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8F168-A5AC-4309-B110-33F9271C020A}" type="datetimeFigureOut">
              <a:rPr lang="ru-RU" smtClean="0"/>
              <a:t>11.10.2009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BD34D-B08D-4BB0-974F-A3B2C9F560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165-8C81-48ED-8659-3D8CB8857ECA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BD4A-D17C-4E1E-B926-D281B604A903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DDDA-D661-417F-B2FC-0E0EA23B4FE1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191C-B625-4D89-8A6A-5521FA15A296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BBD2-6717-42F8-9F4C-F3B0B2358B32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B86-E9A3-4278-8383-1701E34468E6}" type="datetime1">
              <a:rPr lang="ru-RU" smtClean="0"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E90-22A0-4947-A48B-D8171273C342}" type="datetime1">
              <a:rPr lang="ru-RU" smtClean="0"/>
              <a:t>11.10.2009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14C5-DB7A-408B-9C2A-716A09311AFD}" type="datetime1">
              <a:rPr lang="ru-RU" smtClean="0"/>
              <a:t>11.10.2009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465F-FCFA-42F3-9D1E-1EBCA8CB86AD}" type="datetime1">
              <a:rPr lang="ru-RU" smtClean="0"/>
              <a:t>11.10.2009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62BB-D21A-4210-B05E-834573AC2337}" type="datetime1">
              <a:rPr lang="ru-RU" smtClean="0"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F4D1-55DE-4BD6-B41F-80C0DD3635FA}" type="datetime1">
              <a:rPr lang="ru-RU" smtClean="0"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CDB5-0036-4E38-A00F-CAC2468B6EF1}" type="datetime1">
              <a:rPr lang="ru-RU" smtClean="0"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Кривобокова Е.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5B60-7D40-4AC1-97FC-B49698F31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Тип профессий -производство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00042"/>
            <a:ext cx="471490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производство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785926"/>
            <a:ext cx="257176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Информация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786058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Финансы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2714620"/>
            <a:ext cx="2571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Техника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571876"/>
            <a:ext cx="25717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Искусство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4857760"/>
            <a:ext cx="25717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Животные и растения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571876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Изделия и продукты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857364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Природные ресурсы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2" idx="2"/>
            <a:endCxn id="5" idx="0"/>
          </p:cNvCxnSpPr>
          <p:nvPr/>
        </p:nvCxnSpPr>
        <p:spPr>
          <a:xfrm rot="5400000">
            <a:off x="2823464" y="108827"/>
            <a:ext cx="639553" cy="2714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5400000">
            <a:off x="2573430" y="858927"/>
            <a:ext cx="1639687" cy="2214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607454" y="1678770"/>
            <a:ext cx="2428894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  <a:endCxn id="9" idx="0"/>
          </p:cNvCxnSpPr>
          <p:nvPr/>
        </p:nvCxnSpPr>
        <p:spPr>
          <a:xfrm rot="16200000" flipH="1">
            <a:off x="2680588" y="2966347"/>
            <a:ext cx="3711387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 rot="16200000" flipH="1">
            <a:off x="3789571" y="1857363"/>
            <a:ext cx="2422115" cy="1000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" idx="2"/>
          </p:cNvCxnSpPr>
          <p:nvPr/>
        </p:nvCxnSpPr>
        <p:spPr>
          <a:xfrm rot="16200000" flipH="1">
            <a:off x="4609414" y="1037521"/>
            <a:ext cx="1568247" cy="1785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" idx="2"/>
            <a:endCxn id="11" idx="0"/>
          </p:cNvCxnSpPr>
          <p:nvPr/>
        </p:nvCxnSpPr>
        <p:spPr>
          <a:xfrm rot="16200000" flipH="1">
            <a:off x="5645265" y="1670"/>
            <a:ext cx="710991" cy="3000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2002-2DD4-4758-9AE0-4A152FF97BC9}" type="datetime1">
              <a:rPr lang="ru-RU" smtClean="0"/>
              <a:t>11.10.2009</a:t>
            </a:fld>
            <a:endParaRPr lang="ru-RU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257176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Информация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92880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Работа с информацией предъявляет особые требования к личностным качествам, мышлению, памяти и вниманию человека. От уровня их развития зависит успешность профессионала и успех его дела.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429000"/>
            <a:ext cx="250033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Методист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4500570"/>
            <a:ext cx="250033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Корреспондент радио и телевидения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3429000"/>
            <a:ext cx="250033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Верстальщик текстов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4572008"/>
            <a:ext cx="250033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Чертежник 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rot="5400000">
            <a:off x="2078307" y="1149620"/>
            <a:ext cx="2272745" cy="2286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rot="5400000">
            <a:off x="2364059" y="2506942"/>
            <a:ext cx="3344315" cy="642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8" idx="0"/>
          </p:cNvCxnSpPr>
          <p:nvPr/>
        </p:nvCxnSpPr>
        <p:spPr>
          <a:xfrm rot="16200000" flipH="1">
            <a:off x="3596363" y="1917577"/>
            <a:ext cx="3415753" cy="189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7" idx="0"/>
          </p:cNvCxnSpPr>
          <p:nvPr/>
        </p:nvCxnSpPr>
        <p:spPr>
          <a:xfrm rot="16200000" flipH="1">
            <a:off x="4775090" y="738850"/>
            <a:ext cx="2272745" cy="3107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D5C5-F4EA-4896-A7DF-9C509DA19A44}" type="datetime1">
              <a:rPr lang="ru-RU" smtClean="0"/>
              <a:t>11.10.2009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785794"/>
            <a:ext cx="257176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Финансы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928934"/>
            <a:ext cx="22860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Экономист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4214818"/>
            <a:ext cx="22860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Оператор-учетчик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2928934"/>
            <a:ext cx="22860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Кассир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214818"/>
            <a:ext cx="228601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Брокер </a:t>
            </a:r>
          </a:p>
          <a:p>
            <a:pPr algn="ctr"/>
            <a:r>
              <a:rPr lang="ru-RU" dirty="0" smtClean="0"/>
              <a:t>(посредник при заключении </a:t>
            </a:r>
            <a:r>
              <a:rPr lang="ru-RU" dirty="0" err="1" smtClean="0"/>
              <a:t>ком-мерческих</a:t>
            </a:r>
            <a:r>
              <a:rPr lang="ru-RU" dirty="0" smtClean="0"/>
              <a:t> сделок) 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rot="5400000">
            <a:off x="2154685" y="797371"/>
            <a:ext cx="1619920" cy="2643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 rot="5400000">
            <a:off x="2226123" y="2154693"/>
            <a:ext cx="2905804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547726" y="2024382"/>
            <a:ext cx="2905804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5" idx="0"/>
          </p:cNvCxnSpPr>
          <p:nvPr/>
        </p:nvCxnSpPr>
        <p:spPr>
          <a:xfrm rot="16200000" flipH="1">
            <a:off x="4869329" y="725933"/>
            <a:ext cx="1619920" cy="2786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7224" y="171448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Финансы – это  «кровь» любой организации. Работа с финансами требует от человека предельной собранности и ответственности, потому что малейшая оплошность может привести к серьезным последствиям.</a:t>
            </a:r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50F-167D-4A26-AF80-31AE462A1D99}" type="datetime1">
              <a:rPr lang="ru-RU" smtClean="0"/>
              <a:t>11.10.2009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257176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Техника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Технический прогресс достиг того уровня, когда человек без техники становится беспомощным. Люди, создающие современные технические объекты, должны иметь не только навыки практической работы, но и теоретические знания.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071810"/>
            <a:ext cx="2571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Слесарь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71810"/>
            <a:ext cx="2571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Электросварщик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4714884"/>
            <a:ext cx="2571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Фрезеровщик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4714884"/>
            <a:ext cx="2571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Станочник 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 rot="5400000">
            <a:off x="2083247" y="797371"/>
            <a:ext cx="1905672" cy="2643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6" idx="0"/>
          </p:cNvCxnSpPr>
          <p:nvPr/>
        </p:nvCxnSpPr>
        <p:spPr>
          <a:xfrm rot="16200000" flipH="1">
            <a:off x="4726453" y="797371"/>
            <a:ext cx="1905672" cy="2643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7" idx="0"/>
          </p:cNvCxnSpPr>
          <p:nvPr/>
        </p:nvCxnSpPr>
        <p:spPr>
          <a:xfrm rot="5400000">
            <a:off x="1868933" y="2226131"/>
            <a:ext cx="3548746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8" idx="0"/>
          </p:cNvCxnSpPr>
          <p:nvPr/>
        </p:nvCxnSpPr>
        <p:spPr>
          <a:xfrm rot="16200000" flipH="1">
            <a:off x="3404850" y="2118974"/>
            <a:ext cx="3548746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36C0-1482-4AE6-AC68-32C58937CCE0}" type="datetime1">
              <a:rPr lang="ru-RU" smtClean="0"/>
              <a:t>11.10.2009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25717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Искусство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Создание произведений искусства – особый прогресс. Для освоения творческих профессий мало одного желания – необходимы творческие способности, талант.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786058"/>
            <a:ext cx="25717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Художник-иллюстратор  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 rot="5400000">
            <a:off x="2261842" y="690214"/>
            <a:ext cx="1691358" cy="2500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86380" y="2786058"/>
            <a:ext cx="25717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Артист театра и кино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2" idx="2"/>
            <a:endCxn id="7" idx="0"/>
          </p:cNvCxnSpPr>
          <p:nvPr/>
        </p:nvCxnSpPr>
        <p:spPr>
          <a:xfrm rot="16200000" flipH="1">
            <a:off x="4619296" y="833090"/>
            <a:ext cx="1691358" cy="2214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4071942"/>
            <a:ext cx="25717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Певец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118966" y="1738630"/>
            <a:ext cx="2977242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6248" y="4071942"/>
            <a:ext cx="25717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Музыкант-пианист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3476288" y="1952944"/>
            <a:ext cx="2977242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2D39-1F7B-46D5-8DAB-6881BC0B33DE}" type="datetime1">
              <a:rPr lang="ru-RU" smtClean="0"/>
              <a:t>11.10.2009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 animBg="1"/>
      <p:bldP spid="7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714356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Животные и растения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857496"/>
            <a:ext cx="25717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Семеновод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Спецификация профессий этой группы состоит в том, что мы имеем дело с живыми существами, которые имеют свои потребности. От того, насколько человек учитывает их при достижении своих целей, зависит успешность его работы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5400000">
            <a:off x="2458297" y="779512"/>
            <a:ext cx="1619920" cy="2536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00694" y="2857496"/>
            <a:ext cx="25717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Пчеловод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2" idx="2"/>
            <a:endCxn id="7" idx="0"/>
          </p:cNvCxnSpPr>
          <p:nvPr/>
        </p:nvCxnSpPr>
        <p:spPr>
          <a:xfrm rot="16200000" flipH="1">
            <a:off x="4851469" y="922387"/>
            <a:ext cx="1619920" cy="22502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042" y="4143380"/>
            <a:ext cx="25717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Животновод 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2" idx="2"/>
            <a:endCxn id="10" idx="0"/>
          </p:cNvCxnSpPr>
          <p:nvPr/>
        </p:nvCxnSpPr>
        <p:spPr>
          <a:xfrm rot="5400000">
            <a:off x="2279702" y="1886801"/>
            <a:ext cx="2905804" cy="160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143380"/>
            <a:ext cx="25717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Растениевод 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2" idx="2"/>
            <a:endCxn id="13" idx="0"/>
          </p:cNvCxnSpPr>
          <p:nvPr/>
        </p:nvCxnSpPr>
        <p:spPr>
          <a:xfrm rot="16200000" flipH="1">
            <a:off x="3744180" y="2029676"/>
            <a:ext cx="2905804" cy="1321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AC11-C020-4AC6-A4DD-8F83FDBB9E90}" type="datetime1">
              <a:rPr lang="ru-RU" smtClean="0"/>
              <a:t>11.10.2009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4" grpId="1"/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36433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Изделия и продукты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 окружает огромное количество предметов быта и продуктов питания, без которых уже трудно представить нашу жизнь. Все они произведены руками человека. От качества этих изделий и продуктов во многом зависит качество нашей жизни.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000372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Изделия и продукты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 rot="5400000">
            <a:off x="2172545" y="922388"/>
            <a:ext cx="1834234" cy="2321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72132" y="3071810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Изделия и продукты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2" idx="2"/>
            <a:endCxn id="7" idx="0"/>
          </p:cNvCxnSpPr>
          <p:nvPr/>
        </p:nvCxnSpPr>
        <p:spPr>
          <a:xfrm rot="16200000" flipH="1">
            <a:off x="4601436" y="815230"/>
            <a:ext cx="1905672" cy="2607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57356" y="4572008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Изделия и продукты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2" idx="2"/>
            <a:endCxn id="10" idx="0"/>
          </p:cNvCxnSpPr>
          <p:nvPr/>
        </p:nvCxnSpPr>
        <p:spPr>
          <a:xfrm rot="5400000">
            <a:off x="1993950" y="2315429"/>
            <a:ext cx="3405870" cy="1107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86314" y="4572008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Изделия и продукты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2" idx="2"/>
            <a:endCxn id="13" idx="0"/>
          </p:cNvCxnSpPr>
          <p:nvPr/>
        </p:nvCxnSpPr>
        <p:spPr>
          <a:xfrm rot="16200000" flipH="1">
            <a:off x="3458428" y="1958238"/>
            <a:ext cx="3405870" cy="1821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E3E-FB93-449D-A759-087DCDCE591A}" type="datetime1">
              <a:rPr lang="ru-RU" smtClean="0"/>
              <a:t>11.10.2009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 animBg="1"/>
      <p:bldP spid="7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642918"/>
            <a:ext cx="385765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Природные ресурсы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64305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Природные ресурсы служат человеку до тех пор, пока он заботится об их воспроизводстве. Человек, выбирающий профессии этой группы, должен любить природу и обладать крепким здоровьем, потому что объект его труда – леса, водоемы, горы и все, что в них таится.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500438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Гидролог 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 rot="5400000">
            <a:off x="2083247" y="1011685"/>
            <a:ext cx="2334300" cy="2643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00694" y="3500438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Горнорабочий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2" idx="2"/>
            <a:endCxn id="7" idx="0"/>
          </p:cNvCxnSpPr>
          <p:nvPr/>
        </p:nvCxnSpPr>
        <p:spPr>
          <a:xfrm rot="16200000" flipH="1">
            <a:off x="4512139" y="1225999"/>
            <a:ext cx="2334300" cy="2214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86116" y="5143512"/>
            <a:ext cx="25717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Машинист буровой установки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2" idx="2"/>
            <a:endCxn id="10" idx="0"/>
          </p:cNvCxnSpPr>
          <p:nvPr/>
        </p:nvCxnSpPr>
        <p:spPr>
          <a:xfrm rot="5400000">
            <a:off x="2583313" y="3154825"/>
            <a:ext cx="397737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D54B-CB07-4572-A24F-C71422638FF7}" type="datetime1">
              <a:rPr lang="ru-RU" smtClean="0"/>
              <a:t>11.10.2009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5B60-7D40-4AC1-97FC-B49698F31A0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Кривобокова Е.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Тип профессий -производство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профессий -производство</dc:title>
  <dc:creator>Admin</dc:creator>
  <cp:lastModifiedBy>Admin</cp:lastModifiedBy>
  <cp:revision>9</cp:revision>
  <dcterms:created xsi:type="dcterms:W3CDTF">2009-01-12T02:59:26Z</dcterms:created>
  <dcterms:modified xsi:type="dcterms:W3CDTF">2009-10-11T12:05:06Z</dcterms:modified>
</cp:coreProperties>
</file>