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F8F168-A5AC-4309-B110-33F9271C020A}" type="datetimeFigureOut">
              <a:rPr lang="ru-RU" smtClean="0"/>
              <a:t>11.10.2009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BD34D-B08D-4BB0-974F-A3B2C9F5602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E165-8C81-48ED-8659-3D8CB8857ECA}" type="datetime1">
              <a:rPr lang="ru-RU" smtClean="0"/>
              <a:t>11.10.2009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Кривобокова Е. 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5B60-7D40-4AC1-97FC-B49698F31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BD4A-D17C-4E1E-B926-D281B604A903}" type="datetime1">
              <a:rPr lang="ru-RU" smtClean="0"/>
              <a:t>11.10.2009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Кривобокова Е. 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5B60-7D40-4AC1-97FC-B49698F31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DDDA-D661-417F-B2FC-0E0EA23B4FE1}" type="datetime1">
              <a:rPr lang="ru-RU" smtClean="0"/>
              <a:t>11.10.2009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Кривобокова Е. 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5B60-7D40-4AC1-97FC-B49698F31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191C-B625-4D89-8A6A-5521FA15A296}" type="datetime1">
              <a:rPr lang="ru-RU" smtClean="0"/>
              <a:t>11.10.2009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Кривобокова Е. 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5B60-7D40-4AC1-97FC-B49698F31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9BBD2-6717-42F8-9F4C-F3B0B2358B32}" type="datetime1">
              <a:rPr lang="ru-RU" smtClean="0"/>
              <a:t>11.10.2009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Кривобокова Е. 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5B60-7D40-4AC1-97FC-B49698F31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7B86-E9A3-4278-8383-1701E34468E6}" type="datetime1">
              <a:rPr lang="ru-RU" smtClean="0"/>
              <a:t>11.10.2009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Кривобокова Е. В.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5B60-7D40-4AC1-97FC-B49698F31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E90-22A0-4947-A48B-D8171273C342}" type="datetime1">
              <a:rPr lang="ru-RU" smtClean="0"/>
              <a:t>11.10.2009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Кривобокова Е. В.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5B60-7D40-4AC1-97FC-B49698F31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14C5-DB7A-408B-9C2A-716A09311AFD}" type="datetime1">
              <a:rPr lang="ru-RU" smtClean="0"/>
              <a:t>11.10.2009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Кривобокова Е. В.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5B60-7D40-4AC1-97FC-B49698F31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465F-FCFA-42F3-9D1E-1EBCA8CB86AD}" type="datetime1">
              <a:rPr lang="ru-RU" smtClean="0"/>
              <a:t>11.10.2009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Кривобокова Е. В.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5B60-7D40-4AC1-97FC-B49698F31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C62BB-D21A-4210-B05E-834573AC2337}" type="datetime1">
              <a:rPr lang="ru-RU" smtClean="0"/>
              <a:t>11.10.2009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Кривобокова Е. В.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5B60-7D40-4AC1-97FC-B49698F31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F4D1-55DE-4BD6-B41F-80C0DD3635FA}" type="datetime1">
              <a:rPr lang="ru-RU" smtClean="0"/>
              <a:t>11.10.2009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Кривобокова Е. В.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5B60-7D40-4AC1-97FC-B49698F31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ECDB5-0036-4E38-A00F-CAC2468B6EF1}" type="datetime1">
              <a:rPr lang="ru-RU" smtClean="0"/>
              <a:t>11.10.2009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Кривобокова Е. В.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D5B60-7D40-4AC1-97FC-B49698F31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Тип профессий -производство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500042"/>
            <a:ext cx="4714908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производство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178592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1785926"/>
            <a:ext cx="257176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Информация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85786" y="2786058"/>
            <a:ext cx="2571768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Финансы 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500694" y="2714620"/>
            <a:ext cx="257176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Техника 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357290" y="3571876"/>
            <a:ext cx="257176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Искусство 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286116" y="4857760"/>
            <a:ext cx="257176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Животные и растения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072066" y="3571876"/>
            <a:ext cx="257176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Изделия и продукты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215074" y="1857364"/>
            <a:ext cx="2571768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Природные ресурсы</a:t>
            </a:r>
            <a:endParaRPr lang="ru-RU" dirty="0"/>
          </a:p>
        </p:txBody>
      </p:sp>
      <p:cxnSp>
        <p:nvCxnSpPr>
          <p:cNvPr id="13" name="Прямая со стрелкой 12"/>
          <p:cNvCxnSpPr>
            <a:stCxn id="2" idx="2"/>
            <a:endCxn id="5" idx="0"/>
          </p:cNvCxnSpPr>
          <p:nvPr/>
        </p:nvCxnSpPr>
        <p:spPr>
          <a:xfrm rot="5400000">
            <a:off x="2823464" y="108827"/>
            <a:ext cx="639553" cy="27146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2" idx="2"/>
          </p:cNvCxnSpPr>
          <p:nvPr/>
        </p:nvCxnSpPr>
        <p:spPr>
          <a:xfrm rot="5400000">
            <a:off x="2573430" y="858927"/>
            <a:ext cx="1639687" cy="22145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2607454" y="1678770"/>
            <a:ext cx="2428894" cy="13573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2" idx="2"/>
            <a:endCxn id="9" idx="0"/>
          </p:cNvCxnSpPr>
          <p:nvPr/>
        </p:nvCxnSpPr>
        <p:spPr>
          <a:xfrm rot="16200000" flipH="1">
            <a:off x="2680588" y="2966347"/>
            <a:ext cx="3711387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2" idx="2"/>
          </p:cNvCxnSpPr>
          <p:nvPr/>
        </p:nvCxnSpPr>
        <p:spPr>
          <a:xfrm rot="16200000" flipH="1">
            <a:off x="3789571" y="1857363"/>
            <a:ext cx="2422115" cy="10001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2" idx="2"/>
          </p:cNvCxnSpPr>
          <p:nvPr/>
        </p:nvCxnSpPr>
        <p:spPr>
          <a:xfrm rot="16200000" flipH="1">
            <a:off x="4609414" y="1037521"/>
            <a:ext cx="1568247" cy="1785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2" idx="2"/>
            <a:endCxn id="11" idx="0"/>
          </p:cNvCxnSpPr>
          <p:nvPr/>
        </p:nvCxnSpPr>
        <p:spPr>
          <a:xfrm rot="16200000" flipH="1">
            <a:off x="5645265" y="1670"/>
            <a:ext cx="710991" cy="30003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Дата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2002-2DD4-4758-9AE0-4A152FF97BC9}" type="datetime1">
              <a:rPr lang="ru-RU" smtClean="0"/>
              <a:t>11.10.2009</a:t>
            </a:fld>
            <a:endParaRPr lang="ru-RU"/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5B60-7D40-4AC1-97FC-B49698F31A06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Кривобокова Е. 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1802" y="571480"/>
            <a:ext cx="2571768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Информация 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1928802"/>
            <a:ext cx="82153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Работа с информацией предъявляет особые требования к личностным качествам, мышлению, памяти и вниманию человека. От уровня их развития зависит успешность профессионала и успех его дела.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3429000"/>
            <a:ext cx="250033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Методист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285984" y="4500570"/>
            <a:ext cx="2500330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Корреспондент радио и телевидения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215074" y="3429000"/>
            <a:ext cx="250033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Верстальщик текстов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000628" y="4572008"/>
            <a:ext cx="250033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Чертежник </a:t>
            </a:r>
            <a:endParaRPr lang="ru-RU" dirty="0"/>
          </a:p>
        </p:txBody>
      </p:sp>
      <p:cxnSp>
        <p:nvCxnSpPr>
          <p:cNvPr id="10" name="Прямая со стрелкой 9"/>
          <p:cNvCxnSpPr>
            <a:stCxn id="2" idx="2"/>
          </p:cNvCxnSpPr>
          <p:nvPr/>
        </p:nvCxnSpPr>
        <p:spPr>
          <a:xfrm rot="5400000">
            <a:off x="2078307" y="1149620"/>
            <a:ext cx="2272745" cy="22860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2" idx="2"/>
          </p:cNvCxnSpPr>
          <p:nvPr/>
        </p:nvCxnSpPr>
        <p:spPr>
          <a:xfrm rot="5400000">
            <a:off x="2364059" y="2506942"/>
            <a:ext cx="3344315" cy="6429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2" idx="2"/>
            <a:endCxn id="8" idx="0"/>
          </p:cNvCxnSpPr>
          <p:nvPr/>
        </p:nvCxnSpPr>
        <p:spPr>
          <a:xfrm rot="16200000" flipH="1">
            <a:off x="3596363" y="1917577"/>
            <a:ext cx="3415753" cy="18931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2" idx="2"/>
            <a:endCxn id="7" idx="0"/>
          </p:cNvCxnSpPr>
          <p:nvPr/>
        </p:nvCxnSpPr>
        <p:spPr>
          <a:xfrm rot="16200000" flipH="1">
            <a:off x="4775090" y="738850"/>
            <a:ext cx="2272745" cy="31075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D5C5-F4EA-4896-A7DF-9C509DA19A44}" type="datetime1">
              <a:rPr lang="ru-RU" smtClean="0"/>
              <a:t>11.10.2009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5B60-7D40-4AC1-97FC-B49698F31A06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Кривобокова Е. 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3" grpId="1"/>
      <p:bldP spid="4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364" y="785794"/>
            <a:ext cx="2571768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Финансы 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2928934"/>
            <a:ext cx="228601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Экономист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928794" y="4214818"/>
            <a:ext cx="228601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Оператор-учетчик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929322" y="2928934"/>
            <a:ext cx="228601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Кассир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4214818"/>
            <a:ext cx="228601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Брокер </a:t>
            </a:r>
          </a:p>
          <a:p>
            <a:pPr algn="ctr"/>
            <a:r>
              <a:rPr lang="ru-RU" dirty="0" smtClean="0"/>
              <a:t>(посредник при заключении </a:t>
            </a:r>
            <a:r>
              <a:rPr lang="ru-RU" dirty="0" err="1" smtClean="0"/>
              <a:t>ком-мерческих</a:t>
            </a:r>
            <a:r>
              <a:rPr lang="ru-RU" dirty="0" smtClean="0"/>
              <a:t> сделок) </a:t>
            </a:r>
            <a:endParaRPr lang="ru-RU" dirty="0"/>
          </a:p>
        </p:txBody>
      </p:sp>
      <p:cxnSp>
        <p:nvCxnSpPr>
          <p:cNvPr id="8" name="Прямая со стрелкой 7"/>
          <p:cNvCxnSpPr>
            <a:stCxn id="2" idx="2"/>
            <a:endCxn id="3" idx="0"/>
          </p:cNvCxnSpPr>
          <p:nvPr/>
        </p:nvCxnSpPr>
        <p:spPr>
          <a:xfrm rot="5400000">
            <a:off x="2154685" y="797371"/>
            <a:ext cx="1619920" cy="26432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2" idx="2"/>
            <a:endCxn id="4" idx="0"/>
          </p:cNvCxnSpPr>
          <p:nvPr/>
        </p:nvCxnSpPr>
        <p:spPr>
          <a:xfrm rot="5400000">
            <a:off x="2226123" y="2154693"/>
            <a:ext cx="2905804" cy="12144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3547726" y="2024382"/>
            <a:ext cx="2905804" cy="14287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2" idx="2"/>
            <a:endCxn id="5" idx="0"/>
          </p:cNvCxnSpPr>
          <p:nvPr/>
        </p:nvCxnSpPr>
        <p:spPr>
          <a:xfrm rot="16200000" flipH="1">
            <a:off x="4869329" y="725933"/>
            <a:ext cx="1619920" cy="27860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57224" y="1714488"/>
            <a:ext cx="7429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Финансы – это  «кровь» любой организации. Работа с финансами требует от человека предельной собранности и ответственности, потому что малейшая оплошность может привести к серьезным последствиям.</a:t>
            </a:r>
            <a:endParaRPr lang="ru-RU" dirty="0"/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50F-167D-4A26-AF80-31AE462A1D99}" type="datetime1">
              <a:rPr lang="ru-RU" smtClean="0"/>
              <a:t>11.10.2009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5B60-7D40-4AC1-97FC-B49698F31A0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Кривобокова Е. 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15" grpId="0"/>
      <p:bldP spid="1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1802" y="642918"/>
            <a:ext cx="2571768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Техника 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1714488"/>
            <a:ext cx="7858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Технический прогресс достиг того уровня, когда человек без техники становится беспомощным. Люди, создающие современные технические объекты, должны иметь не только навыки практической работы, но и теоретические знания.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3071810"/>
            <a:ext cx="257176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Слесарь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15008" y="3071810"/>
            <a:ext cx="257176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Электросварщик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643042" y="4714884"/>
            <a:ext cx="257176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Фрезеровщик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714876" y="4714884"/>
            <a:ext cx="257176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Станочник </a:t>
            </a:r>
            <a:endParaRPr lang="ru-RU" dirty="0"/>
          </a:p>
        </p:txBody>
      </p:sp>
      <p:cxnSp>
        <p:nvCxnSpPr>
          <p:cNvPr id="10" name="Прямая со стрелкой 9"/>
          <p:cNvCxnSpPr>
            <a:stCxn id="2" idx="2"/>
            <a:endCxn id="4" idx="0"/>
          </p:cNvCxnSpPr>
          <p:nvPr/>
        </p:nvCxnSpPr>
        <p:spPr>
          <a:xfrm rot="5400000">
            <a:off x="2083247" y="797371"/>
            <a:ext cx="1905672" cy="26432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2" idx="2"/>
            <a:endCxn id="6" idx="0"/>
          </p:cNvCxnSpPr>
          <p:nvPr/>
        </p:nvCxnSpPr>
        <p:spPr>
          <a:xfrm rot="16200000" flipH="1">
            <a:off x="4726453" y="797371"/>
            <a:ext cx="1905672" cy="26432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2" idx="2"/>
            <a:endCxn id="7" idx="0"/>
          </p:cNvCxnSpPr>
          <p:nvPr/>
        </p:nvCxnSpPr>
        <p:spPr>
          <a:xfrm rot="5400000">
            <a:off x="1868933" y="2226131"/>
            <a:ext cx="3548746" cy="14287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2" idx="2"/>
            <a:endCxn id="8" idx="0"/>
          </p:cNvCxnSpPr>
          <p:nvPr/>
        </p:nvCxnSpPr>
        <p:spPr>
          <a:xfrm rot="16200000" flipH="1">
            <a:off x="3404850" y="2118974"/>
            <a:ext cx="3548746" cy="16430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36C0-1482-4AE6-AC68-32C58937CCE0}" type="datetime1">
              <a:rPr lang="ru-RU" smtClean="0"/>
              <a:t>11.10.2009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5B60-7D40-4AC1-97FC-B49698F31A06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Кривобокова Е. 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3" grpId="1"/>
      <p:bldP spid="4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1802" y="571480"/>
            <a:ext cx="2571768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Искусство</a:t>
            </a: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571612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Создание произведений искусства – особый прогресс. Для освоения творческих профессий мало одного желания – необходимы творческие способности, талант.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2786058"/>
            <a:ext cx="257176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Художник-иллюстратор  </a:t>
            </a:r>
            <a:endParaRPr lang="ru-RU" dirty="0"/>
          </a:p>
        </p:txBody>
      </p:sp>
      <p:cxnSp>
        <p:nvCxnSpPr>
          <p:cNvPr id="6" name="Прямая со стрелкой 5"/>
          <p:cNvCxnSpPr>
            <a:stCxn id="2" idx="2"/>
            <a:endCxn id="4" idx="0"/>
          </p:cNvCxnSpPr>
          <p:nvPr/>
        </p:nvCxnSpPr>
        <p:spPr>
          <a:xfrm rot="5400000">
            <a:off x="2261842" y="690214"/>
            <a:ext cx="1691358" cy="25003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286380" y="2786058"/>
            <a:ext cx="257176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Артист театра и кино</a:t>
            </a:r>
            <a:endParaRPr lang="ru-RU" dirty="0"/>
          </a:p>
        </p:txBody>
      </p:sp>
      <p:cxnSp>
        <p:nvCxnSpPr>
          <p:cNvPr id="9" name="Прямая со стрелкой 8"/>
          <p:cNvCxnSpPr>
            <a:stCxn id="2" idx="2"/>
            <a:endCxn id="7" idx="0"/>
          </p:cNvCxnSpPr>
          <p:nvPr/>
        </p:nvCxnSpPr>
        <p:spPr>
          <a:xfrm rot="16200000" flipH="1">
            <a:off x="4619296" y="833090"/>
            <a:ext cx="1691358" cy="22145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28728" y="4071942"/>
            <a:ext cx="257176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Певец 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>
            <a:off x="2118966" y="1738630"/>
            <a:ext cx="2977242" cy="16430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86248" y="4071942"/>
            <a:ext cx="257176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Музыкант-пианист</a:t>
            </a:r>
            <a:endParaRPr lang="ru-RU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rot="16200000" flipH="1">
            <a:off x="3476288" y="1952944"/>
            <a:ext cx="2977242" cy="12144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2D39-1F7B-46D5-8DAB-6881BC0B33DE}" type="datetime1">
              <a:rPr lang="ru-RU" smtClean="0"/>
              <a:t>11.10.2009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5B60-7D40-4AC1-97FC-B49698F31A06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Кривобокова Е. 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3" grpId="1"/>
      <p:bldP spid="4" grpId="0" animBg="1"/>
      <p:bldP spid="7" grpId="0" animBg="1"/>
      <p:bldP spid="10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4612" y="714356"/>
            <a:ext cx="364333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Животные и растения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714348" y="2857496"/>
            <a:ext cx="257176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Семеновод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643050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Спецификация профессий этой группы состоит в том, что мы имеем дело с живыми существами, которые имеют свои потребности. От того, насколько человек учитывает их при достижении своих целей, зависит успешность его работы</a:t>
            </a:r>
            <a:endParaRPr lang="ru-RU" dirty="0"/>
          </a:p>
        </p:txBody>
      </p:sp>
      <p:cxnSp>
        <p:nvCxnSpPr>
          <p:cNvPr id="6" name="Прямая со стрелкой 5"/>
          <p:cNvCxnSpPr>
            <a:stCxn id="2" idx="2"/>
          </p:cNvCxnSpPr>
          <p:nvPr/>
        </p:nvCxnSpPr>
        <p:spPr>
          <a:xfrm rot="5400000">
            <a:off x="2458297" y="779512"/>
            <a:ext cx="1619920" cy="25360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500694" y="2857496"/>
            <a:ext cx="257176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Пчеловод </a:t>
            </a:r>
            <a:endParaRPr lang="ru-RU" dirty="0"/>
          </a:p>
        </p:txBody>
      </p:sp>
      <p:cxnSp>
        <p:nvCxnSpPr>
          <p:cNvPr id="9" name="Прямая со стрелкой 8"/>
          <p:cNvCxnSpPr>
            <a:stCxn id="2" idx="2"/>
            <a:endCxn id="7" idx="0"/>
          </p:cNvCxnSpPr>
          <p:nvPr/>
        </p:nvCxnSpPr>
        <p:spPr>
          <a:xfrm rot="16200000" flipH="1">
            <a:off x="4851469" y="922387"/>
            <a:ext cx="1619920" cy="22502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43042" y="4143380"/>
            <a:ext cx="257176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Животновод </a:t>
            </a:r>
            <a:endParaRPr lang="ru-RU" dirty="0"/>
          </a:p>
        </p:txBody>
      </p:sp>
      <p:cxnSp>
        <p:nvCxnSpPr>
          <p:cNvPr id="12" name="Прямая со стрелкой 11"/>
          <p:cNvCxnSpPr>
            <a:stCxn id="2" idx="2"/>
            <a:endCxn id="10" idx="0"/>
          </p:cNvCxnSpPr>
          <p:nvPr/>
        </p:nvCxnSpPr>
        <p:spPr>
          <a:xfrm rot="5400000">
            <a:off x="2279702" y="1886801"/>
            <a:ext cx="2905804" cy="16073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72000" y="4143380"/>
            <a:ext cx="257176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Растениевод </a:t>
            </a:r>
            <a:endParaRPr lang="ru-RU" dirty="0"/>
          </a:p>
        </p:txBody>
      </p:sp>
      <p:cxnSp>
        <p:nvCxnSpPr>
          <p:cNvPr id="15" name="Прямая со стрелкой 14"/>
          <p:cNvCxnSpPr>
            <a:stCxn id="2" idx="2"/>
            <a:endCxn id="13" idx="0"/>
          </p:cNvCxnSpPr>
          <p:nvPr/>
        </p:nvCxnSpPr>
        <p:spPr>
          <a:xfrm rot="16200000" flipH="1">
            <a:off x="3744180" y="2029676"/>
            <a:ext cx="2905804" cy="13216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EAC11-C020-4AC6-A4DD-8F83FDBB9E90}" type="datetime1">
              <a:rPr lang="ru-RU" smtClean="0"/>
              <a:t>11.10.2009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5B60-7D40-4AC1-97FC-B49698F31A06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Кривобокова Е. 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4" grpId="1"/>
      <p:bldP spid="7" grpId="0" animBg="1"/>
      <p:bldP spid="10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642918"/>
            <a:ext cx="364333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Изделия и продукты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1571612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Нас окружает огромное количество предметов быта и продуктов питания, без которых уже трудно представить нашу жизнь. Все они произведены руками человека. От качества этих изделий и продуктов во многом зависит качество нашей жизни.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3000372"/>
            <a:ext cx="257176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Изделия и продукты</a:t>
            </a:r>
            <a:endParaRPr lang="ru-RU" dirty="0"/>
          </a:p>
        </p:txBody>
      </p:sp>
      <p:cxnSp>
        <p:nvCxnSpPr>
          <p:cNvPr id="6" name="Прямая со стрелкой 5"/>
          <p:cNvCxnSpPr>
            <a:stCxn id="2" idx="2"/>
            <a:endCxn id="4" idx="0"/>
          </p:cNvCxnSpPr>
          <p:nvPr/>
        </p:nvCxnSpPr>
        <p:spPr>
          <a:xfrm rot="5400000">
            <a:off x="2172545" y="922388"/>
            <a:ext cx="1834234" cy="23217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572132" y="3071810"/>
            <a:ext cx="257176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Изделия и продукты</a:t>
            </a:r>
            <a:endParaRPr lang="ru-RU" dirty="0"/>
          </a:p>
        </p:txBody>
      </p:sp>
      <p:cxnSp>
        <p:nvCxnSpPr>
          <p:cNvPr id="9" name="Прямая со стрелкой 8"/>
          <p:cNvCxnSpPr>
            <a:stCxn id="2" idx="2"/>
            <a:endCxn id="7" idx="0"/>
          </p:cNvCxnSpPr>
          <p:nvPr/>
        </p:nvCxnSpPr>
        <p:spPr>
          <a:xfrm rot="16200000" flipH="1">
            <a:off x="4601436" y="815230"/>
            <a:ext cx="1905672" cy="26074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57356" y="4572008"/>
            <a:ext cx="257176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Изделия и продукты</a:t>
            </a:r>
            <a:endParaRPr lang="ru-RU" dirty="0"/>
          </a:p>
        </p:txBody>
      </p:sp>
      <p:cxnSp>
        <p:nvCxnSpPr>
          <p:cNvPr id="12" name="Прямая со стрелкой 11"/>
          <p:cNvCxnSpPr>
            <a:stCxn id="2" idx="2"/>
            <a:endCxn id="10" idx="0"/>
          </p:cNvCxnSpPr>
          <p:nvPr/>
        </p:nvCxnSpPr>
        <p:spPr>
          <a:xfrm rot="5400000">
            <a:off x="1993950" y="2315429"/>
            <a:ext cx="3405870" cy="11072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86314" y="4572008"/>
            <a:ext cx="257176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Изделия и продукты</a:t>
            </a:r>
            <a:endParaRPr lang="ru-RU" dirty="0"/>
          </a:p>
        </p:txBody>
      </p:sp>
      <p:cxnSp>
        <p:nvCxnSpPr>
          <p:cNvPr id="15" name="Прямая со стрелкой 14"/>
          <p:cNvCxnSpPr>
            <a:stCxn id="2" idx="2"/>
            <a:endCxn id="13" idx="0"/>
          </p:cNvCxnSpPr>
          <p:nvPr/>
        </p:nvCxnSpPr>
        <p:spPr>
          <a:xfrm rot="16200000" flipH="1">
            <a:off x="3458428" y="1958238"/>
            <a:ext cx="3405870" cy="18216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8E3E-FB93-449D-A759-087DCDCE591A}" type="datetime1">
              <a:rPr lang="ru-RU" smtClean="0"/>
              <a:t>11.10.2009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5B60-7D40-4AC1-97FC-B49698F31A06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Кривобокова Е. 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3" grpId="1"/>
      <p:bldP spid="4" grpId="0" animBg="1"/>
      <p:bldP spid="7" grpId="0" animBg="1"/>
      <p:bldP spid="10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3174" y="642918"/>
            <a:ext cx="3857652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Природные ресурсы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1643050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Природные ресурсы служат человеку до тех пор, пока он заботится об их воспроизводстве. Человек, выбирающий профессии этой группы, должен любить природу и обладать крепким здоровьем, потому что объект его труда – леса, водоемы, горы и все, что в них таится.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3500438"/>
            <a:ext cx="2571768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Гидролог </a:t>
            </a:r>
            <a:endParaRPr lang="ru-RU" dirty="0"/>
          </a:p>
        </p:txBody>
      </p:sp>
      <p:cxnSp>
        <p:nvCxnSpPr>
          <p:cNvPr id="6" name="Прямая со стрелкой 5"/>
          <p:cNvCxnSpPr>
            <a:stCxn id="2" idx="2"/>
            <a:endCxn id="4" idx="0"/>
          </p:cNvCxnSpPr>
          <p:nvPr/>
        </p:nvCxnSpPr>
        <p:spPr>
          <a:xfrm rot="5400000">
            <a:off x="2083247" y="1011685"/>
            <a:ext cx="2334300" cy="26432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500694" y="3500438"/>
            <a:ext cx="2571768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Горнорабочий </a:t>
            </a:r>
            <a:endParaRPr lang="ru-RU" dirty="0"/>
          </a:p>
        </p:txBody>
      </p:sp>
      <p:cxnSp>
        <p:nvCxnSpPr>
          <p:cNvPr id="9" name="Прямая со стрелкой 8"/>
          <p:cNvCxnSpPr>
            <a:stCxn id="2" idx="2"/>
            <a:endCxn id="7" idx="0"/>
          </p:cNvCxnSpPr>
          <p:nvPr/>
        </p:nvCxnSpPr>
        <p:spPr>
          <a:xfrm rot="16200000" flipH="1">
            <a:off x="4512139" y="1225999"/>
            <a:ext cx="2334300" cy="22145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86116" y="5143512"/>
            <a:ext cx="2571768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Машинист буровой установки</a:t>
            </a:r>
            <a:endParaRPr lang="ru-RU" dirty="0"/>
          </a:p>
        </p:txBody>
      </p:sp>
      <p:cxnSp>
        <p:nvCxnSpPr>
          <p:cNvPr id="12" name="Прямая со стрелкой 11"/>
          <p:cNvCxnSpPr>
            <a:stCxn id="2" idx="2"/>
            <a:endCxn id="10" idx="0"/>
          </p:cNvCxnSpPr>
          <p:nvPr/>
        </p:nvCxnSpPr>
        <p:spPr>
          <a:xfrm rot="5400000">
            <a:off x="2583313" y="3154825"/>
            <a:ext cx="397737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5D54B-CB07-4572-A24F-C71422638FF7}" type="datetime1">
              <a:rPr lang="ru-RU" smtClean="0"/>
              <a:t>11.10.2009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5B60-7D40-4AC1-97FC-B49698F31A06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Кривобокова Е. 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3" grpId="1"/>
      <p:bldP spid="4" grpId="0" animBg="1"/>
      <p:bldP spid="7" grpId="0" animBg="1"/>
      <p:bldP spid="1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372</Words>
  <Application>Microsoft Office PowerPoint</Application>
  <PresentationFormat>Экран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Тип профессий -производство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 профессий -производство</dc:title>
  <dc:creator>Admin</dc:creator>
  <cp:lastModifiedBy>Admin</cp:lastModifiedBy>
  <cp:revision>9</cp:revision>
  <dcterms:created xsi:type="dcterms:W3CDTF">2009-01-12T02:59:26Z</dcterms:created>
  <dcterms:modified xsi:type="dcterms:W3CDTF">2009-10-11T12:05:06Z</dcterms:modified>
</cp:coreProperties>
</file>