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7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BCD95-0E4D-4AB2-8EBF-1CB4831B51A7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B440F-7A1C-4C59-8DD1-B11802A1956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B440F-7A1C-4C59-8DD1-B11802A1956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08C2-FBFC-4549-B7AF-32C7955E2B15}" type="datetimeFigureOut">
              <a:rPr lang="ru-RU" smtClean="0"/>
              <a:t>17.09.2009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3F9A6-6CAC-4654-B936-38145130FC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428604"/>
            <a:ext cx="8358214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Выберите правильный ответ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1.	По численности населения Россия в начале XX в. уступала: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Англии, Индии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Великобритании, Китаю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Индии, Китаю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Канаде, Индии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2.	В состав российских губерний и областей не входил регион: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Прибалтика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3) Финляндия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Казахстан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4) Северный Кавказ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3.	Переход к индустриальному обществу называется: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индустриализацией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промышленным переворотом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модернизацией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монополизацией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	Основная цель денежной реформы 1897 г.: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улучшение материального положения рабочих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привлечение иностранного капитала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создание монополистических союзов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10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введение винной монополии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64371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Чупров Л.А. МОУ  СОШ №3 с. К-Рыболов  Ханкайского района Приморского края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14290"/>
            <a:ext cx="8215370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  <a:tab pos="17859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Из перечисленных партий начала XX в. относятся к либеральной группе: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Партия социалистов-революционеров (эсеров)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Конституционно-демократическая партия (кадетов)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Социал-демократическая партия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«Союз 17 октября»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«Союз русского народа»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17859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 какому принципу образованы ряды?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17859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  <a:tabLst>
                <a:tab pos="371475" algn="l"/>
                <a:tab pos="17859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П. Н. Милюков, А. И. Гучков, С. А. Муромцев, П. Б. Струве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  <a:tabLst>
                <a:tab pos="371475" algn="l"/>
                <a:tab pos="17859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С. О. Макаров, Р. И. Кондратенко, Н. И. Небогатов, 3. П. Рожественский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  <a:tabLst>
                <a:tab pos="371475" algn="l"/>
                <a:tab pos="17859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71475" algn="l"/>
                <a:tab pos="17859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 Расположите в соответствии с последовательностью образования: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  <a:tab pos="17859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) Партия кадетов	В) «Союз 17 октября»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Б) Партия эсеров	Г) РСДРП(б)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  <a:tab pos="17859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8.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Образуйте логические пары: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кинематограф	      А) И. П. Павлов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физиология	      Б) К. Э. Циолковский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оперное искусство         В) А. С.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Голубкина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4)скульптура	      Г) В. Холодная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  <a:tab pos="17859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Д) Л. Собинов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Укажите, кто из названных деятелей был удостоен Но­белевской премии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357166"/>
            <a:ext cx="792958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>
                <a:tab pos="2095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Назовите документ: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«1. Каждый домохозяин, владеющий землей на общин­ном праве, может во всякое время требовать укрепле­ния за собой в личную собственность... 12. Каждый домохозяин ... имеет право требовать... чтобы общество выделило ему взамен сих участков собственный участок, по возможности к одном месту»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10.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чем идет речь?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Последователи этого направления в искусстве объеди­нились в творческом обществе «Мир искусства».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Мир­искусники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» считали, что искусство не должно зави­сеть от социально-политических явлений, увлекались стилизациями. Новый стиль охватил театр, живопись, архитектуру, музыку и др.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11.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ком идет речь?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Происходил из старинного дворянского рода. После должности саратовского губернатора был назначен на пост министра внутренних дел. Пользовался уважени­ем даже политических оппонентов. Пережил несколько покушений, был убит в Киеве в 1911 г.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endParaRPr lang="ru-RU" sz="1600" dirty="0">
              <a:latin typeface="Century Schoolbook" pitchFamily="18" charset="0"/>
            </a:endParaRPr>
          </a:p>
          <a:p>
            <a:r>
              <a:rPr lang="ru-RU" dirty="0"/>
              <a:t>12. </a:t>
            </a:r>
            <a:r>
              <a:rPr lang="ru-RU" b="1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Что (кто) является лишним в ряду:</a:t>
            </a:r>
          </a:p>
          <a:p>
            <a:pPr lvl="1"/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Председатели Государственной думы: С. А. Муромцев, Ф. А. Головин, С. Ю. Витте, А. И. Гучков, М. В. Родзянко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57224" y="1214422"/>
            <a:ext cx="757239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вариант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1;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— 3;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— 2, 4, 5;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— 2, 4;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— либералы;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— командующие русской армии и флота в русско-японской войне;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— Б, Г, А, В;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— 1—Г, 2—А, 3—Д, 4—В, А;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— Закон (указ) от 9 ноября 1906 г. («О дополнении некоторых постановлений, касающихся крестьянского землевладения и землепользования»);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— стиль модерн;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— П. А. Столыпин;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— С. Ю. Витте.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42910" y="214290"/>
            <a:ext cx="7929586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Выберите правильный ответ</a:t>
            </a:r>
          </a:p>
          <a:p>
            <a:pPr marL="0" marR="0" lvl="0" indent="2063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1.	Событие первой российской революции, относящееся к 1906 г.: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Всероссийская октябрьская политическая стачка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восстание на флоте в Севастополе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новая редакция Основных законов Российской империи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роспуск II Государственной думы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2.	Согласно Основным законам 1906 г. законодательная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власть принадлежала: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императору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Государственной думе, Государственному совету, Синоду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императору и Государственной думе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императору, Государственной думе, Государственному совету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3873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Российская модернизация имела особенности: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>
                <a:tab pos="3873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частично охватывала сферы жизнедеятельности общества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городское население преобладало над сельским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проходила под контролем верховной власти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преобладала доля промышленной продукции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формировались монополистические объединения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0"/>
            <a:ext cx="785814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</a:t>
            </a:r>
            <a:r>
              <a:rPr lang="ru-RU" sz="9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 указу 11 декабря 1905 г. не имели избирательных прав: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крестьяне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военнослужащие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землевладельцы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женщины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молодежь до 25 лет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</a:p>
          <a:p>
            <a:pPr marL="1714500" lvl="3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endParaRPr kumimoji="0" lang="ru-RU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 какому принципу образованы ряды?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Русское собрание, Союз русского народа, Русский народный союз им. Михаила Архангела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В. Кандинский, М. Шагал, П. Филонов, К. Малевич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4000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 Расположите в соответствии с последовательностью занятия поста министра внутренних дел: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)	П. А. Столыпин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Б)      П. Д. Святополк-Мирский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B)	А. Г. Булыгин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Г)      В. К. Плеве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>
                <a:tab pos="4000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Образуйте логические пары: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>
                <a:tab pos="400050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Партия социалистов-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революционеров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А) П. Н. Милюков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lang="ru-RU" sz="14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4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Б) А. И. Гучков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РСДРП(б)	                                           В) В. И. Ульянов (Ленин)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2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Партия конституционных демократов -    Г) В. М. Чернов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00050" algn="l"/>
              </a:tabLst>
            </a:pPr>
            <a:r>
              <a:rPr lang="ru-RU" sz="14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4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    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Д) Л. Мартов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«Союз 17 октября»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>
                <a:tab pos="40005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00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Укажите, кто из перечисленных деятелей возглавлял крыло социал-демократов, названных «меньшевиками»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14348" y="0"/>
            <a:ext cx="764383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9.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Назовите документ: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«Государь... Россия слишком велика, нужды ее слиш­ком многообразны и многочисленны, чтобы одни чиновники могли управлять ею. Необходимо народное представительство, необходимо, чтобы сам народ помогал себе и управлял собой. Не отталкивай его помощь, прими ее... Пусть каждый будет равен и свободен в праве избрания... Но одна мера все же не может залечить наших ран. Необходимы еще и другие, и мы прямо и открыто, как отцу, говорим тебе, государь, о них от лица всего трудящегося класса России».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10.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чем идет речь?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Направление в литературе и искусстве, отличающееся упадничеством и крайним индивидуализмом. Характерны проповедь искусства для искусства, мистика, космополитизм. Черты этого направления были свойственны ранним произведениям К. Бальмонта, А. Блока.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11.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ком идет речь?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063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«Когда... приобрел влияние в политических сферах, его окружили еще более тесным кольцом. Перед ним заискивали, ему дарили подарки и давали взятки, кормили его обедами, спаивали вином... пользовался популярностью только в определенном кругу своих поклонниц и тех лиц из правящих кругов, которые нуждались в его поддержке. Остальной же здравомыслящий Петербург относился к нему отрицательно. &lt;...&gt; Его цинизм дошел до последних границ. &lt;...&gt; Конец его явился характерным завершением всей его жизни. В ледяную воду Невы было брошено его тело, до последней минуты старавшееся преодолеть и яд, и пулю. Сибирский бродяга, отважившийся на слишком риско­ванные дела, не мог умереть иначе...»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83582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>
                <a:tab pos="2063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Что (кто) является лишним в ряду: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63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63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Мастера балетной сцены: А. П. Павлова, А. В. Нежданова, В. Ф. Нижинский, Т. П. Карсавина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48" y="1714488"/>
            <a:ext cx="757239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3;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— 4;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— 1 и 3;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— 2, 4, 5;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— монархические (правые, традиционалистские, консервативные, черно­сотенные) организации;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— русские художники-авангардисты;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— г, б, в, а;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— 1—Г, 2—В, 3—А, 4—Б, Д;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 — петиция рабочих и жителей Петербурга Николаю II (9 янва­ря 1905 г.);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— декаданс;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11 — Григорий Распутин;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 — А. В. Нежданова.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71472" y="214290"/>
            <a:ext cx="8001024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 какому принципу образованы ряды?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«Продуголь», «Продамета», «Нобель-Мазут», «Продвагон»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5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Дворянство, духовенство, мещане, крестьяне, купечество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21590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Кому принадлежат слова?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«...В последнее время слышались в некоторых земских собраниях голоса людей, увлекавшихся бессмысленными мечтаниями об участии представителей земств в делах внутреннего управления. ... буду охранять начало самодержавия так же твердо и неуклонно, как охранял его мой незабвенный покойный родитель...»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8.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Установите соответствие: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1)  Комитет,                                     А) высший законосовещательный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министров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орган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2)  Сенат                                           Б) высший исполнительный орган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3)  Государственный совет              В) сословно-представительный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           законодательный орган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4)  Синод                                            Г)высший судебный орган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      Д) орган управления Русской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православной церковью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357166"/>
            <a:ext cx="78581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9.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Обозначьте высказывания: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принадлежащие С. Ю. Витте —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«В»,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В.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Плеве —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«П»: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«Все революции происходят от того, что правительства... остаются глухими к народным нуждам»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«Россия имеет свою отдельную историю и социаль­ный строй»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«В России теперь происходит то же, что случилось в свое время на Западе: она переходит к капита­листическому строю... Россия должна перейти на него. Это мировой непреложный закон».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«Чтобы удержать революцию, нам нужна маленькая победоносная война»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«...Имеется полное основание надеяться, что Россия будет избавлена от гнета капитала, буржуазии и борьбы сословий»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«Самодержавию я всем обязан и люблю его, а умом понимаю, что нам нужна конституция».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10.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ком идет речь?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Лица умственного труда, как правило, с высшим образованием. Этот социальный слой в России выступал как активная общественная сила с оппозиционными взглядами к существующему режиму.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57224" y="1142984"/>
            <a:ext cx="75723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2;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3;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3;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— 2;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— монополии;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— сословия;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— Николаю II;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— 1—Б, 2—Г, 3—А, 4—Д;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— В, П, В, П, П, В;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— интеллигенция.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85720" y="214290"/>
            <a:ext cx="857252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52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Выберите правильный ответ</a:t>
            </a:r>
            <a:endParaRPr lang="ru-RU" dirty="0">
              <a:latin typeface="Arial" pitchFamily="34" charset="0"/>
              <a:ea typeface="Times New Roman" pitchFamily="18" charset="0"/>
              <a:cs typeface="Century Schoolbook" pitchFamily="18" charset="0"/>
            </a:endParaRPr>
          </a:p>
          <a:p>
            <a:pPr lvl="2" indent="952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Основное направление внешнеполитической деятельности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</a:t>
            </a:r>
          </a:p>
          <a:p>
            <a:pPr lvl="2" indent="95250" fontAlgn="base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ru-RU" baseline="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baseline="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Николая II в начале XX в.: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85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защита интересов страны на Балканах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285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создание антитурецкой коалиции усиление господства России </a:t>
            </a: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</a:t>
            </a: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kumimoji="0" lang="ru-RU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Восточной Азии</a:t>
            </a:r>
            <a:endParaRPr lang="ru-RU" dirty="0">
              <a:latin typeface="Arial" pitchFamily="34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  <a:tabLst>
                <a:tab pos="285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сохранение нейтралитета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Суть «зубатовского социализма» состояла в том, чтобы: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установить 8-часовой рабочий день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организовывать экономические забастовки рабочих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поставить рабочее движение под контроль властей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защищать интересы фабрикантов и рабочих</a:t>
            </a:r>
          </a:p>
          <a:p>
            <a:pPr indent="952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ru-RU" dirty="0"/>
              <a:t>3.	</a:t>
            </a: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Самый первый орган рабочей власти впервые был организован в:</a:t>
            </a: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Москве 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Иваново-Вознесенске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Санкт-Петербурге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Севастополе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indent="9525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 Требование </a:t>
            </a: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«социализации» земли провозглашала партия:</a:t>
            </a: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РСДРП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конституционных </a:t>
            </a: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демократов</a:t>
            </a: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социал-демократов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2" indent="952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85750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социалистов-революционеров</a:t>
            </a:r>
            <a:endParaRPr lang="ru-RU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952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214290"/>
            <a:ext cx="8643966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 какому принципу образованы ряды?</a:t>
            </a: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Политическое бесправие подданных; безземелье крестьян;    </a:t>
            </a:r>
          </a:p>
          <a:p>
            <a:pPr marL="0" marR="0" lvl="0" indent="1857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lang="ru-RU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национальные притеснения; эксплуатация рабочих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5"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А. А. Брусилов, П. К. Ренненкампф, А. В. Самсонов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Назовите документ: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«Даровать населению незыблемые основы гражданской свободы на началах действительной неприкосновенности личности, свободы совести, слова, собраний и союзов...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Привлечь к участию в Думе... те классы населения, ко­торые ныне совсем лишены избирательных прав... Установить как незыблемое правило, чтобы никакой закон не мог воспринять силу без одобрения Государственной Думы...»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8.	Установите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соответствие: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1)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община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А) участок  общинной земли,  выделявшийся каждому   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крестьянину, выходившему из общины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2) чересполосица	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Б) отдельное хозяйство каждого крестьянина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3) отруб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В) усадьбы крестьян, перенесенные из деревни на 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4625" algn="l"/>
              </a:tabLst>
            </a:pPr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участок земли, полученный при  выходе из общины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хутор                                  Г) система разрозненных наделов земли общинников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Д) форма социальной организации кресть­ян,     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обладающая самоуправлением, используемая 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государством в качестве аппарата для сбора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4625" algn="l"/>
              </a:tabLst>
            </a:pPr>
            <a:r>
              <a:rPr lang="ru-RU" sz="1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ru-RU" sz="16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                                 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податей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428604"/>
            <a:ext cx="828677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9.	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Расположите в хронологической последовательности события: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А) убийство Г. Распутина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Б) образование партии кадетов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В) начало проведения аграрной реформы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Г) роспуск I Государственной думы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Д) окончание первой революции в России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Е) начало Первой мировой войны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Ж) начало русско-японской войны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10.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ком идет речь?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Сменил на посту министра внутренних дел П. Д.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Святополк-Мирского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 По отзывам людей, знавших его близко, новый министр был человеком честным, с довольно обширными познаниями, но в то же время «благодушным, не любящим ни особенно трудного положения, ни борьбы, ни политической суеты». Один из чиновни­ков министерства СЕ.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Крыжановский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сказал о нем еще более категорично: «... подлинная "булыга", грузно лежавшая на месте, под которую и вода не текла». Разработанный под его руководством проект создания выборного представительного органа в России так и не был осуществлен.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42910" y="1714488"/>
            <a:ext cx="75723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— 3;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— 3;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— 2;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 — 4;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5 — причины Первой революции в России;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— Командующие русской армии в Первой мировой войне;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— Манифест 17 октября 1905 г. «Об усовершенствовании государственного порядка»;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— 1—Д, 2—Г, 3—А, 4—В.;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 — Ж, Б, Г, В, Д, Е, А; </a:t>
            </a:r>
          </a:p>
          <a:p>
            <a:pPr marL="0" marR="0" lvl="0" indent="1857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— А. Г. Булыгин.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500042"/>
            <a:ext cx="8358214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63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Выберите правильный ответ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1.	П. Д. Святополк-Мирский провозгласил курс на: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сотрудничество власти с земствами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подъем промышленного производства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уничтожение частной собственности на землю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разрушение крестьянской общины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2.	Деление на фракции: октябристы — 154, монархисты —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147, кадеты — 54, социал-демократы — 19 и др. существовало: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 I Государственной думе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во II Государственной думе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 III Государственной думе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 IV Государственной думе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Выберите правильные ответы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73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3.	Положительными итогами первой революции в России были: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сокращение инвестиций в отечественную экономику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отмена выкупных платежей, снижение арендной пла­ты за землю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ослабление активности предпринимателей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сокращение продолжительности рабочего дня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171700" lvl="4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873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создание представительного органа власти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843</Words>
  <Application>Microsoft Office PowerPoint</Application>
  <PresentationFormat>Экран (4:3)</PresentationFormat>
  <Paragraphs>266</Paragraphs>
  <Slides>17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Леонид</cp:lastModifiedBy>
  <cp:revision>47</cp:revision>
  <dcterms:created xsi:type="dcterms:W3CDTF">2009-09-16T21:09:45Z</dcterms:created>
  <dcterms:modified xsi:type="dcterms:W3CDTF">2009-09-16T22:09:04Z</dcterms:modified>
</cp:coreProperties>
</file>