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A9987-B1CE-4134-A225-3C31DD77E5B4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D4E58-1B2A-49B3-B65F-292B75D3C9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6070B-1B45-45D2-9196-6E82F2017D1E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F8976-5BCD-4B19-A2F5-EBEFF68BB89A}" type="datetimeFigureOut">
              <a:rPr lang="ru-RU" smtClean="0"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7D97-695E-4D2E-8410-5AE869F82D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Тема:    </a:t>
            </a:r>
            <a:r>
              <a:rPr lang="ru-RU" dirty="0" smtClean="0">
                <a:solidFill>
                  <a:srgbClr val="FF0000"/>
                </a:solidFill>
              </a:rPr>
              <a:t>Общественно-политическая жизнь в стране в 1907-1914гг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142984"/>
            <a:ext cx="71438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Деятельность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IV Государственной думы</a:t>
            </a:r>
          </a:p>
          <a:p>
            <a:pPr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Нарастание революционных настроений в стране в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1910-1914гг.</a:t>
            </a:r>
          </a:p>
          <a:p>
            <a:pPr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Национальная политика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214554"/>
            <a:ext cx="3116839" cy="21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4643446"/>
            <a:ext cx="266701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786322"/>
            <a:ext cx="2786082" cy="1878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2857496"/>
            <a:ext cx="275929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2643182"/>
            <a:ext cx="2786082" cy="21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1" name="TextBox 10"/>
          <p:cNvSpPr txBox="1"/>
          <p:nvPr/>
        </p:nvSpPr>
        <p:spPr>
          <a:xfrm>
            <a:off x="0" y="664371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Чупров Л.А. МОУ СОШ №3 с. К-Рыболов Ханкайского района Приморского края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2. Нарастание революционных настроений в стране в 1910-1914гг.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500042"/>
            <a:ext cx="4143372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1910 г. Россия вступила в, полосу промышленного подъема, она занимала первое место в мире по росту промышленного производства. Но в это же время, после установленного Столыпиным кратковременного «покоя», начинается подъем революционного движения в стране.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Осенью 1910 г. рабочие и студенты Петербурга потребовали почтить память Льва Толстого отменой смертной казни, провели политическую демонстрацию.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7752" y="3929066"/>
            <a:ext cx="407196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1910 г. бастовало 46 тысяч человек, в 1911 — 105 тысяч человек; стачки в основном носили экономический характер, их участники требовали увеличения зарплаты, отмены штрафов. В 1911 г. </a:t>
            </a:r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вузы России охватила всеобщая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студенческая </a:t>
            </a:r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забастовка. </a:t>
            </a:r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МГУ против политики Министерства просвещения выступили более 100 профессоров (К. А. Тимирязев, П. И. Лебедев, В. И. </a:t>
            </a:r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Вернадский). </a:t>
            </a: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В1909 </a:t>
            </a:r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 </a:t>
            </a:r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было 80 крестьянских выступлений, в 1910 г. — около 150; крестьяне выступали против столыпинской реформы, убивали хуторян, землемеров.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642918"/>
            <a:ext cx="4199147" cy="265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429000"/>
            <a:ext cx="42672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14282" y="6357958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Профессора Московского университета, подавшие в отставку в знак протеста против произвола властей</a:t>
            </a:r>
            <a:endParaRPr lang="ru-RU" sz="1200" dirty="0"/>
          </a:p>
        </p:txBody>
      </p:sp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65694" y="500042"/>
            <a:ext cx="434494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572000" y="3429000"/>
            <a:ext cx="4357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Сходка университетских студентов.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8915" grpId="0"/>
      <p:bldP spid="5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328614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57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Массовое движение началось в 1912 г., после расстрела рабочих на Ленских приисках (4 апреля 1912 г.). Забастовка на приисках началась из-за плохого качества мяса в хозяйских лавочках. Был создан забастовочный комитет, который потребовал улучшения условий труда. 4 апреля рабочие организовали коллективное шествие к прокурору для вручения жалобы.. По приказу жандарма Терещенко солдаты открыли огонь. Было убито 270 человек, ранено — 250, жертвами стали не только рабочие, но и их жены и дети.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00760" y="3643314"/>
            <a:ext cx="29289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Ленский расстрел положил начало подъему революционного движения 1912—1914 гг. Если в 1912 г. бастовал 1 </a:t>
            </a:r>
            <a:r>
              <a:rPr lang="ru-RU" sz="15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lang="ru-RU" sz="15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человек, то в 1914 г. — более 2 млн. Готовились вооруженные восстания на Балтийском и Черноморском флотах, которые поднять не удалось. Летом 1912г. восстали саперы Ташкентского гарнизона, 14 восставших были повешены. 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0210" y="214290"/>
            <a:ext cx="533065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1" y="3286124"/>
            <a:ext cx="5572165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5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14282" y="214290"/>
            <a:ext cx="3500462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стране назревал общенациональный кризис: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98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Столыпинская реформа обострила борьбу в деревне;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98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Государственная дума не смогла предотвратить нарастание революционных выступлений;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98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лагере либералов начались разногласия;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98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черносотенцы требовали массовых расправ с рабочими.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Кризисная ситуация в стране осознавалась и верхами.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48" y="4857760"/>
            <a:ext cx="46434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Представители различных партий были единодушны во мнении, что авторитет правительственной власти, не желающей считаться с требованиями времени, пал до критической отметки; страна шла к катастрофе.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Летом 1914 г. в Петербурге началась всеобщая забастовка, происходили столкновения с войсками, строились баррикады. И лишь Первая мировая война предотвратила новую революцию в России.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28604"/>
            <a:ext cx="4784685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143248"/>
            <a:ext cx="2714644" cy="35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Национальная политика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214282" y="571480"/>
            <a:ext cx="342902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1907— 1914 гг. особый размах приобрел антисемитизм, гонения на еврейское население. Произошли чудовищные еврейские погромы в Кишиневе, Полоцке, Белоруссии. Уголовники и подкупленные бродяги уничтожили здесь почти все еврейское население.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1911 г. в Киеве воровской шайкой был убит русский мальчик. Киевские черносотенцы пустили слух, что убийство совершили евреи с ритуальной целью.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основании фальшивых улик был арестован еврей Бейлиса, обвиненный в этом убийстве. Несмотря на давление черносотенцев, суд присяжных заседателей в 1913 г. оправдал Бейлиса.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85720" y="4214818"/>
            <a:ext cx="32861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этот период начинают возникать националистические организации в Армении, Азербайджане, Средней Азии, Финляндии. Все эти организации выступали за частичные демократические права, создание школ и театров на родном языке, за издание национальных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газет и т. п.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357166"/>
            <a:ext cx="5058701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" grpId="0"/>
      <p:bldP spid="46082" grpId="0"/>
      <p:bldP spid="460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857224" y="1285860"/>
            <a:ext cx="778671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перед Первой мировой войной в России наступил общенациональный кризис: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270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«правые» были недовольны реформами правительства;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270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интеллигенция требовала гражданских свобод; </a:t>
            </a: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270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крестьяне требовали передела земли;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270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рабочие усилили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тачечную борьбу, выдвигая не только экономические; но и политические требования;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270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росло национально-освободительное движение на окраинах.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4786322"/>
            <a:ext cx="8501122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К роспуску </a:t>
            </a:r>
            <a:r>
              <a:rPr lang="ru-RU" b="1" dirty="0" smtClean="0">
                <a:solidFill>
                  <a:schemeClr val="tx1"/>
                </a:solidFill>
              </a:rPr>
              <a:t>Г.Думы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Со стороны некоторых членов Г.Думы, внесенных в список лиц, подлежащих выдаче судебным властям, были попытки скрыться. Четверо из них намеревались уехать по железной дороге, но были арестованы на вокзалах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428604"/>
            <a:ext cx="6786578" cy="155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642918"/>
            <a:ext cx="8572560" cy="38576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16 (03) июня 1907 года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b="1" dirty="0" smtClean="0">
                <a:solidFill>
                  <a:schemeClr val="tx1"/>
                </a:solidFill>
              </a:rPr>
              <a:t>Около Думы</a:t>
            </a:r>
          </a:p>
          <a:p>
            <a:r>
              <a:rPr lang="ru-RU" sz="1600" i="1" dirty="0" smtClean="0">
                <a:solidFill>
                  <a:schemeClr val="tx1"/>
                </a:solidFill>
              </a:rPr>
              <a:t>(По телефону от нашего специального корреспондента)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Глубокое впечатление оставили эти два исторических дня, когда весь Петербург горел одним вопросом, когда </a:t>
            </a:r>
            <a:r>
              <a:rPr lang="ru-RU" sz="1600" i="1" dirty="0" smtClean="0">
                <a:solidFill>
                  <a:schemeClr val="tx1"/>
                </a:solidFill>
              </a:rPr>
              <a:t>это </a:t>
            </a:r>
            <a:r>
              <a:rPr lang="ru-RU" sz="1600" dirty="0" smtClean="0">
                <a:solidFill>
                  <a:schemeClr val="tx1"/>
                </a:solidFill>
              </a:rPr>
              <a:t>совершится, когда роспуск станет действительностью?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О неминуемости его не спорят, Возбуждает лишь сомнение время опубликования его. Вчера до поздней ночи народ толпился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***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В кулуарах много говорят о вчерашнем визите Коковцева графу Витте. Коковцев и Витте в последнее время были врагами. Теперь их примирение крайне симптоматично.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1. Деятельность </a:t>
            </a:r>
            <a:r>
              <a:rPr lang="en-US" sz="1600" dirty="0">
                <a:solidFill>
                  <a:srgbClr val="FF0000"/>
                </a:solidFill>
              </a:rPr>
              <a:t>III </a:t>
            </a:r>
            <a:r>
              <a:rPr lang="ru-RU" sz="1600" dirty="0">
                <a:solidFill>
                  <a:srgbClr val="FF0000"/>
                </a:solidFill>
              </a:rPr>
              <a:t>и IV Государственной </a:t>
            </a:r>
            <a:r>
              <a:rPr lang="ru-RU" sz="1600" dirty="0" smtClean="0">
                <a:solidFill>
                  <a:srgbClr val="FF0000"/>
                </a:solidFill>
              </a:rPr>
              <a:t>думы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-1"/>
            <a:ext cx="5572132" cy="170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14282" y="642918"/>
            <a:ext cx="8715436" cy="2428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dirty="0" smtClean="0">
              <a:solidFill>
                <a:schemeClr val="tx1"/>
              </a:solidFill>
            </a:endParaRPr>
          </a:p>
          <a:p>
            <a:endParaRPr lang="ru-RU" sz="1600" b="1" dirty="0">
              <a:solidFill>
                <a:schemeClr val="tx1"/>
              </a:solidFill>
            </a:endParaRPr>
          </a:p>
          <a:p>
            <a:r>
              <a:rPr lang="ru-RU" sz="1600" b="1" dirty="0" smtClean="0">
                <a:solidFill>
                  <a:schemeClr val="tx1"/>
                </a:solidFill>
              </a:rPr>
              <a:t>Арест депутатов</a:t>
            </a: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При выходе из Таврического дворца членов государственной думы, все выходы были обставлены чинами охранной полиции, которые арестовывали некоторых из намеченных и преданных суду 16 депутатов.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Одному из них, Салтыкову удалось ускользнуть через министерский подъезд. По слухам, Салтыков затем разыскали и также арестовали.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000504"/>
            <a:ext cx="8286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 роспуску Думы</a:t>
            </a:r>
          </a:p>
          <a:p>
            <a:endParaRPr lang="ru-RU" b="1" dirty="0" smtClean="0"/>
          </a:p>
          <a:p>
            <a:r>
              <a:rPr lang="ru-RU" dirty="0" smtClean="0"/>
              <a:t>Весть о роспуске Думы вчера уже утром распространилась по Москве. Градоначальник распорядился, чтобы текст Высочайшего Манифеста был отпечатан на особых листах и расклеен на улицах Москвы. Однако, это распоряжение удалось исполнить только к вечеру, так как Петербургское агентство доставило Градоначальнику текст Манифеста в 5 час. дня. </a:t>
            </a:r>
            <a:br>
              <a:rPr lang="ru-RU" dirty="0" smtClean="0"/>
            </a:br>
            <a:r>
              <a:rPr lang="ru-RU" dirty="0" smtClean="0"/>
              <a:t>Вчерашний день прошел вполне спокойно; порядок поддерживался обычным нарядом полиции. </a:t>
            </a:r>
            <a:endParaRPr lang="ru-RU" dirty="0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60102" y="3214686"/>
            <a:ext cx="628389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2456795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К роспуску Думы</a:t>
            </a:r>
          </a:p>
          <a:p>
            <a:r>
              <a:rPr lang="ru-RU" sz="1400" dirty="0" smtClean="0"/>
              <a:t>Ночь на 3-е июня прошла тревожно. В три часа ночи П.А.Столыпин выехал в Петергоф с роспуском. </a:t>
            </a:r>
            <a:br>
              <a:rPr lang="ru-RU" sz="1400" dirty="0" smtClean="0"/>
            </a:br>
            <a:r>
              <a:rPr lang="ru-RU" sz="1400" dirty="0" smtClean="0"/>
              <a:t>Вернулся он на рассвете и немедленно сдал в сенатскую типографию Высочайший манифест и указ о роспуске. Одновременно типография «Правительственного Вестника» получила и текст положения о новом избирательном законе. </a:t>
            </a:r>
            <a:br>
              <a:rPr lang="ru-RU" sz="1400" dirty="0" smtClean="0"/>
            </a:br>
            <a:r>
              <a:rPr lang="ru-RU" sz="1400" dirty="0" smtClean="0"/>
              <a:t>В 10 часов утра газетчики получили первые №№ «Прав. Вестника» и понеслись по улицам с криками: «Роспуск Думы!» «Новые выборы!» </a:t>
            </a:r>
            <a:br>
              <a:rPr lang="ru-RU" sz="1400" dirty="0" smtClean="0"/>
            </a:br>
            <a:r>
              <a:rPr lang="ru-RU" sz="1400" dirty="0" smtClean="0"/>
              <a:t>Дворники и полицейские на углах улиц стали наклеивать отпечатанные манифесты и указ. </a:t>
            </a:r>
            <a:br>
              <a:rPr lang="ru-RU" sz="1400" dirty="0" smtClean="0"/>
            </a:br>
            <a:r>
              <a:rPr lang="ru-RU" sz="1400" dirty="0" smtClean="0"/>
              <a:t>Особого впечатления известие не произвело. Оно встречено спокойно. На улицах обычное движение. &lt;...&gt; </a:t>
            </a:r>
          </a:p>
          <a:p>
            <a:r>
              <a:rPr lang="ru-RU" sz="1400" b="1" dirty="0" smtClean="0"/>
              <a:t>Арест бывших депутатов</a:t>
            </a:r>
          </a:p>
          <a:p>
            <a:r>
              <a:rPr lang="ru-RU" sz="1400" dirty="0" smtClean="0"/>
              <a:t>Первым из членов Государственной Думы был арестован депутат Церетели. Арест его состоялся в 3 часа ночи с субботы на воскресенье, когда о роспуске думы еще никто ничего не знал. Не знал об этом и Церетели. На его возражения о своей депутатской неприкосновенности Церетели было заявлено, что он больше не депутат и, что Государственная дума уже распущена. &lt;...&gt; («</a:t>
            </a:r>
            <a:r>
              <a:rPr lang="ru-RU" sz="1400" dirty="0" err="1" smtClean="0"/>
              <a:t>Сег</a:t>
            </a:r>
            <a:r>
              <a:rPr lang="ru-RU" sz="1400" dirty="0" smtClean="0"/>
              <a:t>.»).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По словам социал-демократической фракции, арестована почти половина состава, именно до сегодня, 4-го июня, - 26 человек. Из этого числа только двое - лидер фракции Церетели и депутат Джапаридзе - арестованы в помещении фракции, на Невском проспекте, дом 92, а остальные задержаны в разных местах, на квартире, у знакомых, на улице, и, как говорят, на заводах в рабочих кварталах, где вместе с ними задержаны и укрывавшие их лица. («Бирж. Вед.»).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b="1" dirty="0" smtClean="0"/>
          </a:p>
          <a:p>
            <a:pPr>
              <a:lnSpc>
                <a:spcPct val="150000"/>
              </a:lnSpc>
            </a:pPr>
            <a:endParaRPr lang="ru-RU" b="1" dirty="0" smtClean="0"/>
          </a:p>
          <a:p>
            <a:pPr>
              <a:lnSpc>
                <a:spcPct val="150000"/>
              </a:lnSpc>
            </a:pPr>
            <a:r>
              <a:rPr lang="ru-RU" b="1" dirty="0" smtClean="0"/>
              <a:t>В партиях и союзах</a:t>
            </a:r>
          </a:p>
          <a:p>
            <a:pPr>
              <a:lnSpc>
                <a:spcPct val="150000"/>
              </a:lnSpc>
            </a:pPr>
            <a:endParaRPr lang="ru-RU" b="1" dirty="0"/>
          </a:p>
          <a:p>
            <a:pPr>
              <a:lnSpc>
                <a:spcPct val="150000"/>
              </a:lnSpc>
            </a:pPr>
            <a:r>
              <a:rPr lang="ru-RU" dirty="0" smtClean="0"/>
              <a:t>В клубе правых вчера вечером было многолюдное собрание. Кроме членов Думы, с Крупенским, Урусовым, Синадино, Пуришкевичем и Сазоновым во главе, на лицо были многие видные члены Государственного Совета и другие общественные деятели. Настроение приподнятое. Открывается собрание патриотической манифестацией. Председатель граф Бобринский провозглашает «ура» в честь Государя, и присутствующие отвечают пением гимна. Подается шампанское. На трибуну всходят ораторы и провозглашают один за другим тосты. Государю Императору и П.А.Столыпину решено послать приветственные телеграммы. &lt;...&gt;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/>
              <a:t>Адмнистративные вести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Все слухи о кандидатах на пост премьера лишены основания. Столыпин остается премьером. Что касается кандидатуры Дурново, то он получил весьма веское подтверждение полной безнадежности его шансов. &lt;...&gt;</a:t>
            </a:r>
            <a:br>
              <a:rPr lang="ru-RU" sz="1600" dirty="0" smtClean="0"/>
            </a:br>
            <a:r>
              <a:rPr lang="ru-RU" sz="1600" dirty="0" smtClean="0"/>
              <a:t>Положение Столыпина является очень прочным. </a:t>
            </a:r>
            <a:endParaRPr lang="ru-RU" sz="16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-1"/>
            <a:ext cx="5572132" cy="170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0"/>
            <a:ext cx="3857620" cy="230832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Из Указа Николая II: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...Повелеваем занятия Государственной думы прервать с 26 февраля сего года и назначить срок их возобновления не позднее апреля 1917 года, в зависимости от чрезвычайных обстоятельств.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Николай,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4500570"/>
            <a:ext cx="4500594" cy="22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I и II Государственные думы были созваны в 1906-1907 гг. в условиях продолжавшейся революции. Выборы в них проводились на основе избирательного закона, принятого в  декабре 1905  г. Обе думы по  своему составу и по обсуждавшимся в них законопроектам не удовлетворяли императора Николая II и правящие круги своей “революционностью” и были распущены досрочно: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tx1"/>
                </a:solidFill>
              </a:rPr>
              <a:t>I-ая - проработав всего 72 дня,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tx1"/>
                </a:solidFill>
              </a:rPr>
              <a:t> II-ая - немногим больше.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571744"/>
            <a:ext cx="3857652" cy="4071966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214290"/>
            <a:ext cx="3500462" cy="426720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6248" y="3857628"/>
            <a:ext cx="4643438" cy="2786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Выборы в III Государственную думу проходили осенью 1907 г. в соответствии с измененным по воле императора, без утверждения Государственной думой, избирательным законом. Новое "Положение о выборах в Государственную думу" значительно ограничивало представительство в ней от крестьян, рабочих, населения национальных районов. Как и прежде, выборы оставались не равными и не всеобщими, не прямыми, а многостепенными. Для крестьян, которые избирали выборщиков на волостной сход, затем на уездные и губернские съезды и лишь губернские выборщики - в Думу, выборы были 4-х степенными.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3929090" cy="3143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dirty="0">
                <a:solidFill>
                  <a:schemeClr val="tx1"/>
                </a:solidFill>
              </a:rPr>
              <a:t>После разгона II Государственной думы в России установился политический режим, получивший название «третьеиюньской монархии» (1907—1910). </a:t>
            </a:r>
          </a:p>
          <a:p>
            <a:pPr lvl="0"/>
            <a:r>
              <a:rPr lang="ru-RU" sz="1600" dirty="0">
                <a:solidFill>
                  <a:schemeClr val="tx1"/>
                </a:solidFill>
              </a:rPr>
              <a:t>Дума была сохранена как видимость конституционного учреждения, но места в ней были перераспределены в пользу помещиков и крупной буржуазии. </a:t>
            </a:r>
          </a:p>
          <a:p>
            <a:pPr lvl="0"/>
            <a:r>
              <a:rPr lang="ru-RU" sz="1600" dirty="0">
                <a:solidFill>
                  <a:schemeClr val="tx1"/>
                </a:solidFill>
              </a:rPr>
              <a:t>3 июня был издан новый избирательный закон.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643314"/>
            <a:ext cx="3812733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6685" y="142852"/>
            <a:ext cx="4693953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214810" y="3286124"/>
            <a:ext cx="4714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Высочайший манифест о роспуске II Государственной думы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071966" cy="24622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 голос помещика, дворянина приравнивался к четырем голосам буржуазии, 260 голосам крестьян, 543 голосам рабочих. </a:t>
            </a:r>
          </a:p>
          <a:p>
            <a:pPr lvl="0"/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Теперь помещики и буржуазия, составлявшие менее одного процента населения, получили более 2/3 мест в Думе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Государственная дума, самая «угодная!» самодержавию, просуществовала весь положенный по закону срок. Ее председателем стал кадет Хомяков, а с 1910 г. — октябрист А. И. Гучков. </a:t>
            </a:r>
            <a:endParaRPr lang="ru-RU" sz="1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3318570"/>
            <a:ext cx="4572000" cy="35394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составе III Думы было 442 депутата: </a:t>
            </a:r>
          </a:p>
          <a:p>
            <a:pPr marL="1714500" lvl="3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кадеты имели</a:t>
            </a:r>
            <a:r>
              <a:rPr lang="ru-RU" sz="14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104 места,</a:t>
            </a:r>
          </a:p>
          <a:p>
            <a:pPr marL="1714500" lvl="3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октябристы — 154, </a:t>
            </a:r>
          </a:p>
          <a:p>
            <a:pPr marL="1714500" lvl="3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правые партии — 140, </a:t>
            </a:r>
          </a:p>
          <a:p>
            <a:pPr marL="1714500" lvl="3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 демократы — 19 мест.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всем важнейшим вопросам правительство ставило Думу перед свершившимся фактом.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5 лет Дума утвердила свыше 2 тысяч законодательных актов.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основном это были незначительные или текущие законы о сметах жалованье разным чиновникам и т.п.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Занималась Дума и важными вопросами, поставленными революцией 1905—1907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гг.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рабочим, национальным и особенно аграрным. Принимаемые ею законодательные акты отличались противоречивостью и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непоследовательностью.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472576"/>
            <a:ext cx="2969559" cy="438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928662" y="6572272"/>
            <a:ext cx="2928958" cy="30777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Хомяков Н.А</a:t>
            </a:r>
            <a:endParaRPr lang="ru-RU" sz="1400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52878" y="0"/>
            <a:ext cx="4591122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215042" y="2857496"/>
            <a:ext cx="2928958" cy="30777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Гучков А.И.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4143404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Выборы в IV Государственную думу (1912—1917) практически не изменили расстановку фракций в Думе. Председателем был октябрист М. В. Родзянко.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Правые (черносотенцы) имели 184 голоса,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октябристы (правые центристы) — 99 голосов,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левые центристы образовали блок, куда входили кадеты (58 голосов),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националисты (21 голос)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прогрессисты (47 голосов).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1913 г. большинство Думы (кадеты, прогрессисты, радикалы) стали в оппозицию царизму: Николай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неоднократно ставил вопрос 'Об уголовной ответственности депутатов за их критические и разоблачительные речи </a:t>
            </a:r>
            <a:r>
              <a:rPr lang="ru-RU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думской трибуны.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786190"/>
            <a:ext cx="4184191" cy="282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14290"/>
            <a:ext cx="4267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572000" y="2928934"/>
            <a:ext cx="428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С. И. Шидловский, М. В. Родзянко, В. В. Шульгин, И. И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6572272"/>
            <a:ext cx="4143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 М. В. Родзянко и канцелярия Думы</a:t>
            </a:r>
            <a:endParaRPr lang="ru-RU" sz="1400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500438"/>
            <a:ext cx="418045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1366</Words>
  <Application>Microsoft Office PowerPoint</Application>
  <PresentationFormat>Экран (4:3)</PresentationFormat>
  <Paragraphs>112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Леонид</dc:creator>
  <cp:lastModifiedBy>Леонид</cp:lastModifiedBy>
  <cp:revision>20</cp:revision>
  <dcterms:created xsi:type="dcterms:W3CDTF">2009-09-18T23:42:56Z</dcterms:created>
  <dcterms:modified xsi:type="dcterms:W3CDTF">2009-09-19T00:04:08Z</dcterms:modified>
</cp:coreProperties>
</file>