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6" r:id="rId3"/>
    <p:sldId id="268" r:id="rId4"/>
    <p:sldId id="258" r:id="rId5"/>
    <p:sldId id="267" r:id="rId6"/>
    <p:sldId id="266" r:id="rId7"/>
    <p:sldId id="264" r:id="rId8"/>
    <p:sldId id="265" r:id="rId9"/>
    <p:sldId id="263" r:id="rId10"/>
    <p:sldId id="269" r:id="rId11"/>
    <p:sldId id="261" r:id="rId12"/>
    <p:sldId id="278" r:id="rId13"/>
    <p:sldId id="279" r:id="rId14"/>
    <p:sldId id="280" r:id="rId15"/>
    <p:sldId id="260" r:id="rId16"/>
    <p:sldId id="277" r:id="rId17"/>
    <p:sldId id="296" r:id="rId18"/>
    <p:sldId id="293" r:id="rId19"/>
    <p:sldId id="281" r:id="rId20"/>
    <p:sldId id="275" r:id="rId21"/>
    <p:sldId id="297" r:id="rId22"/>
    <p:sldId id="272" r:id="rId23"/>
    <p:sldId id="282" r:id="rId24"/>
    <p:sldId id="271" r:id="rId25"/>
    <p:sldId id="270" r:id="rId26"/>
    <p:sldId id="286" r:id="rId27"/>
    <p:sldId id="287" r:id="rId28"/>
    <p:sldId id="259" r:id="rId29"/>
    <p:sldId id="285" r:id="rId30"/>
    <p:sldId id="291" r:id="rId31"/>
    <p:sldId id="290" r:id="rId32"/>
    <p:sldId id="292" r:id="rId33"/>
    <p:sldId id="289" r:id="rId34"/>
    <p:sldId id="288" r:id="rId35"/>
    <p:sldId id="284" r:id="rId36"/>
    <p:sldId id="283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DB62-D5CF-46A1-9899-30EBCB3C41ED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562B-1649-4762-9AAA-763B79566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562B-1649-4762-9AAA-763B795669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1E2BA0-C91C-4A04-A3B6-73E13E252AFE}" type="datetimeFigureOut">
              <a:rPr lang="ru-RU" smtClean="0"/>
              <a:pPr/>
              <a:t>14.07.2009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C38BFF-0ED2-4F83-B123-11F6EAA3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u.wikipedia.org/wiki/%D0%93%D0%B0%D0%BB%D0%B8%D1%86%D0%BA%D0%BE-%D0%92%D0%BE%D0%BB%D1%8B%D0%BD%D1%81%D0%BA%D0%BE%D0%B5_%D0%BA%D0%BD%D1%8F%D0%B6%D0%B5%D1%81%D1%82%D0%B2%D0%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u.wikipedia.org/wiki/%D0%93%D0%B0%D0%BB%D0%B8%D1%86%D0%BA%D0%BE-%D0%92%D0%BE%D0%BB%D1%8B%D0%BD%D1%81%D0%BA%D0%BE%D0%B5_%D0%BA%D0%BD%D1%8F%D0%B6%D0%B5%D1%81%D1%82%D0%B2%D0%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Галицко-Волынское княжество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85992"/>
            <a:ext cx="7358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особенности развития княжества;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охарактеризовать своеобразие его политического устройства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357298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Цель урока</a:t>
            </a:r>
            <a:r>
              <a:rPr lang="ru-RU" sz="4400" dirty="0" smtClean="0">
                <a:solidFill>
                  <a:schemeClr val="bg1"/>
                </a:solidFill>
              </a:rPr>
              <a:t>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286520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 №3 с. </a:t>
            </a:r>
            <a:r>
              <a:rPr lang="ru-RU" sz="1200" dirty="0" err="1" smtClean="0"/>
              <a:t>Камень_Рыболов</a:t>
            </a:r>
            <a:r>
              <a:rPr lang="ru-RU" sz="1200" dirty="0" smtClean="0"/>
              <a:t> Ханкайского района Приморского края</a:t>
            </a:r>
            <a:endParaRPr lang="ru-RU" sz="1200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3257544" cy="542908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Население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84575890_ori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035" r="20035"/>
          <a:stretch>
            <a:fillRect/>
          </a:stretch>
        </p:blipFill>
        <p:spPr>
          <a:xfrm>
            <a:off x="0" y="0"/>
            <a:ext cx="5500694" cy="67151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571480"/>
            <a:ext cx="3286148" cy="5857916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Источников, по которым можно точно провести подсчёт населения Галицко-Волынского княжества, не сохранилось. В Галицко-Волынской летописи есть упоминания о том, что князья проводили переписи и составляли списки подконтрольных им сёл и городов, но эти документы до нас не дошли или являются неполными. Известно, что галицко-волынские князья часто переселяли жителей из завоёванных земель на свои территории, что давало рост населения. Также известно, что жители украинских степей бежали в княжество от монголо-татар, где и оседали.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224259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94" b="1294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На основе исторических документов и топографических названий можно установить, что не менее трети населённых пунктов Волыни и Галичины возникли не позже появления Галицко-Волынского княжества, а их жители были в основном славяне-русичи. Кроме них существовали немногочисленные поселения, основанные поляками, пруссами, ятвягами, литовцами, а также татарами и представителями других кочевых народов. В городах существовали ремесленно-купеческие колонии, в которых проживали немцы, армяне, сурожане, евреи</a:t>
            </a:r>
            <a:r>
              <a:rPr lang="ru-RU" baseline="30000" dirty="0" smtClean="0">
                <a:solidFill>
                  <a:schemeClr val="bg1"/>
                </a:solidFill>
                <a:hlinkClick r:id="rId4"/>
              </a:rPr>
              <a:t>[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3570" y="214290"/>
            <a:ext cx="3143272" cy="614346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Образование единого княжества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age00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006" b="8006"/>
          <a:stretch>
            <a:fillRect/>
          </a:stretch>
        </p:blipFill>
        <p:spPr>
          <a:xfrm>
            <a:off x="457200" y="457200"/>
            <a:ext cx="4972050" cy="618648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643570" y="857232"/>
            <a:ext cx="3286148" cy="5715040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Объединение Галиции и Волыни было совершено волынским князем Романом Мстиславичем, сыном Мстислава Изяславича. Воспользовавшись беспорядками в Галиции, он впервые занял её в 1188 году, но не смог удержать под натиском венгров, которые также вторглись в галицкую землю по просьбе местных бояр.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 второй раз Роман присоединил Галицию к Волыни в 1199 году, после смерти последнего галицкого князя Владимира Ярославича из рода Ростиславичей. Он жёстко подавил местную боярскую оппозицию, которая сопротивлялась его попыткам централизовать управление, и этим положил основу для создания единого Галицко-Волынского княжества.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niil-halitsk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77550" y="428604"/>
            <a:ext cx="4580561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428604"/>
            <a:ext cx="2900354" cy="6072230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Одновременно Роман вмешался в борьбу за Киев, который получил в 1204 году, и принял титул Великого князя Киевского.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1202 и 1204 годах он совершил несколько успешных походов на половцев, чем завоевал популярность среди простого населения.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Галицкий летописец-современник назвал его «великим князем», «самодержцем всея Руси» и «царём в Русской земле».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Погиб в битве при Завихосте в 1205 году во время своего польского похода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328982" cy="47147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Междоусобицы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1Gravur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333" r="23333"/>
          <a:stretch>
            <a:fillRect/>
          </a:stretch>
        </p:blipFill>
        <p:spPr>
          <a:xfrm>
            <a:off x="357188" y="457200"/>
            <a:ext cx="4857750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000108"/>
            <a:ext cx="3257544" cy="557216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Из-за неожиданной смерти Романа в Галицко-Волынском княжестве возник вакуум власти. Галицию и Волынь охватила череда непрекращающихся междоусобиц и иностранных интервенций.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Волынские мелкие князья стали независимыми, а галицкие бояре отказались признавать власть малолетних Романовичей — Даниила и Василька. Под видом защиты сыновей покойного Романа в дела княжества вмешались соседи — Польша и Венгрия.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v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48" b="548"/>
          <a:stretch>
            <a:fillRect/>
          </a:stretch>
        </p:blipFill>
        <p:spPr>
          <a:xfrm>
            <a:off x="214313" y="457200"/>
            <a:ext cx="478631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500042"/>
            <a:ext cx="3571900" cy="5929354"/>
          </a:xfrm>
        </p:spPr>
        <p:txBody>
          <a:bodyPr anchor="ctr"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Первыми начали борьбу за власть в княжестве Владимир Игоревич, Святослав Игоревич и Роман Игоревич, сыновья воспетого в «Слове о полку Игореве» новгород-северского князя Игоря Святославича</a:t>
            </a:r>
            <a:r>
              <a:rPr lang="ru-RU" baseline="30000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Они княжили в Галиции с 1206 по 1212 годы, однако из-за конфликта с боярской верхушкой потерпели поражение.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результате этого в 1213 году, княжеский престол в Галиче узурпировал боярин Владислав Кормилич, лидер провенгерской группировки галицкой знати.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После его изгнания в 1214 году Андраш II, король Венгрии, и Лешек Белый, краковский князь, воспользовавшись слабостью галицких земель, вторглись в них и разделили между собой. В скором времени венгры поссорились с поляками и завладели всей Галицией.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1-264x30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16" r="2316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Войну против иностранных захватчиков возглавил Мстислав Удатный, выходец из мелких киевских князей, который до того княжил в Новгороде.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помощи половцев он разбил венгерские войска в генеральной битве под Галичем 1221 года и, освободив Галицкое княжество, стал править в нём.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укрепления своей власти Мстислав заключил союз с молодыми князьями, выдал за Даниила свою дочь.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Однако вскоре князья были поссорены, после чего Мстислав, по указанию бояр, завещал сыну венгерского короля Андраша II Андрею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57950" y="0"/>
            <a:ext cx="2571736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Тем временем, Волынь после смерти Романа распалась на мелкие удельные княжества, а её западные земли были захвачены польскими войсками.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571612"/>
            <a:ext cx="2571768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Законные властители Галицко-Волынского княжества, малолетние Даниил и Василько Романовичи, удерживали за собой лишь второстепенные территории княжества.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в 1215 году они решились вернуть себе Владимир, 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в 1219 — совершили первый успешный поход против Польши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481248" y="651164"/>
            <a:ext cx="5282171" cy="6137563"/>
          </a:xfrm>
          <a:custGeom>
            <a:avLst/>
            <a:gdLst>
              <a:gd name="connsiteX0" fmla="*/ 1151116 w 5282171"/>
              <a:gd name="connsiteY0" fmla="*/ 27709 h 6137563"/>
              <a:gd name="connsiteX1" fmla="*/ 1192679 w 5282171"/>
              <a:gd name="connsiteY1" fmla="*/ 55418 h 6137563"/>
              <a:gd name="connsiteX2" fmla="*/ 1248097 w 5282171"/>
              <a:gd name="connsiteY2" fmla="*/ 83127 h 6137563"/>
              <a:gd name="connsiteX3" fmla="*/ 1331225 w 5282171"/>
              <a:gd name="connsiteY3" fmla="*/ 166254 h 6137563"/>
              <a:gd name="connsiteX4" fmla="*/ 1469770 w 5282171"/>
              <a:gd name="connsiteY4" fmla="*/ 249381 h 6137563"/>
              <a:gd name="connsiteX5" fmla="*/ 1497479 w 5282171"/>
              <a:gd name="connsiteY5" fmla="*/ 277091 h 6137563"/>
              <a:gd name="connsiteX6" fmla="*/ 1552897 w 5282171"/>
              <a:gd name="connsiteY6" fmla="*/ 318654 h 6137563"/>
              <a:gd name="connsiteX7" fmla="*/ 1608316 w 5282171"/>
              <a:gd name="connsiteY7" fmla="*/ 387927 h 6137563"/>
              <a:gd name="connsiteX8" fmla="*/ 1649879 w 5282171"/>
              <a:gd name="connsiteY8" fmla="*/ 429491 h 6137563"/>
              <a:gd name="connsiteX9" fmla="*/ 1691443 w 5282171"/>
              <a:gd name="connsiteY9" fmla="*/ 512618 h 6137563"/>
              <a:gd name="connsiteX10" fmla="*/ 1733007 w 5282171"/>
              <a:gd name="connsiteY10" fmla="*/ 568036 h 6137563"/>
              <a:gd name="connsiteX11" fmla="*/ 1843843 w 5282171"/>
              <a:gd name="connsiteY11" fmla="*/ 720436 h 6137563"/>
              <a:gd name="connsiteX12" fmla="*/ 1885407 w 5282171"/>
              <a:gd name="connsiteY12" fmla="*/ 762000 h 6137563"/>
              <a:gd name="connsiteX13" fmla="*/ 1996243 w 5282171"/>
              <a:gd name="connsiteY13" fmla="*/ 845127 h 6137563"/>
              <a:gd name="connsiteX14" fmla="*/ 2093225 w 5282171"/>
              <a:gd name="connsiteY14" fmla="*/ 914400 h 6137563"/>
              <a:gd name="connsiteX15" fmla="*/ 2162497 w 5282171"/>
              <a:gd name="connsiteY15" fmla="*/ 969818 h 6137563"/>
              <a:gd name="connsiteX16" fmla="*/ 2217916 w 5282171"/>
              <a:gd name="connsiteY16" fmla="*/ 1039091 h 6137563"/>
              <a:gd name="connsiteX17" fmla="*/ 2259479 w 5282171"/>
              <a:gd name="connsiteY17" fmla="*/ 1052945 h 6137563"/>
              <a:gd name="connsiteX18" fmla="*/ 2342607 w 5282171"/>
              <a:gd name="connsiteY18" fmla="*/ 1136072 h 6137563"/>
              <a:gd name="connsiteX19" fmla="*/ 2370316 w 5282171"/>
              <a:gd name="connsiteY19" fmla="*/ 1316181 h 6137563"/>
              <a:gd name="connsiteX20" fmla="*/ 2398025 w 5282171"/>
              <a:gd name="connsiteY20" fmla="*/ 1357745 h 6137563"/>
              <a:gd name="connsiteX21" fmla="*/ 2439588 w 5282171"/>
              <a:gd name="connsiteY21" fmla="*/ 1454727 h 6137563"/>
              <a:gd name="connsiteX22" fmla="*/ 2467297 w 5282171"/>
              <a:gd name="connsiteY22" fmla="*/ 1510145 h 6137563"/>
              <a:gd name="connsiteX23" fmla="*/ 2481152 w 5282171"/>
              <a:gd name="connsiteY23" fmla="*/ 1565563 h 6137563"/>
              <a:gd name="connsiteX24" fmla="*/ 2508861 w 5282171"/>
              <a:gd name="connsiteY24" fmla="*/ 1620981 h 6137563"/>
              <a:gd name="connsiteX25" fmla="*/ 2522716 w 5282171"/>
              <a:gd name="connsiteY25" fmla="*/ 1662545 h 6137563"/>
              <a:gd name="connsiteX26" fmla="*/ 2591988 w 5282171"/>
              <a:gd name="connsiteY26" fmla="*/ 1745672 h 6137563"/>
              <a:gd name="connsiteX27" fmla="*/ 2605843 w 5282171"/>
              <a:gd name="connsiteY27" fmla="*/ 1787236 h 6137563"/>
              <a:gd name="connsiteX28" fmla="*/ 2661261 w 5282171"/>
              <a:gd name="connsiteY28" fmla="*/ 1870363 h 6137563"/>
              <a:gd name="connsiteX29" fmla="*/ 2675116 w 5282171"/>
              <a:gd name="connsiteY29" fmla="*/ 1925781 h 6137563"/>
              <a:gd name="connsiteX30" fmla="*/ 2688970 w 5282171"/>
              <a:gd name="connsiteY30" fmla="*/ 1967345 h 6137563"/>
              <a:gd name="connsiteX31" fmla="*/ 2702825 w 5282171"/>
              <a:gd name="connsiteY31" fmla="*/ 2036618 h 6137563"/>
              <a:gd name="connsiteX32" fmla="*/ 2730534 w 5282171"/>
              <a:gd name="connsiteY32" fmla="*/ 2078181 h 6137563"/>
              <a:gd name="connsiteX33" fmla="*/ 2758243 w 5282171"/>
              <a:gd name="connsiteY33" fmla="*/ 2133600 h 6137563"/>
              <a:gd name="connsiteX34" fmla="*/ 2855225 w 5282171"/>
              <a:gd name="connsiteY34" fmla="*/ 2272145 h 6137563"/>
              <a:gd name="connsiteX35" fmla="*/ 2882934 w 5282171"/>
              <a:gd name="connsiteY35" fmla="*/ 2313709 h 6137563"/>
              <a:gd name="connsiteX36" fmla="*/ 2924497 w 5282171"/>
              <a:gd name="connsiteY36" fmla="*/ 2355272 h 6137563"/>
              <a:gd name="connsiteX37" fmla="*/ 2993770 w 5282171"/>
              <a:gd name="connsiteY37" fmla="*/ 2438400 h 6137563"/>
              <a:gd name="connsiteX38" fmla="*/ 3049188 w 5282171"/>
              <a:gd name="connsiteY38" fmla="*/ 2479963 h 6137563"/>
              <a:gd name="connsiteX39" fmla="*/ 3146170 w 5282171"/>
              <a:gd name="connsiteY39" fmla="*/ 2549236 h 6137563"/>
              <a:gd name="connsiteX40" fmla="*/ 3187734 w 5282171"/>
              <a:gd name="connsiteY40" fmla="*/ 2604654 h 6137563"/>
              <a:gd name="connsiteX41" fmla="*/ 3243152 w 5282171"/>
              <a:gd name="connsiteY41" fmla="*/ 2646218 h 6137563"/>
              <a:gd name="connsiteX42" fmla="*/ 3340134 w 5282171"/>
              <a:gd name="connsiteY42" fmla="*/ 2701636 h 6137563"/>
              <a:gd name="connsiteX43" fmla="*/ 3367843 w 5282171"/>
              <a:gd name="connsiteY43" fmla="*/ 2743200 h 6137563"/>
              <a:gd name="connsiteX44" fmla="*/ 3381697 w 5282171"/>
              <a:gd name="connsiteY44" fmla="*/ 2854036 h 6137563"/>
              <a:gd name="connsiteX45" fmla="*/ 3395552 w 5282171"/>
              <a:gd name="connsiteY45" fmla="*/ 2937163 h 6137563"/>
              <a:gd name="connsiteX46" fmla="*/ 3409407 w 5282171"/>
              <a:gd name="connsiteY46" fmla="*/ 3048000 h 6137563"/>
              <a:gd name="connsiteX47" fmla="*/ 3450970 w 5282171"/>
              <a:gd name="connsiteY47" fmla="*/ 3089563 h 6137563"/>
              <a:gd name="connsiteX48" fmla="*/ 3506388 w 5282171"/>
              <a:gd name="connsiteY48" fmla="*/ 3172691 h 6137563"/>
              <a:gd name="connsiteX49" fmla="*/ 3561807 w 5282171"/>
              <a:gd name="connsiteY49" fmla="*/ 3366654 h 6137563"/>
              <a:gd name="connsiteX50" fmla="*/ 3589516 w 5282171"/>
              <a:gd name="connsiteY50" fmla="*/ 3408218 h 6137563"/>
              <a:gd name="connsiteX51" fmla="*/ 3617225 w 5282171"/>
              <a:gd name="connsiteY51" fmla="*/ 3560618 h 6137563"/>
              <a:gd name="connsiteX52" fmla="*/ 3631079 w 5282171"/>
              <a:gd name="connsiteY52" fmla="*/ 3893127 h 6137563"/>
              <a:gd name="connsiteX53" fmla="*/ 3644934 w 5282171"/>
              <a:gd name="connsiteY53" fmla="*/ 3976254 h 6137563"/>
              <a:gd name="connsiteX54" fmla="*/ 3658788 w 5282171"/>
              <a:gd name="connsiteY54" fmla="*/ 4087091 h 6137563"/>
              <a:gd name="connsiteX55" fmla="*/ 3714207 w 5282171"/>
              <a:gd name="connsiteY55" fmla="*/ 4184072 h 6137563"/>
              <a:gd name="connsiteX56" fmla="*/ 3741916 w 5282171"/>
              <a:gd name="connsiteY56" fmla="*/ 4336472 h 6137563"/>
              <a:gd name="connsiteX57" fmla="*/ 3755770 w 5282171"/>
              <a:gd name="connsiteY57" fmla="*/ 4405745 h 6137563"/>
              <a:gd name="connsiteX58" fmla="*/ 3811188 w 5282171"/>
              <a:gd name="connsiteY58" fmla="*/ 4447309 h 6137563"/>
              <a:gd name="connsiteX59" fmla="*/ 3894316 w 5282171"/>
              <a:gd name="connsiteY59" fmla="*/ 4475018 h 6137563"/>
              <a:gd name="connsiteX60" fmla="*/ 4129843 w 5282171"/>
              <a:gd name="connsiteY60" fmla="*/ 4461163 h 6137563"/>
              <a:gd name="connsiteX61" fmla="*/ 4185261 w 5282171"/>
              <a:gd name="connsiteY61" fmla="*/ 4419600 h 6137563"/>
              <a:gd name="connsiteX62" fmla="*/ 4226825 w 5282171"/>
              <a:gd name="connsiteY62" fmla="*/ 4405745 h 6137563"/>
              <a:gd name="connsiteX63" fmla="*/ 4323807 w 5282171"/>
              <a:gd name="connsiteY63" fmla="*/ 4350327 h 6137563"/>
              <a:gd name="connsiteX64" fmla="*/ 4379225 w 5282171"/>
              <a:gd name="connsiteY64" fmla="*/ 4336472 h 6137563"/>
              <a:gd name="connsiteX65" fmla="*/ 4420788 w 5282171"/>
              <a:gd name="connsiteY65" fmla="*/ 4322618 h 6137563"/>
              <a:gd name="connsiteX66" fmla="*/ 4531625 w 5282171"/>
              <a:gd name="connsiteY66" fmla="*/ 4294909 h 6137563"/>
              <a:gd name="connsiteX67" fmla="*/ 4933407 w 5282171"/>
              <a:gd name="connsiteY67" fmla="*/ 4308763 h 6137563"/>
              <a:gd name="connsiteX68" fmla="*/ 5044243 w 5282171"/>
              <a:gd name="connsiteY68" fmla="*/ 4391891 h 6137563"/>
              <a:gd name="connsiteX69" fmla="*/ 5085807 w 5282171"/>
              <a:gd name="connsiteY69" fmla="*/ 4405745 h 6137563"/>
              <a:gd name="connsiteX70" fmla="*/ 5168934 w 5282171"/>
              <a:gd name="connsiteY70" fmla="*/ 4461163 h 6137563"/>
              <a:gd name="connsiteX71" fmla="*/ 5265916 w 5282171"/>
              <a:gd name="connsiteY71" fmla="*/ 4516581 h 6137563"/>
              <a:gd name="connsiteX72" fmla="*/ 5279770 w 5282171"/>
              <a:gd name="connsiteY72" fmla="*/ 4558145 h 6137563"/>
              <a:gd name="connsiteX73" fmla="*/ 5252061 w 5282171"/>
              <a:gd name="connsiteY73" fmla="*/ 4599709 h 6137563"/>
              <a:gd name="connsiteX74" fmla="*/ 5224352 w 5282171"/>
              <a:gd name="connsiteY74" fmla="*/ 4655127 h 6137563"/>
              <a:gd name="connsiteX75" fmla="*/ 5168934 w 5282171"/>
              <a:gd name="connsiteY75" fmla="*/ 4779818 h 6137563"/>
              <a:gd name="connsiteX76" fmla="*/ 5141225 w 5282171"/>
              <a:gd name="connsiteY76" fmla="*/ 4835236 h 6137563"/>
              <a:gd name="connsiteX77" fmla="*/ 5058097 w 5282171"/>
              <a:gd name="connsiteY77" fmla="*/ 4918363 h 6137563"/>
              <a:gd name="connsiteX78" fmla="*/ 5016534 w 5282171"/>
              <a:gd name="connsiteY78" fmla="*/ 4959927 h 6137563"/>
              <a:gd name="connsiteX79" fmla="*/ 4988825 w 5282171"/>
              <a:gd name="connsiteY79" fmla="*/ 5001491 h 6137563"/>
              <a:gd name="connsiteX80" fmla="*/ 4947261 w 5282171"/>
              <a:gd name="connsiteY80" fmla="*/ 5015345 h 6137563"/>
              <a:gd name="connsiteX81" fmla="*/ 4850279 w 5282171"/>
              <a:gd name="connsiteY81" fmla="*/ 5084618 h 6137563"/>
              <a:gd name="connsiteX82" fmla="*/ 4808716 w 5282171"/>
              <a:gd name="connsiteY82" fmla="*/ 5112327 h 6137563"/>
              <a:gd name="connsiteX83" fmla="*/ 4628607 w 5282171"/>
              <a:gd name="connsiteY83" fmla="*/ 5140036 h 6137563"/>
              <a:gd name="connsiteX84" fmla="*/ 4490061 w 5282171"/>
              <a:gd name="connsiteY84" fmla="*/ 5153891 h 6137563"/>
              <a:gd name="connsiteX85" fmla="*/ 4296097 w 5282171"/>
              <a:gd name="connsiteY85" fmla="*/ 5167745 h 6137563"/>
              <a:gd name="connsiteX86" fmla="*/ 4060570 w 5282171"/>
              <a:gd name="connsiteY86" fmla="*/ 5195454 h 6137563"/>
              <a:gd name="connsiteX87" fmla="*/ 3963588 w 5282171"/>
              <a:gd name="connsiteY87" fmla="*/ 5223163 h 6137563"/>
              <a:gd name="connsiteX88" fmla="*/ 3922025 w 5282171"/>
              <a:gd name="connsiteY88" fmla="*/ 5250872 h 6137563"/>
              <a:gd name="connsiteX89" fmla="*/ 3741916 w 5282171"/>
              <a:gd name="connsiteY89" fmla="*/ 5264727 h 6137563"/>
              <a:gd name="connsiteX90" fmla="*/ 3547952 w 5282171"/>
              <a:gd name="connsiteY90" fmla="*/ 5292436 h 6137563"/>
              <a:gd name="connsiteX91" fmla="*/ 3506388 w 5282171"/>
              <a:gd name="connsiteY91" fmla="*/ 5320145 h 6137563"/>
              <a:gd name="connsiteX92" fmla="*/ 3437116 w 5282171"/>
              <a:gd name="connsiteY92" fmla="*/ 5334000 h 6137563"/>
              <a:gd name="connsiteX93" fmla="*/ 3284716 w 5282171"/>
              <a:gd name="connsiteY93" fmla="*/ 5375563 h 6137563"/>
              <a:gd name="connsiteX94" fmla="*/ 3187734 w 5282171"/>
              <a:gd name="connsiteY94" fmla="*/ 5444836 h 6137563"/>
              <a:gd name="connsiteX95" fmla="*/ 3104607 w 5282171"/>
              <a:gd name="connsiteY95" fmla="*/ 5500254 h 6137563"/>
              <a:gd name="connsiteX96" fmla="*/ 3063043 w 5282171"/>
              <a:gd name="connsiteY96" fmla="*/ 5541818 h 6137563"/>
              <a:gd name="connsiteX97" fmla="*/ 3007625 w 5282171"/>
              <a:gd name="connsiteY97" fmla="*/ 5569527 h 6137563"/>
              <a:gd name="connsiteX98" fmla="*/ 2966061 w 5282171"/>
              <a:gd name="connsiteY98" fmla="*/ 5611091 h 6137563"/>
              <a:gd name="connsiteX99" fmla="*/ 2827516 w 5282171"/>
              <a:gd name="connsiteY99" fmla="*/ 5694218 h 6137563"/>
              <a:gd name="connsiteX100" fmla="*/ 2799807 w 5282171"/>
              <a:gd name="connsiteY100" fmla="*/ 5749636 h 6137563"/>
              <a:gd name="connsiteX101" fmla="*/ 2744388 w 5282171"/>
              <a:gd name="connsiteY101" fmla="*/ 5777345 h 6137563"/>
              <a:gd name="connsiteX102" fmla="*/ 2702825 w 5282171"/>
              <a:gd name="connsiteY102" fmla="*/ 5818909 h 6137563"/>
              <a:gd name="connsiteX103" fmla="*/ 2647407 w 5282171"/>
              <a:gd name="connsiteY103" fmla="*/ 5902036 h 6137563"/>
              <a:gd name="connsiteX104" fmla="*/ 2633552 w 5282171"/>
              <a:gd name="connsiteY104" fmla="*/ 5957454 h 6137563"/>
              <a:gd name="connsiteX105" fmla="*/ 2605843 w 5282171"/>
              <a:gd name="connsiteY105" fmla="*/ 6040581 h 6137563"/>
              <a:gd name="connsiteX106" fmla="*/ 2550425 w 5282171"/>
              <a:gd name="connsiteY106" fmla="*/ 6123709 h 6137563"/>
              <a:gd name="connsiteX107" fmla="*/ 2508861 w 5282171"/>
              <a:gd name="connsiteY107" fmla="*/ 6137563 h 6137563"/>
              <a:gd name="connsiteX108" fmla="*/ 2439588 w 5282171"/>
              <a:gd name="connsiteY108" fmla="*/ 6123709 h 6137563"/>
              <a:gd name="connsiteX109" fmla="*/ 2356461 w 5282171"/>
              <a:gd name="connsiteY109" fmla="*/ 6109854 h 6137563"/>
              <a:gd name="connsiteX110" fmla="*/ 2314897 w 5282171"/>
              <a:gd name="connsiteY110" fmla="*/ 6096000 h 6137563"/>
              <a:gd name="connsiteX111" fmla="*/ 1926970 w 5282171"/>
              <a:gd name="connsiteY111" fmla="*/ 6082145 h 6137563"/>
              <a:gd name="connsiteX112" fmla="*/ 2010097 w 5282171"/>
              <a:gd name="connsiteY112" fmla="*/ 6012872 h 6137563"/>
              <a:gd name="connsiteX113" fmla="*/ 2023952 w 5282171"/>
              <a:gd name="connsiteY113" fmla="*/ 5971309 h 6137563"/>
              <a:gd name="connsiteX114" fmla="*/ 2010097 w 5282171"/>
              <a:gd name="connsiteY114" fmla="*/ 5832763 h 6137563"/>
              <a:gd name="connsiteX115" fmla="*/ 1982388 w 5282171"/>
              <a:gd name="connsiteY115" fmla="*/ 5791200 h 6137563"/>
              <a:gd name="connsiteX116" fmla="*/ 1899261 w 5282171"/>
              <a:gd name="connsiteY116" fmla="*/ 5652654 h 6137563"/>
              <a:gd name="connsiteX117" fmla="*/ 1857697 w 5282171"/>
              <a:gd name="connsiteY117" fmla="*/ 5611091 h 6137563"/>
              <a:gd name="connsiteX118" fmla="*/ 1802279 w 5282171"/>
              <a:gd name="connsiteY118" fmla="*/ 5527963 h 6137563"/>
              <a:gd name="connsiteX119" fmla="*/ 1788425 w 5282171"/>
              <a:gd name="connsiteY119" fmla="*/ 5486400 h 6137563"/>
              <a:gd name="connsiteX120" fmla="*/ 1774570 w 5282171"/>
              <a:gd name="connsiteY120" fmla="*/ 5361709 h 6137563"/>
              <a:gd name="connsiteX121" fmla="*/ 1719152 w 5282171"/>
              <a:gd name="connsiteY121" fmla="*/ 5334000 h 6137563"/>
              <a:gd name="connsiteX122" fmla="*/ 1622170 w 5282171"/>
              <a:gd name="connsiteY122" fmla="*/ 5237018 h 6137563"/>
              <a:gd name="connsiteX123" fmla="*/ 1552897 w 5282171"/>
              <a:gd name="connsiteY123" fmla="*/ 5181600 h 6137563"/>
              <a:gd name="connsiteX124" fmla="*/ 1511334 w 5282171"/>
              <a:gd name="connsiteY124" fmla="*/ 5153891 h 6137563"/>
              <a:gd name="connsiteX125" fmla="*/ 1442061 w 5282171"/>
              <a:gd name="connsiteY125" fmla="*/ 5140036 h 6137563"/>
              <a:gd name="connsiteX126" fmla="*/ 1400497 w 5282171"/>
              <a:gd name="connsiteY126" fmla="*/ 5126181 h 6137563"/>
              <a:gd name="connsiteX127" fmla="*/ 1317370 w 5282171"/>
              <a:gd name="connsiteY127" fmla="*/ 5112327 h 6137563"/>
              <a:gd name="connsiteX128" fmla="*/ 1303516 w 5282171"/>
              <a:gd name="connsiteY128" fmla="*/ 5070763 h 6137563"/>
              <a:gd name="connsiteX129" fmla="*/ 1261952 w 5282171"/>
              <a:gd name="connsiteY129" fmla="*/ 5029200 h 6137563"/>
              <a:gd name="connsiteX130" fmla="*/ 1248097 w 5282171"/>
              <a:gd name="connsiteY130" fmla="*/ 4946072 h 6137563"/>
              <a:gd name="connsiteX131" fmla="*/ 1151116 w 5282171"/>
              <a:gd name="connsiteY131" fmla="*/ 4849091 h 6137563"/>
              <a:gd name="connsiteX132" fmla="*/ 1095697 w 5282171"/>
              <a:gd name="connsiteY132" fmla="*/ 4793672 h 6137563"/>
              <a:gd name="connsiteX133" fmla="*/ 1054134 w 5282171"/>
              <a:gd name="connsiteY133" fmla="*/ 4752109 h 6137563"/>
              <a:gd name="connsiteX134" fmla="*/ 971007 w 5282171"/>
              <a:gd name="connsiteY134" fmla="*/ 4696691 h 6137563"/>
              <a:gd name="connsiteX135" fmla="*/ 929443 w 5282171"/>
              <a:gd name="connsiteY135" fmla="*/ 4668981 h 6137563"/>
              <a:gd name="connsiteX136" fmla="*/ 832461 w 5282171"/>
              <a:gd name="connsiteY136" fmla="*/ 4627418 h 6137563"/>
              <a:gd name="connsiteX137" fmla="*/ 790897 w 5282171"/>
              <a:gd name="connsiteY137" fmla="*/ 4599709 h 6137563"/>
              <a:gd name="connsiteX138" fmla="*/ 749334 w 5282171"/>
              <a:gd name="connsiteY138" fmla="*/ 4585854 h 6137563"/>
              <a:gd name="connsiteX139" fmla="*/ 707770 w 5282171"/>
              <a:gd name="connsiteY139" fmla="*/ 4558145 h 6137563"/>
              <a:gd name="connsiteX140" fmla="*/ 583079 w 5282171"/>
              <a:gd name="connsiteY140" fmla="*/ 4502727 h 6137563"/>
              <a:gd name="connsiteX141" fmla="*/ 527661 w 5282171"/>
              <a:gd name="connsiteY141" fmla="*/ 4475018 h 6137563"/>
              <a:gd name="connsiteX142" fmla="*/ 430679 w 5282171"/>
              <a:gd name="connsiteY142" fmla="*/ 4461163 h 6137563"/>
              <a:gd name="connsiteX143" fmla="*/ 389116 w 5282171"/>
              <a:gd name="connsiteY143" fmla="*/ 4447309 h 6137563"/>
              <a:gd name="connsiteX144" fmla="*/ 361407 w 5282171"/>
              <a:gd name="connsiteY144" fmla="*/ 4405745 h 6137563"/>
              <a:gd name="connsiteX145" fmla="*/ 333697 w 5282171"/>
              <a:gd name="connsiteY145" fmla="*/ 4378036 h 6137563"/>
              <a:gd name="connsiteX146" fmla="*/ 250570 w 5282171"/>
              <a:gd name="connsiteY146" fmla="*/ 4281054 h 6137563"/>
              <a:gd name="connsiteX147" fmla="*/ 209007 w 5282171"/>
              <a:gd name="connsiteY147" fmla="*/ 4211781 h 6137563"/>
              <a:gd name="connsiteX148" fmla="*/ 153588 w 5282171"/>
              <a:gd name="connsiteY148" fmla="*/ 4128654 h 6137563"/>
              <a:gd name="connsiteX149" fmla="*/ 84316 w 5282171"/>
              <a:gd name="connsiteY149" fmla="*/ 4059381 h 6137563"/>
              <a:gd name="connsiteX150" fmla="*/ 15043 w 5282171"/>
              <a:gd name="connsiteY150" fmla="*/ 3962400 h 6137563"/>
              <a:gd name="connsiteX151" fmla="*/ 1188 w 5282171"/>
              <a:gd name="connsiteY151" fmla="*/ 3906981 h 6137563"/>
              <a:gd name="connsiteX152" fmla="*/ 28897 w 5282171"/>
              <a:gd name="connsiteY152" fmla="*/ 3740727 h 6137563"/>
              <a:gd name="connsiteX153" fmla="*/ 56607 w 5282171"/>
              <a:gd name="connsiteY153" fmla="*/ 3713018 h 6137563"/>
              <a:gd name="connsiteX154" fmla="*/ 153588 w 5282171"/>
              <a:gd name="connsiteY154" fmla="*/ 3616036 h 6137563"/>
              <a:gd name="connsiteX155" fmla="*/ 195152 w 5282171"/>
              <a:gd name="connsiteY155" fmla="*/ 3574472 h 6137563"/>
              <a:gd name="connsiteX156" fmla="*/ 250570 w 5282171"/>
              <a:gd name="connsiteY156" fmla="*/ 3546763 h 6137563"/>
              <a:gd name="connsiteX157" fmla="*/ 292134 w 5282171"/>
              <a:gd name="connsiteY157" fmla="*/ 3519054 h 6137563"/>
              <a:gd name="connsiteX158" fmla="*/ 347552 w 5282171"/>
              <a:gd name="connsiteY158" fmla="*/ 3477491 h 6137563"/>
              <a:gd name="connsiteX159" fmla="*/ 389116 w 5282171"/>
              <a:gd name="connsiteY159" fmla="*/ 3449781 h 6137563"/>
              <a:gd name="connsiteX160" fmla="*/ 472243 w 5282171"/>
              <a:gd name="connsiteY160" fmla="*/ 3380509 h 6137563"/>
              <a:gd name="connsiteX161" fmla="*/ 486097 w 5282171"/>
              <a:gd name="connsiteY161" fmla="*/ 3338945 h 6137563"/>
              <a:gd name="connsiteX162" fmla="*/ 541516 w 5282171"/>
              <a:gd name="connsiteY162" fmla="*/ 3241963 h 6137563"/>
              <a:gd name="connsiteX163" fmla="*/ 583079 w 5282171"/>
              <a:gd name="connsiteY163" fmla="*/ 3186545 h 6137563"/>
              <a:gd name="connsiteX164" fmla="*/ 638497 w 5282171"/>
              <a:gd name="connsiteY164" fmla="*/ 3144981 h 6137563"/>
              <a:gd name="connsiteX165" fmla="*/ 693916 w 5282171"/>
              <a:gd name="connsiteY165" fmla="*/ 3075709 h 6137563"/>
              <a:gd name="connsiteX166" fmla="*/ 790897 w 5282171"/>
              <a:gd name="connsiteY166" fmla="*/ 2937163 h 6137563"/>
              <a:gd name="connsiteX167" fmla="*/ 818607 w 5282171"/>
              <a:gd name="connsiteY167" fmla="*/ 2881745 h 6137563"/>
              <a:gd name="connsiteX168" fmla="*/ 874025 w 5282171"/>
              <a:gd name="connsiteY168" fmla="*/ 2784763 h 6137563"/>
              <a:gd name="connsiteX169" fmla="*/ 901734 w 5282171"/>
              <a:gd name="connsiteY169" fmla="*/ 2673927 h 6137563"/>
              <a:gd name="connsiteX170" fmla="*/ 915588 w 5282171"/>
              <a:gd name="connsiteY170" fmla="*/ 2576945 h 6137563"/>
              <a:gd name="connsiteX171" fmla="*/ 874025 w 5282171"/>
              <a:gd name="connsiteY171" fmla="*/ 2078181 h 6137563"/>
              <a:gd name="connsiteX172" fmla="*/ 832461 w 5282171"/>
              <a:gd name="connsiteY172" fmla="*/ 2036618 h 6137563"/>
              <a:gd name="connsiteX173" fmla="*/ 763188 w 5282171"/>
              <a:gd name="connsiteY173" fmla="*/ 1967345 h 6137563"/>
              <a:gd name="connsiteX174" fmla="*/ 735479 w 5282171"/>
              <a:gd name="connsiteY174" fmla="*/ 1925781 h 6137563"/>
              <a:gd name="connsiteX175" fmla="*/ 680061 w 5282171"/>
              <a:gd name="connsiteY175" fmla="*/ 1828800 h 6137563"/>
              <a:gd name="connsiteX176" fmla="*/ 638497 w 5282171"/>
              <a:gd name="connsiteY176" fmla="*/ 1787236 h 6137563"/>
              <a:gd name="connsiteX177" fmla="*/ 610788 w 5282171"/>
              <a:gd name="connsiteY177" fmla="*/ 1427018 h 6137563"/>
              <a:gd name="connsiteX178" fmla="*/ 569225 w 5282171"/>
              <a:gd name="connsiteY178" fmla="*/ 1330036 h 6137563"/>
              <a:gd name="connsiteX179" fmla="*/ 555370 w 5282171"/>
              <a:gd name="connsiteY179" fmla="*/ 1205345 h 6137563"/>
              <a:gd name="connsiteX180" fmla="*/ 527661 w 5282171"/>
              <a:gd name="connsiteY180" fmla="*/ 1163781 h 6137563"/>
              <a:gd name="connsiteX181" fmla="*/ 486097 w 5282171"/>
              <a:gd name="connsiteY181" fmla="*/ 1080654 h 6137563"/>
              <a:gd name="connsiteX182" fmla="*/ 472243 w 5282171"/>
              <a:gd name="connsiteY182" fmla="*/ 997527 h 6137563"/>
              <a:gd name="connsiteX183" fmla="*/ 444534 w 5282171"/>
              <a:gd name="connsiteY183" fmla="*/ 955963 h 6137563"/>
              <a:gd name="connsiteX184" fmla="*/ 430679 w 5282171"/>
              <a:gd name="connsiteY184" fmla="*/ 914400 h 6137563"/>
              <a:gd name="connsiteX185" fmla="*/ 402970 w 5282171"/>
              <a:gd name="connsiteY185" fmla="*/ 858981 h 6137563"/>
              <a:gd name="connsiteX186" fmla="*/ 389116 w 5282171"/>
              <a:gd name="connsiteY186" fmla="*/ 789709 h 6137563"/>
              <a:gd name="connsiteX187" fmla="*/ 361407 w 5282171"/>
              <a:gd name="connsiteY187" fmla="*/ 706581 h 6137563"/>
              <a:gd name="connsiteX188" fmla="*/ 347552 w 5282171"/>
              <a:gd name="connsiteY188" fmla="*/ 651163 h 6137563"/>
              <a:gd name="connsiteX189" fmla="*/ 361407 w 5282171"/>
              <a:gd name="connsiteY189" fmla="*/ 484909 h 6137563"/>
              <a:gd name="connsiteX190" fmla="*/ 416825 w 5282171"/>
              <a:gd name="connsiteY190" fmla="*/ 387927 h 6137563"/>
              <a:gd name="connsiteX191" fmla="*/ 458388 w 5282171"/>
              <a:gd name="connsiteY191" fmla="*/ 304800 h 6137563"/>
              <a:gd name="connsiteX192" fmla="*/ 513807 w 5282171"/>
              <a:gd name="connsiteY192" fmla="*/ 207818 h 6137563"/>
              <a:gd name="connsiteX193" fmla="*/ 596934 w 5282171"/>
              <a:gd name="connsiteY193" fmla="*/ 138545 h 6137563"/>
              <a:gd name="connsiteX194" fmla="*/ 707770 w 5282171"/>
              <a:gd name="connsiteY194" fmla="*/ 69272 h 6137563"/>
              <a:gd name="connsiteX195" fmla="*/ 749334 w 5282171"/>
              <a:gd name="connsiteY195" fmla="*/ 55418 h 6137563"/>
              <a:gd name="connsiteX196" fmla="*/ 1109552 w 5282171"/>
              <a:gd name="connsiteY196" fmla="*/ 41563 h 6137563"/>
              <a:gd name="connsiteX197" fmla="*/ 1151116 w 5282171"/>
              <a:gd name="connsiteY197" fmla="*/ 0 h 6137563"/>
              <a:gd name="connsiteX198" fmla="*/ 1178825 w 5282171"/>
              <a:gd name="connsiteY198" fmla="*/ 41563 h 6137563"/>
              <a:gd name="connsiteX199" fmla="*/ 1109552 w 5282171"/>
              <a:gd name="connsiteY199" fmla="*/ 83127 h 6137563"/>
              <a:gd name="connsiteX200" fmla="*/ 1109552 w 5282171"/>
              <a:gd name="connsiteY200" fmla="*/ 83127 h 613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282171" h="6137563">
                <a:moveTo>
                  <a:pt x="1151116" y="27709"/>
                </a:moveTo>
                <a:cubicBezTo>
                  <a:pt x="1164970" y="36945"/>
                  <a:pt x="1178222" y="47157"/>
                  <a:pt x="1192679" y="55418"/>
                </a:cubicBezTo>
                <a:cubicBezTo>
                  <a:pt x="1210611" y="65665"/>
                  <a:pt x="1231970" y="70225"/>
                  <a:pt x="1248097" y="83127"/>
                </a:cubicBezTo>
                <a:cubicBezTo>
                  <a:pt x="1278697" y="107607"/>
                  <a:pt x="1296175" y="148729"/>
                  <a:pt x="1331225" y="166254"/>
                </a:cubicBezTo>
                <a:cubicBezTo>
                  <a:pt x="1374954" y="188119"/>
                  <a:pt x="1436335" y="215945"/>
                  <a:pt x="1469770" y="249381"/>
                </a:cubicBezTo>
                <a:cubicBezTo>
                  <a:pt x="1479006" y="258618"/>
                  <a:pt x="1487444" y="268729"/>
                  <a:pt x="1497479" y="277091"/>
                </a:cubicBezTo>
                <a:cubicBezTo>
                  <a:pt x="1515218" y="291873"/>
                  <a:pt x="1535158" y="303872"/>
                  <a:pt x="1552897" y="318654"/>
                </a:cubicBezTo>
                <a:cubicBezTo>
                  <a:pt x="1596871" y="355298"/>
                  <a:pt x="1567639" y="339113"/>
                  <a:pt x="1608316" y="387927"/>
                </a:cubicBezTo>
                <a:cubicBezTo>
                  <a:pt x="1620859" y="402979"/>
                  <a:pt x="1637336" y="414439"/>
                  <a:pt x="1649879" y="429491"/>
                </a:cubicBezTo>
                <a:cubicBezTo>
                  <a:pt x="1715704" y="508482"/>
                  <a:pt x="1645997" y="433088"/>
                  <a:pt x="1691443" y="512618"/>
                </a:cubicBezTo>
                <a:cubicBezTo>
                  <a:pt x="1702899" y="532666"/>
                  <a:pt x="1719586" y="549246"/>
                  <a:pt x="1733007" y="568036"/>
                </a:cubicBezTo>
                <a:cubicBezTo>
                  <a:pt x="1771688" y="622190"/>
                  <a:pt x="1791341" y="667934"/>
                  <a:pt x="1843843" y="720436"/>
                </a:cubicBezTo>
                <a:cubicBezTo>
                  <a:pt x="1857698" y="734291"/>
                  <a:pt x="1870243" y="749593"/>
                  <a:pt x="1885407" y="762000"/>
                </a:cubicBezTo>
                <a:cubicBezTo>
                  <a:pt x="1921150" y="791244"/>
                  <a:pt x="1963588" y="812472"/>
                  <a:pt x="1996243" y="845127"/>
                </a:cubicBezTo>
                <a:cubicBezTo>
                  <a:pt x="2061988" y="910872"/>
                  <a:pt x="2026877" y="892284"/>
                  <a:pt x="2093225" y="914400"/>
                </a:cubicBezTo>
                <a:cubicBezTo>
                  <a:pt x="2172633" y="1033511"/>
                  <a:pt x="2066899" y="893340"/>
                  <a:pt x="2162497" y="969818"/>
                </a:cubicBezTo>
                <a:cubicBezTo>
                  <a:pt x="2219122" y="1015118"/>
                  <a:pt x="2161434" y="1005201"/>
                  <a:pt x="2217916" y="1039091"/>
                </a:cubicBezTo>
                <a:cubicBezTo>
                  <a:pt x="2230439" y="1046605"/>
                  <a:pt x="2245625" y="1048327"/>
                  <a:pt x="2259479" y="1052945"/>
                </a:cubicBezTo>
                <a:cubicBezTo>
                  <a:pt x="2287188" y="1080654"/>
                  <a:pt x="2337747" y="1097188"/>
                  <a:pt x="2342607" y="1136072"/>
                </a:cubicBezTo>
                <a:cubicBezTo>
                  <a:pt x="2344748" y="1153202"/>
                  <a:pt x="2358414" y="1284442"/>
                  <a:pt x="2370316" y="1316181"/>
                </a:cubicBezTo>
                <a:cubicBezTo>
                  <a:pt x="2376163" y="1331772"/>
                  <a:pt x="2389764" y="1343288"/>
                  <a:pt x="2398025" y="1357745"/>
                </a:cubicBezTo>
                <a:cubicBezTo>
                  <a:pt x="2450542" y="1449650"/>
                  <a:pt x="2406279" y="1377006"/>
                  <a:pt x="2439588" y="1454727"/>
                </a:cubicBezTo>
                <a:cubicBezTo>
                  <a:pt x="2447724" y="1473710"/>
                  <a:pt x="2460045" y="1490807"/>
                  <a:pt x="2467297" y="1510145"/>
                </a:cubicBezTo>
                <a:cubicBezTo>
                  <a:pt x="2473983" y="1527974"/>
                  <a:pt x="2474466" y="1547734"/>
                  <a:pt x="2481152" y="1565563"/>
                </a:cubicBezTo>
                <a:cubicBezTo>
                  <a:pt x="2488404" y="1584901"/>
                  <a:pt x="2500725" y="1601998"/>
                  <a:pt x="2508861" y="1620981"/>
                </a:cubicBezTo>
                <a:cubicBezTo>
                  <a:pt x="2514614" y="1634404"/>
                  <a:pt x="2516185" y="1649483"/>
                  <a:pt x="2522716" y="1662545"/>
                </a:cubicBezTo>
                <a:cubicBezTo>
                  <a:pt x="2542005" y="1701124"/>
                  <a:pt x="2561346" y="1715030"/>
                  <a:pt x="2591988" y="1745672"/>
                </a:cubicBezTo>
                <a:cubicBezTo>
                  <a:pt x="2596606" y="1759527"/>
                  <a:pt x="2598751" y="1774470"/>
                  <a:pt x="2605843" y="1787236"/>
                </a:cubicBezTo>
                <a:cubicBezTo>
                  <a:pt x="2622016" y="1816347"/>
                  <a:pt x="2661261" y="1870363"/>
                  <a:pt x="2661261" y="1870363"/>
                </a:cubicBezTo>
                <a:cubicBezTo>
                  <a:pt x="2665879" y="1888836"/>
                  <a:pt x="2669885" y="1907472"/>
                  <a:pt x="2675116" y="1925781"/>
                </a:cubicBezTo>
                <a:cubicBezTo>
                  <a:pt x="2679128" y="1939823"/>
                  <a:pt x="2685428" y="1953177"/>
                  <a:pt x="2688970" y="1967345"/>
                </a:cubicBezTo>
                <a:cubicBezTo>
                  <a:pt x="2694681" y="1990190"/>
                  <a:pt x="2694557" y="2014569"/>
                  <a:pt x="2702825" y="2036618"/>
                </a:cubicBezTo>
                <a:cubicBezTo>
                  <a:pt x="2708672" y="2052209"/>
                  <a:pt x="2722273" y="2063724"/>
                  <a:pt x="2730534" y="2078181"/>
                </a:cubicBezTo>
                <a:cubicBezTo>
                  <a:pt x="2740781" y="2096113"/>
                  <a:pt x="2747617" y="2115890"/>
                  <a:pt x="2758243" y="2133600"/>
                </a:cubicBezTo>
                <a:cubicBezTo>
                  <a:pt x="2806021" y="2213230"/>
                  <a:pt x="2807858" y="2205832"/>
                  <a:pt x="2855225" y="2272145"/>
                </a:cubicBezTo>
                <a:cubicBezTo>
                  <a:pt x="2864903" y="2285695"/>
                  <a:pt x="2872274" y="2300917"/>
                  <a:pt x="2882934" y="2313709"/>
                </a:cubicBezTo>
                <a:cubicBezTo>
                  <a:pt x="2895477" y="2328761"/>
                  <a:pt x="2911954" y="2340220"/>
                  <a:pt x="2924497" y="2355272"/>
                </a:cubicBezTo>
                <a:cubicBezTo>
                  <a:pt x="2977940" y="2419403"/>
                  <a:pt x="2922943" y="2377690"/>
                  <a:pt x="2993770" y="2438400"/>
                </a:cubicBezTo>
                <a:cubicBezTo>
                  <a:pt x="3011302" y="2453427"/>
                  <a:pt x="3032860" y="2463635"/>
                  <a:pt x="3049188" y="2479963"/>
                </a:cubicBezTo>
                <a:cubicBezTo>
                  <a:pt x="3125728" y="2556502"/>
                  <a:pt x="3048930" y="2524925"/>
                  <a:pt x="3146170" y="2549236"/>
                </a:cubicBezTo>
                <a:cubicBezTo>
                  <a:pt x="3160025" y="2567709"/>
                  <a:pt x="3171406" y="2588326"/>
                  <a:pt x="3187734" y="2604654"/>
                </a:cubicBezTo>
                <a:cubicBezTo>
                  <a:pt x="3204062" y="2620982"/>
                  <a:pt x="3224362" y="2632797"/>
                  <a:pt x="3243152" y="2646218"/>
                </a:cubicBezTo>
                <a:cubicBezTo>
                  <a:pt x="3288843" y="2678854"/>
                  <a:pt x="3286019" y="2674578"/>
                  <a:pt x="3340134" y="2701636"/>
                </a:cubicBezTo>
                <a:cubicBezTo>
                  <a:pt x="3349370" y="2715491"/>
                  <a:pt x="3363462" y="2727136"/>
                  <a:pt x="3367843" y="2743200"/>
                </a:cubicBezTo>
                <a:cubicBezTo>
                  <a:pt x="3377639" y="2779121"/>
                  <a:pt x="3376431" y="2817177"/>
                  <a:pt x="3381697" y="2854036"/>
                </a:cubicBezTo>
                <a:cubicBezTo>
                  <a:pt x="3385670" y="2881845"/>
                  <a:pt x="3391579" y="2909354"/>
                  <a:pt x="3395552" y="2937163"/>
                </a:cubicBezTo>
                <a:cubicBezTo>
                  <a:pt x="3400818" y="2974022"/>
                  <a:pt x="3396683" y="3013008"/>
                  <a:pt x="3409407" y="3048000"/>
                </a:cubicBezTo>
                <a:cubicBezTo>
                  <a:pt x="3416103" y="3066413"/>
                  <a:pt x="3439582" y="3073620"/>
                  <a:pt x="3450970" y="3089563"/>
                </a:cubicBezTo>
                <a:cubicBezTo>
                  <a:pt x="3534851" y="3206996"/>
                  <a:pt x="3432243" y="3098544"/>
                  <a:pt x="3506388" y="3172691"/>
                </a:cubicBezTo>
                <a:cubicBezTo>
                  <a:pt x="3529594" y="3288721"/>
                  <a:pt x="3516785" y="3287867"/>
                  <a:pt x="3561807" y="3366654"/>
                </a:cubicBezTo>
                <a:cubicBezTo>
                  <a:pt x="3570068" y="3381111"/>
                  <a:pt x="3580280" y="3394363"/>
                  <a:pt x="3589516" y="3408218"/>
                </a:cubicBezTo>
                <a:cubicBezTo>
                  <a:pt x="3611362" y="3473759"/>
                  <a:pt x="3611200" y="3464214"/>
                  <a:pt x="3617225" y="3560618"/>
                </a:cubicBezTo>
                <a:cubicBezTo>
                  <a:pt x="3624145" y="3671334"/>
                  <a:pt x="3623700" y="3782440"/>
                  <a:pt x="3631079" y="3893127"/>
                </a:cubicBezTo>
                <a:cubicBezTo>
                  <a:pt x="3632948" y="3921156"/>
                  <a:pt x="3640961" y="3948445"/>
                  <a:pt x="3644934" y="3976254"/>
                </a:cubicBezTo>
                <a:cubicBezTo>
                  <a:pt x="3650200" y="4013113"/>
                  <a:pt x="3649758" y="4050969"/>
                  <a:pt x="3658788" y="4087091"/>
                </a:cubicBezTo>
                <a:cubicBezTo>
                  <a:pt x="3665820" y="4115218"/>
                  <a:pt x="3697715" y="4159335"/>
                  <a:pt x="3714207" y="4184072"/>
                </a:cubicBezTo>
                <a:cubicBezTo>
                  <a:pt x="3742468" y="4268858"/>
                  <a:pt x="3719536" y="4191005"/>
                  <a:pt x="3741916" y="4336472"/>
                </a:cubicBezTo>
                <a:cubicBezTo>
                  <a:pt x="3745497" y="4359746"/>
                  <a:pt x="3743290" y="4385776"/>
                  <a:pt x="3755770" y="4405745"/>
                </a:cubicBezTo>
                <a:cubicBezTo>
                  <a:pt x="3768008" y="4425326"/>
                  <a:pt x="3790535" y="4436982"/>
                  <a:pt x="3811188" y="4447309"/>
                </a:cubicBezTo>
                <a:cubicBezTo>
                  <a:pt x="3837313" y="4460371"/>
                  <a:pt x="3894316" y="4475018"/>
                  <a:pt x="3894316" y="4475018"/>
                </a:cubicBezTo>
                <a:cubicBezTo>
                  <a:pt x="3972825" y="4470400"/>
                  <a:pt x="4052587" y="4475878"/>
                  <a:pt x="4129843" y="4461163"/>
                </a:cubicBezTo>
                <a:cubicBezTo>
                  <a:pt x="4152526" y="4456842"/>
                  <a:pt x="4165213" y="4431056"/>
                  <a:pt x="4185261" y="4419600"/>
                </a:cubicBezTo>
                <a:cubicBezTo>
                  <a:pt x="4197941" y="4412354"/>
                  <a:pt x="4213763" y="4412276"/>
                  <a:pt x="4226825" y="4405745"/>
                </a:cubicBezTo>
                <a:cubicBezTo>
                  <a:pt x="4307221" y="4365546"/>
                  <a:pt x="4226642" y="4386764"/>
                  <a:pt x="4323807" y="4350327"/>
                </a:cubicBezTo>
                <a:cubicBezTo>
                  <a:pt x="4341636" y="4343641"/>
                  <a:pt x="4360916" y="4341703"/>
                  <a:pt x="4379225" y="4336472"/>
                </a:cubicBezTo>
                <a:cubicBezTo>
                  <a:pt x="4393267" y="4332460"/>
                  <a:pt x="4406620" y="4326160"/>
                  <a:pt x="4420788" y="4322618"/>
                </a:cubicBezTo>
                <a:lnTo>
                  <a:pt x="4531625" y="4294909"/>
                </a:lnTo>
                <a:cubicBezTo>
                  <a:pt x="4665552" y="4299527"/>
                  <a:pt x="4800747" y="4289812"/>
                  <a:pt x="4933407" y="4308763"/>
                </a:cubicBezTo>
                <a:cubicBezTo>
                  <a:pt x="5034051" y="4323141"/>
                  <a:pt x="4990379" y="4359572"/>
                  <a:pt x="5044243" y="4391891"/>
                </a:cubicBezTo>
                <a:cubicBezTo>
                  <a:pt x="5056766" y="4399405"/>
                  <a:pt x="5071952" y="4401127"/>
                  <a:pt x="5085807" y="4405745"/>
                </a:cubicBezTo>
                <a:cubicBezTo>
                  <a:pt x="5113516" y="4424218"/>
                  <a:pt x="5139148" y="4446270"/>
                  <a:pt x="5168934" y="4461163"/>
                </a:cubicBezTo>
                <a:cubicBezTo>
                  <a:pt x="5239245" y="4496319"/>
                  <a:pt x="5207168" y="4477416"/>
                  <a:pt x="5265916" y="4516581"/>
                </a:cubicBezTo>
                <a:cubicBezTo>
                  <a:pt x="5270534" y="4530436"/>
                  <a:pt x="5282171" y="4543740"/>
                  <a:pt x="5279770" y="4558145"/>
                </a:cubicBezTo>
                <a:cubicBezTo>
                  <a:pt x="5277032" y="4574570"/>
                  <a:pt x="5260322" y="4585252"/>
                  <a:pt x="5252061" y="4599709"/>
                </a:cubicBezTo>
                <a:cubicBezTo>
                  <a:pt x="5241814" y="4617641"/>
                  <a:pt x="5232022" y="4635951"/>
                  <a:pt x="5224352" y="4655127"/>
                </a:cubicBezTo>
                <a:cubicBezTo>
                  <a:pt x="5143720" y="4856706"/>
                  <a:pt x="5240013" y="4655428"/>
                  <a:pt x="5168934" y="4779818"/>
                </a:cubicBezTo>
                <a:cubicBezTo>
                  <a:pt x="5158687" y="4797750"/>
                  <a:pt x="5154127" y="4819109"/>
                  <a:pt x="5141225" y="4835236"/>
                </a:cubicBezTo>
                <a:cubicBezTo>
                  <a:pt x="5116745" y="4865836"/>
                  <a:pt x="5085806" y="4890654"/>
                  <a:pt x="5058097" y="4918363"/>
                </a:cubicBezTo>
                <a:cubicBezTo>
                  <a:pt x="5044242" y="4932218"/>
                  <a:pt x="5027402" y="4943624"/>
                  <a:pt x="5016534" y="4959927"/>
                </a:cubicBezTo>
                <a:cubicBezTo>
                  <a:pt x="5007298" y="4973782"/>
                  <a:pt x="5001827" y="4991089"/>
                  <a:pt x="4988825" y="5001491"/>
                </a:cubicBezTo>
                <a:cubicBezTo>
                  <a:pt x="4977421" y="5010614"/>
                  <a:pt x="4961116" y="5010727"/>
                  <a:pt x="4947261" y="5015345"/>
                </a:cubicBezTo>
                <a:cubicBezTo>
                  <a:pt x="4879559" y="5083047"/>
                  <a:pt x="4935380" y="5035989"/>
                  <a:pt x="4850279" y="5084618"/>
                </a:cubicBezTo>
                <a:cubicBezTo>
                  <a:pt x="4835822" y="5092879"/>
                  <a:pt x="4824021" y="5105768"/>
                  <a:pt x="4808716" y="5112327"/>
                </a:cubicBezTo>
                <a:cubicBezTo>
                  <a:pt x="4766931" y="5130235"/>
                  <a:pt x="4653178" y="5137449"/>
                  <a:pt x="4628607" y="5140036"/>
                </a:cubicBezTo>
                <a:lnTo>
                  <a:pt x="4490061" y="5153891"/>
                </a:lnTo>
                <a:cubicBezTo>
                  <a:pt x="4425466" y="5159274"/>
                  <a:pt x="4360692" y="5162362"/>
                  <a:pt x="4296097" y="5167745"/>
                </a:cubicBezTo>
                <a:cubicBezTo>
                  <a:pt x="4172965" y="5178006"/>
                  <a:pt x="4169791" y="5179852"/>
                  <a:pt x="4060570" y="5195454"/>
                </a:cubicBezTo>
                <a:cubicBezTo>
                  <a:pt x="4028243" y="5204690"/>
                  <a:pt x="3994804" y="5210677"/>
                  <a:pt x="3963588" y="5223163"/>
                </a:cubicBezTo>
                <a:cubicBezTo>
                  <a:pt x="3948128" y="5229347"/>
                  <a:pt x="3938391" y="5247803"/>
                  <a:pt x="3922025" y="5250872"/>
                </a:cubicBezTo>
                <a:cubicBezTo>
                  <a:pt x="3862843" y="5261969"/>
                  <a:pt x="3801882" y="5259276"/>
                  <a:pt x="3741916" y="5264727"/>
                </a:cubicBezTo>
                <a:cubicBezTo>
                  <a:pt x="3621239" y="5275698"/>
                  <a:pt x="3642793" y="5273467"/>
                  <a:pt x="3547952" y="5292436"/>
                </a:cubicBezTo>
                <a:cubicBezTo>
                  <a:pt x="3534097" y="5301672"/>
                  <a:pt x="3521979" y="5314298"/>
                  <a:pt x="3506388" y="5320145"/>
                </a:cubicBezTo>
                <a:cubicBezTo>
                  <a:pt x="3484339" y="5328413"/>
                  <a:pt x="3460103" y="5328892"/>
                  <a:pt x="3437116" y="5334000"/>
                </a:cubicBezTo>
                <a:cubicBezTo>
                  <a:pt x="3387577" y="5345009"/>
                  <a:pt x="3332034" y="5362043"/>
                  <a:pt x="3284716" y="5375563"/>
                </a:cubicBezTo>
                <a:cubicBezTo>
                  <a:pt x="3149604" y="5465636"/>
                  <a:pt x="3359556" y="5324560"/>
                  <a:pt x="3187734" y="5444836"/>
                </a:cubicBezTo>
                <a:cubicBezTo>
                  <a:pt x="3160452" y="5463934"/>
                  <a:pt x="3128155" y="5476706"/>
                  <a:pt x="3104607" y="5500254"/>
                </a:cubicBezTo>
                <a:cubicBezTo>
                  <a:pt x="3090752" y="5514109"/>
                  <a:pt x="3078987" y="5530430"/>
                  <a:pt x="3063043" y="5541818"/>
                </a:cubicBezTo>
                <a:cubicBezTo>
                  <a:pt x="3046237" y="5553822"/>
                  <a:pt x="3024431" y="5557523"/>
                  <a:pt x="3007625" y="5569527"/>
                </a:cubicBezTo>
                <a:cubicBezTo>
                  <a:pt x="2991681" y="5580915"/>
                  <a:pt x="2981527" y="5599062"/>
                  <a:pt x="2966061" y="5611091"/>
                </a:cubicBezTo>
                <a:cubicBezTo>
                  <a:pt x="2905874" y="5657903"/>
                  <a:pt x="2887836" y="5664058"/>
                  <a:pt x="2827516" y="5694218"/>
                </a:cubicBezTo>
                <a:cubicBezTo>
                  <a:pt x="2818280" y="5712691"/>
                  <a:pt x="2814411" y="5735032"/>
                  <a:pt x="2799807" y="5749636"/>
                </a:cubicBezTo>
                <a:cubicBezTo>
                  <a:pt x="2785203" y="5764240"/>
                  <a:pt x="2761194" y="5765340"/>
                  <a:pt x="2744388" y="5777345"/>
                </a:cubicBezTo>
                <a:cubicBezTo>
                  <a:pt x="2728444" y="5788733"/>
                  <a:pt x="2716679" y="5805054"/>
                  <a:pt x="2702825" y="5818909"/>
                </a:cubicBezTo>
                <a:cubicBezTo>
                  <a:pt x="2659566" y="5948680"/>
                  <a:pt x="2730433" y="5756740"/>
                  <a:pt x="2647407" y="5902036"/>
                </a:cubicBezTo>
                <a:cubicBezTo>
                  <a:pt x="2637960" y="5918568"/>
                  <a:pt x="2639024" y="5939216"/>
                  <a:pt x="2633552" y="5957454"/>
                </a:cubicBezTo>
                <a:cubicBezTo>
                  <a:pt x="2625159" y="5985430"/>
                  <a:pt x="2615079" y="6012872"/>
                  <a:pt x="2605843" y="6040581"/>
                </a:cubicBezTo>
                <a:cubicBezTo>
                  <a:pt x="2591318" y="6084155"/>
                  <a:pt x="2594901" y="6094059"/>
                  <a:pt x="2550425" y="6123709"/>
                </a:cubicBezTo>
                <a:cubicBezTo>
                  <a:pt x="2538274" y="6131810"/>
                  <a:pt x="2522716" y="6132945"/>
                  <a:pt x="2508861" y="6137563"/>
                </a:cubicBezTo>
                <a:lnTo>
                  <a:pt x="2439588" y="6123709"/>
                </a:lnTo>
                <a:cubicBezTo>
                  <a:pt x="2411950" y="6118684"/>
                  <a:pt x="2383883" y="6115948"/>
                  <a:pt x="2356461" y="6109854"/>
                </a:cubicBezTo>
                <a:cubicBezTo>
                  <a:pt x="2342205" y="6106686"/>
                  <a:pt x="2329471" y="6096940"/>
                  <a:pt x="2314897" y="6096000"/>
                </a:cubicBezTo>
                <a:cubicBezTo>
                  <a:pt x="2185774" y="6087670"/>
                  <a:pt x="2056279" y="6086763"/>
                  <a:pt x="1926970" y="6082145"/>
                </a:cubicBezTo>
                <a:cubicBezTo>
                  <a:pt x="1957641" y="6061698"/>
                  <a:pt x="1988760" y="6044877"/>
                  <a:pt x="2010097" y="6012872"/>
                </a:cubicBezTo>
                <a:cubicBezTo>
                  <a:pt x="2018198" y="6000721"/>
                  <a:pt x="2019334" y="5985163"/>
                  <a:pt x="2023952" y="5971309"/>
                </a:cubicBezTo>
                <a:cubicBezTo>
                  <a:pt x="2019334" y="5925127"/>
                  <a:pt x="2020533" y="5877987"/>
                  <a:pt x="2010097" y="5832763"/>
                </a:cubicBezTo>
                <a:cubicBezTo>
                  <a:pt x="2006353" y="5816539"/>
                  <a:pt x="1990649" y="5805657"/>
                  <a:pt x="1982388" y="5791200"/>
                </a:cubicBezTo>
                <a:cubicBezTo>
                  <a:pt x="1953234" y="5740181"/>
                  <a:pt x="1944451" y="5697843"/>
                  <a:pt x="1899261" y="5652654"/>
                </a:cubicBezTo>
                <a:cubicBezTo>
                  <a:pt x="1885406" y="5638800"/>
                  <a:pt x="1869726" y="5626557"/>
                  <a:pt x="1857697" y="5611091"/>
                </a:cubicBezTo>
                <a:cubicBezTo>
                  <a:pt x="1837251" y="5584804"/>
                  <a:pt x="1802279" y="5527963"/>
                  <a:pt x="1802279" y="5527963"/>
                </a:cubicBezTo>
                <a:cubicBezTo>
                  <a:pt x="1797661" y="5514109"/>
                  <a:pt x="1790826" y="5500805"/>
                  <a:pt x="1788425" y="5486400"/>
                </a:cubicBezTo>
                <a:cubicBezTo>
                  <a:pt x="1781550" y="5445150"/>
                  <a:pt x="1791875" y="5399780"/>
                  <a:pt x="1774570" y="5361709"/>
                </a:cubicBezTo>
                <a:cubicBezTo>
                  <a:pt x="1766024" y="5342907"/>
                  <a:pt x="1737625" y="5343236"/>
                  <a:pt x="1719152" y="5334000"/>
                </a:cubicBezTo>
                <a:cubicBezTo>
                  <a:pt x="1608314" y="5186215"/>
                  <a:pt x="1751480" y="5366328"/>
                  <a:pt x="1622170" y="5237018"/>
                </a:cubicBezTo>
                <a:cubicBezTo>
                  <a:pt x="1559503" y="5174351"/>
                  <a:pt x="1633813" y="5208571"/>
                  <a:pt x="1552897" y="5181600"/>
                </a:cubicBezTo>
                <a:cubicBezTo>
                  <a:pt x="1539043" y="5172364"/>
                  <a:pt x="1526925" y="5159738"/>
                  <a:pt x="1511334" y="5153891"/>
                </a:cubicBezTo>
                <a:cubicBezTo>
                  <a:pt x="1489285" y="5145623"/>
                  <a:pt x="1464906" y="5145747"/>
                  <a:pt x="1442061" y="5140036"/>
                </a:cubicBezTo>
                <a:cubicBezTo>
                  <a:pt x="1427893" y="5136494"/>
                  <a:pt x="1414753" y="5129349"/>
                  <a:pt x="1400497" y="5126181"/>
                </a:cubicBezTo>
                <a:cubicBezTo>
                  <a:pt x="1373075" y="5120087"/>
                  <a:pt x="1345079" y="5116945"/>
                  <a:pt x="1317370" y="5112327"/>
                </a:cubicBezTo>
                <a:cubicBezTo>
                  <a:pt x="1312752" y="5098472"/>
                  <a:pt x="1311617" y="5082914"/>
                  <a:pt x="1303516" y="5070763"/>
                </a:cubicBezTo>
                <a:cubicBezTo>
                  <a:pt x="1292648" y="5054460"/>
                  <a:pt x="1269910" y="5047104"/>
                  <a:pt x="1261952" y="5029200"/>
                </a:cubicBezTo>
                <a:cubicBezTo>
                  <a:pt x="1250543" y="5003530"/>
                  <a:pt x="1262820" y="4969996"/>
                  <a:pt x="1248097" y="4946072"/>
                </a:cubicBezTo>
                <a:cubicBezTo>
                  <a:pt x="1224137" y="4907136"/>
                  <a:pt x="1183443" y="4881418"/>
                  <a:pt x="1151116" y="4849091"/>
                </a:cubicBezTo>
                <a:lnTo>
                  <a:pt x="1095697" y="4793672"/>
                </a:lnTo>
                <a:cubicBezTo>
                  <a:pt x="1081843" y="4779818"/>
                  <a:pt x="1070436" y="4762977"/>
                  <a:pt x="1054134" y="4752109"/>
                </a:cubicBezTo>
                <a:lnTo>
                  <a:pt x="971007" y="4696691"/>
                </a:lnTo>
                <a:cubicBezTo>
                  <a:pt x="957152" y="4687454"/>
                  <a:pt x="945240" y="4674246"/>
                  <a:pt x="929443" y="4668981"/>
                </a:cubicBezTo>
                <a:cubicBezTo>
                  <a:pt x="882811" y="4653438"/>
                  <a:pt x="880399" y="4654811"/>
                  <a:pt x="832461" y="4627418"/>
                </a:cubicBezTo>
                <a:cubicBezTo>
                  <a:pt x="818004" y="4619157"/>
                  <a:pt x="805790" y="4607156"/>
                  <a:pt x="790897" y="4599709"/>
                </a:cubicBezTo>
                <a:cubicBezTo>
                  <a:pt x="777835" y="4593178"/>
                  <a:pt x="762396" y="4592385"/>
                  <a:pt x="749334" y="4585854"/>
                </a:cubicBezTo>
                <a:cubicBezTo>
                  <a:pt x="734441" y="4578407"/>
                  <a:pt x="722227" y="4566406"/>
                  <a:pt x="707770" y="4558145"/>
                </a:cubicBezTo>
                <a:cubicBezTo>
                  <a:pt x="648082" y="4524038"/>
                  <a:pt x="649884" y="4532418"/>
                  <a:pt x="583079" y="4502727"/>
                </a:cubicBezTo>
                <a:cubicBezTo>
                  <a:pt x="564206" y="4494339"/>
                  <a:pt x="547586" y="4480452"/>
                  <a:pt x="527661" y="4475018"/>
                </a:cubicBezTo>
                <a:cubicBezTo>
                  <a:pt x="496156" y="4466426"/>
                  <a:pt x="463006" y="4465781"/>
                  <a:pt x="430679" y="4461163"/>
                </a:cubicBezTo>
                <a:cubicBezTo>
                  <a:pt x="416825" y="4456545"/>
                  <a:pt x="400520" y="4456432"/>
                  <a:pt x="389116" y="4447309"/>
                </a:cubicBezTo>
                <a:cubicBezTo>
                  <a:pt x="376114" y="4436907"/>
                  <a:pt x="371809" y="4418747"/>
                  <a:pt x="361407" y="4405745"/>
                </a:cubicBezTo>
                <a:cubicBezTo>
                  <a:pt x="353247" y="4395545"/>
                  <a:pt x="342059" y="4388071"/>
                  <a:pt x="333697" y="4378036"/>
                </a:cubicBezTo>
                <a:cubicBezTo>
                  <a:pt x="244824" y="4271389"/>
                  <a:pt x="338631" y="4369115"/>
                  <a:pt x="250570" y="4281054"/>
                </a:cubicBezTo>
                <a:cubicBezTo>
                  <a:pt x="224082" y="4201589"/>
                  <a:pt x="254648" y="4272635"/>
                  <a:pt x="209007" y="4211781"/>
                </a:cubicBezTo>
                <a:cubicBezTo>
                  <a:pt x="189026" y="4185139"/>
                  <a:pt x="177136" y="4152202"/>
                  <a:pt x="153588" y="4128654"/>
                </a:cubicBezTo>
                <a:cubicBezTo>
                  <a:pt x="130497" y="4105563"/>
                  <a:pt x="103909" y="4085505"/>
                  <a:pt x="84316" y="4059381"/>
                </a:cubicBezTo>
                <a:cubicBezTo>
                  <a:pt x="32761" y="3990642"/>
                  <a:pt x="55561" y="4023176"/>
                  <a:pt x="15043" y="3962400"/>
                </a:cubicBezTo>
                <a:cubicBezTo>
                  <a:pt x="10425" y="3943927"/>
                  <a:pt x="0" y="3925985"/>
                  <a:pt x="1188" y="3906981"/>
                </a:cubicBezTo>
                <a:cubicBezTo>
                  <a:pt x="4692" y="3850908"/>
                  <a:pt x="13462" y="3794748"/>
                  <a:pt x="28897" y="3740727"/>
                </a:cubicBezTo>
                <a:cubicBezTo>
                  <a:pt x="32486" y="3728167"/>
                  <a:pt x="48245" y="3723053"/>
                  <a:pt x="56607" y="3713018"/>
                </a:cubicBezTo>
                <a:cubicBezTo>
                  <a:pt x="156671" y="3592941"/>
                  <a:pt x="35050" y="3717641"/>
                  <a:pt x="153588" y="3616036"/>
                </a:cubicBezTo>
                <a:cubicBezTo>
                  <a:pt x="168464" y="3603285"/>
                  <a:pt x="179208" y="3585860"/>
                  <a:pt x="195152" y="3574472"/>
                </a:cubicBezTo>
                <a:cubicBezTo>
                  <a:pt x="211958" y="3562468"/>
                  <a:pt x="232638" y="3557010"/>
                  <a:pt x="250570" y="3546763"/>
                </a:cubicBezTo>
                <a:cubicBezTo>
                  <a:pt x="265027" y="3538502"/>
                  <a:pt x="278584" y="3528732"/>
                  <a:pt x="292134" y="3519054"/>
                </a:cubicBezTo>
                <a:cubicBezTo>
                  <a:pt x="310924" y="3505633"/>
                  <a:pt x="328762" y="3490912"/>
                  <a:pt x="347552" y="3477491"/>
                </a:cubicBezTo>
                <a:cubicBezTo>
                  <a:pt x="361102" y="3467813"/>
                  <a:pt x="376324" y="3460441"/>
                  <a:pt x="389116" y="3449781"/>
                </a:cubicBezTo>
                <a:cubicBezTo>
                  <a:pt x="495784" y="3360890"/>
                  <a:pt x="369053" y="3449301"/>
                  <a:pt x="472243" y="3380509"/>
                </a:cubicBezTo>
                <a:cubicBezTo>
                  <a:pt x="476861" y="3366654"/>
                  <a:pt x="480344" y="3352368"/>
                  <a:pt x="486097" y="3338945"/>
                </a:cubicBezTo>
                <a:cubicBezTo>
                  <a:pt x="503490" y="3298361"/>
                  <a:pt x="516672" y="3276745"/>
                  <a:pt x="541516" y="3241963"/>
                </a:cubicBezTo>
                <a:cubicBezTo>
                  <a:pt x="554937" y="3223173"/>
                  <a:pt x="566751" y="3202873"/>
                  <a:pt x="583079" y="3186545"/>
                </a:cubicBezTo>
                <a:cubicBezTo>
                  <a:pt x="599407" y="3170217"/>
                  <a:pt x="620024" y="3158836"/>
                  <a:pt x="638497" y="3144981"/>
                </a:cubicBezTo>
                <a:cubicBezTo>
                  <a:pt x="668170" y="3026291"/>
                  <a:pt x="624872" y="3133245"/>
                  <a:pt x="693916" y="3075709"/>
                </a:cubicBezTo>
                <a:cubicBezTo>
                  <a:pt x="708810" y="3063297"/>
                  <a:pt x="789951" y="2939054"/>
                  <a:pt x="790897" y="2937163"/>
                </a:cubicBezTo>
                <a:cubicBezTo>
                  <a:pt x="800134" y="2918690"/>
                  <a:pt x="808360" y="2899677"/>
                  <a:pt x="818607" y="2881745"/>
                </a:cubicBezTo>
                <a:cubicBezTo>
                  <a:pt x="858357" y="2812183"/>
                  <a:pt x="838144" y="2868487"/>
                  <a:pt x="874025" y="2784763"/>
                </a:cubicBezTo>
                <a:cubicBezTo>
                  <a:pt x="888624" y="2750698"/>
                  <a:pt x="895821" y="2709406"/>
                  <a:pt x="901734" y="2673927"/>
                </a:cubicBezTo>
                <a:cubicBezTo>
                  <a:pt x="907103" y="2641716"/>
                  <a:pt x="910970" y="2609272"/>
                  <a:pt x="915588" y="2576945"/>
                </a:cubicBezTo>
                <a:cubicBezTo>
                  <a:pt x="910930" y="2423213"/>
                  <a:pt x="985249" y="2211649"/>
                  <a:pt x="874025" y="2078181"/>
                </a:cubicBezTo>
                <a:cubicBezTo>
                  <a:pt x="861482" y="2063129"/>
                  <a:pt x="845004" y="2051670"/>
                  <a:pt x="832461" y="2036618"/>
                </a:cubicBezTo>
                <a:cubicBezTo>
                  <a:pt x="774732" y="1967344"/>
                  <a:pt x="839390" y="2018146"/>
                  <a:pt x="763188" y="1967345"/>
                </a:cubicBezTo>
                <a:cubicBezTo>
                  <a:pt x="753952" y="1953490"/>
                  <a:pt x="743740" y="1940238"/>
                  <a:pt x="735479" y="1925781"/>
                </a:cubicBezTo>
                <a:cubicBezTo>
                  <a:pt x="710841" y="1882664"/>
                  <a:pt x="710747" y="1865623"/>
                  <a:pt x="680061" y="1828800"/>
                </a:cubicBezTo>
                <a:cubicBezTo>
                  <a:pt x="667518" y="1813748"/>
                  <a:pt x="652352" y="1801091"/>
                  <a:pt x="638497" y="1787236"/>
                </a:cubicBezTo>
                <a:cubicBezTo>
                  <a:pt x="589034" y="1638838"/>
                  <a:pt x="639766" y="1803729"/>
                  <a:pt x="610788" y="1427018"/>
                </a:cubicBezTo>
                <a:cubicBezTo>
                  <a:pt x="608935" y="1402923"/>
                  <a:pt x="577258" y="1346102"/>
                  <a:pt x="569225" y="1330036"/>
                </a:cubicBezTo>
                <a:cubicBezTo>
                  <a:pt x="564607" y="1288472"/>
                  <a:pt x="565513" y="1245916"/>
                  <a:pt x="555370" y="1205345"/>
                </a:cubicBezTo>
                <a:cubicBezTo>
                  <a:pt x="551331" y="1189191"/>
                  <a:pt x="534220" y="1179086"/>
                  <a:pt x="527661" y="1163781"/>
                </a:cubicBezTo>
                <a:cubicBezTo>
                  <a:pt x="489361" y="1074414"/>
                  <a:pt x="541868" y="1136423"/>
                  <a:pt x="486097" y="1080654"/>
                </a:cubicBezTo>
                <a:cubicBezTo>
                  <a:pt x="481479" y="1052945"/>
                  <a:pt x="481126" y="1024177"/>
                  <a:pt x="472243" y="997527"/>
                </a:cubicBezTo>
                <a:cubicBezTo>
                  <a:pt x="466978" y="981730"/>
                  <a:pt x="451981" y="970856"/>
                  <a:pt x="444534" y="955963"/>
                </a:cubicBezTo>
                <a:cubicBezTo>
                  <a:pt x="438003" y="942901"/>
                  <a:pt x="436432" y="927823"/>
                  <a:pt x="430679" y="914400"/>
                </a:cubicBezTo>
                <a:cubicBezTo>
                  <a:pt x="422543" y="895417"/>
                  <a:pt x="412206" y="877454"/>
                  <a:pt x="402970" y="858981"/>
                </a:cubicBezTo>
                <a:cubicBezTo>
                  <a:pt x="398352" y="835890"/>
                  <a:pt x="395312" y="812427"/>
                  <a:pt x="389116" y="789709"/>
                </a:cubicBezTo>
                <a:cubicBezTo>
                  <a:pt x="381431" y="761530"/>
                  <a:pt x="368491" y="734917"/>
                  <a:pt x="361407" y="706581"/>
                </a:cubicBezTo>
                <a:lnTo>
                  <a:pt x="347552" y="651163"/>
                </a:lnTo>
                <a:cubicBezTo>
                  <a:pt x="352170" y="595745"/>
                  <a:pt x="351159" y="539567"/>
                  <a:pt x="361407" y="484909"/>
                </a:cubicBezTo>
                <a:cubicBezTo>
                  <a:pt x="365992" y="460454"/>
                  <a:pt x="402307" y="409705"/>
                  <a:pt x="416825" y="387927"/>
                </a:cubicBezTo>
                <a:cubicBezTo>
                  <a:pt x="442226" y="311721"/>
                  <a:pt x="415416" y="380001"/>
                  <a:pt x="458388" y="304800"/>
                </a:cubicBezTo>
                <a:cubicBezTo>
                  <a:pt x="483032" y="261672"/>
                  <a:pt x="483115" y="244649"/>
                  <a:pt x="513807" y="207818"/>
                </a:cubicBezTo>
                <a:cubicBezTo>
                  <a:pt x="551862" y="162152"/>
                  <a:pt x="552055" y="170602"/>
                  <a:pt x="596934" y="138545"/>
                </a:cubicBezTo>
                <a:cubicBezTo>
                  <a:pt x="656604" y="95923"/>
                  <a:pt x="642673" y="97170"/>
                  <a:pt x="707770" y="69272"/>
                </a:cubicBezTo>
                <a:cubicBezTo>
                  <a:pt x="721193" y="63519"/>
                  <a:pt x="734765" y="56423"/>
                  <a:pt x="749334" y="55418"/>
                </a:cubicBezTo>
                <a:cubicBezTo>
                  <a:pt x="869211" y="47151"/>
                  <a:pt x="989479" y="46181"/>
                  <a:pt x="1109552" y="41563"/>
                </a:cubicBezTo>
                <a:cubicBezTo>
                  <a:pt x="1123407" y="27709"/>
                  <a:pt x="1131523" y="0"/>
                  <a:pt x="1151116" y="0"/>
                </a:cubicBezTo>
                <a:cubicBezTo>
                  <a:pt x="1167767" y="0"/>
                  <a:pt x="1182091" y="25235"/>
                  <a:pt x="1178825" y="41563"/>
                </a:cubicBezTo>
                <a:cubicBezTo>
                  <a:pt x="1176968" y="50850"/>
                  <a:pt x="1122201" y="76803"/>
                  <a:pt x="1109552" y="83127"/>
                </a:cubicBezTo>
                <a:lnTo>
                  <a:pt x="1109552" y="83127"/>
                </a:lnTo>
              </a:path>
            </a:pathLst>
          </a:custGeom>
          <a:solidFill>
            <a:srgbClr val="00B050"/>
          </a:solidFill>
          <a:ln w="28575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1"/>
          <a:lstStyle/>
          <a:p>
            <a:pPr algn="ctr"/>
            <a:endParaRPr lang="ru-RU" dirty="0" smtClean="0"/>
          </a:p>
        </p:txBody>
      </p:sp>
      <p:sp>
        <p:nvSpPr>
          <p:cNvPr id="8" name="Пятно 2 7"/>
          <p:cNvSpPr/>
          <p:nvPr/>
        </p:nvSpPr>
        <p:spPr>
          <a:xfrm>
            <a:off x="4857752" y="4857760"/>
            <a:ext cx="1000132" cy="1071570"/>
          </a:xfrm>
          <a:prstGeom prst="irregularSeal2">
            <a:avLst/>
          </a:prstGeom>
          <a:blipFill dpi="0" rotWithShape="1">
            <a:blip r:embed="rId4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14678" y="321468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214686"/>
            <a:ext cx="142876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Владимир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495213">
            <a:off x="-583478" y="1933934"/>
            <a:ext cx="3241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Польское королевство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614364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Венгрия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3108" y="378619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Галицко-Волынское княжество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313709" y="-13855"/>
            <a:ext cx="4031673" cy="5211998"/>
          </a:xfrm>
          <a:custGeom>
            <a:avLst/>
            <a:gdLst>
              <a:gd name="connsiteX0" fmla="*/ 2230582 w 4031673"/>
              <a:gd name="connsiteY0" fmla="*/ 110837 h 5211998"/>
              <a:gd name="connsiteX1" fmla="*/ 2272146 w 4031673"/>
              <a:gd name="connsiteY1" fmla="*/ 124691 h 5211998"/>
              <a:gd name="connsiteX2" fmla="*/ 2424546 w 4031673"/>
              <a:gd name="connsiteY2" fmla="*/ 249382 h 5211998"/>
              <a:gd name="connsiteX3" fmla="*/ 2466109 w 4031673"/>
              <a:gd name="connsiteY3" fmla="*/ 304800 h 5211998"/>
              <a:gd name="connsiteX4" fmla="*/ 2521527 w 4031673"/>
              <a:gd name="connsiteY4" fmla="*/ 374073 h 5211998"/>
              <a:gd name="connsiteX5" fmla="*/ 2576946 w 4031673"/>
              <a:gd name="connsiteY5" fmla="*/ 471055 h 5211998"/>
              <a:gd name="connsiteX6" fmla="*/ 2673927 w 4031673"/>
              <a:gd name="connsiteY6" fmla="*/ 568037 h 5211998"/>
              <a:gd name="connsiteX7" fmla="*/ 2757055 w 4031673"/>
              <a:gd name="connsiteY7" fmla="*/ 665019 h 5211998"/>
              <a:gd name="connsiteX8" fmla="*/ 2812473 w 4031673"/>
              <a:gd name="connsiteY8" fmla="*/ 762000 h 5211998"/>
              <a:gd name="connsiteX9" fmla="*/ 2881746 w 4031673"/>
              <a:gd name="connsiteY9" fmla="*/ 831273 h 5211998"/>
              <a:gd name="connsiteX10" fmla="*/ 2937164 w 4031673"/>
              <a:gd name="connsiteY10" fmla="*/ 928255 h 5211998"/>
              <a:gd name="connsiteX11" fmla="*/ 2978727 w 4031673"/>
              <a:gd name="connsiteY11" fmla="*/ 1025237 h 5211998"/>
              <a:gd name="connsiteX12" fmla="*/ 2992582 w 4031673"/>
              <a:gd name="connsiteY12" fmla="*/ 1080655 h 5211998"/>
              <a:gd name="connsiteX13" fmla="*/ 3020291 w 4031673"/>
              <a:gd name="connsiteY13" fmla="*/ 1122219 h 5211998"/>
              <a:gd name="connsiteX14" fmla="*/ 3048000 w 4031673"/>
              <a:gd name="connsiteY14" fmla="*/ 1177637 h 5211998"/>
              <a:gd name="connsiteX15" fmla="*/ 3089564 w 4031673"/>
              <a:gd name="connsiteY15" fmla="*/ 1343891 h 5211998"/>
              <a:gd name="connsiteX16" fmla="*/ 3131127 w 4031673"/>
              <a:gd name="connsiteY16" fmla="*/ 1496291 h 5211998"/>
              <a:gd name="connsiteX17" fmla="*/ 3144982 w 4031673"/>
              <a:gd name="connsiteY17" fmla="*/ 1565564 h 5211998"/>
              <a:gd name="connsiteX18" fmla="*/ 3172691 w 4031673"/>
              <a:gd name="connsiteY18" fmla="*/ 1607128 h 5211998"/>
              <a:gd name="connsiteX19" fmla="*/ 3214255 w 4031673"/>
              <a:gd name="connsiteY19" fmla="*/ 1704110 h 5211998"/>
              <a:gd name="connsiteX20" fmla="*/ 3228109 w 4031673"/>
              <a:gd name="connsiteY20" fmla="*/ 1911928 h 5211998"/>
              <a:gd name="connsiteX21" fmla="*/ 3241964 w 4031673"/>
              <a:gd name="connsiteY21" fmla="*/ 2410691 h 5211998"/>
              <a:gd name="connsiteX22" fmla="*/ 3255818 w 4031673"/>
              <a:gd name="connsiteY22" fmla="*/ 2479964 h 5211998"/>
              <a:gd name="connsiteX23" fmla="*/ 3283527 w 4031673"/>
              <a:gd name="connsiteY23" fmla="*/ 2535382 h 5211998"/>
              <a:gd name="connsiteX24" fmla="*/ 3297382 w 4031673"/>
              <a:gd name="connsiteY24" fmla="*/ 2604655 h 5211998"/>
              <a:gd name="connsiteX25" fmla="*/ 3325091 w 4031673"/>
              <a:gd name="connsiteY25" fmla="*/ 2646219 h 5211998"/>
              <a:gd name="connsiteX26" fmla="*/ 3366655 w 4031673"/>
              <a:gd name="connsiteY26" fmla="*/ 2743200 h 5211998"/>
              <a:gd name="connsiteX27" fmla="*/ 3380509 w 4031673"/>
              <a:gd name="connsiteY27" fmla="*/ 2840182 h 5211998"/>
              <a:gd name="connsiteX28" fmla="*/ 3408218 w 4031673"/>
              <a:gd name="connsiteY28" fmla="*/ 2881746 h 5211998"/>
              <a:gd name="connsiteX29" fmla="*/ 3463636 w 4031673"/>
              <a:gd name="connsiteY29" fmla="*/ 2992582 h 5211998"/>
              <a:gd name="connsiteX30" fmla="*/ 3505200 w 4031673"/>
              <a:gd name="connsiteY30" fmla="*/ 3089564 h 5211998"/>
              <a:gd name="connsiteX31" fmla="*/ 3532909 w 4031673"/>
              <a:gd name="connsiteY31" fmla="*/ 3297382 h 5211998"/>
              <a:gd name="connsiteX32" fmla="*/ 3602182 w 4031673"/>
              <a:gd name="connsiteY32" fmla="*/ 3394364 h 5211998"/>
              <a:gd name="connsiteX33" fmla="*/ 3657600 w 4031673"/>
              <a:gd name="connsiteY33" fmla="*/ 3491346 h 5211998"/>
              <a:gd name="connsiteX34" fmla="*/ 3671455 w 4031673"/>
              <a:gd name="connsiteY34" fmla="*/ 3602182 h 5211998"/>
              <a:gd name="connsiteX35" fmla="*/ 3685309 w 4031673"/>
              <a:gd name="connsiteY35" fmla="*/ 3685310 h 5211998"/>
              <a:gd name="connsiteX36" fmla="*/ 3699164 w 4031673"/>
              <a:gd name="connsiteY36" fmla="*/ 3823855 h 5211998"/>
              <a:gd name="connsiteX37" fmla="*/ 3726873 w 4031673"/>
              <a:gd name="connsiteY37" fmla="*/ 3962400 h 5211998"/>
              <a:gd name="connsiteX38" fmla="*/ 3740727 w 4031673"/>
              <a:gd name="connsiteY38" fmla="*/ 4100946 h 5211998"/>
              <a:gd name="connsiteX39" fmla="*/ 3823855 w 4031673"/>
              <a:gd name="connsiteY39" fmla="*/ 4239491 h 5211998"/>
              <a:gd name="connsiteX40" fmla="*/ 3879273 w 4031673"/>
              <a:gd name="connsiteY40" fmla="*/ 4336473 h 5211998"/>
              <a:gd name="connsiteX41" fmla="*/ 3934691 w 4031673"/>
              <a:gd name="connsiteY41" fmla="*/ 4433455 h 5211998"/>
              <a:gd name="connsiteX42" fmla="*/ 3948546 w 4031673"/>
              <a:gd name="connsiteY42" fmla="*/ 4475019 h 5211998"/>
              <a:gd name="connsiteX43" fmla="*/ 3976255 w 4031673"/>
              <a:gd name="connsiteY43" fmla="*/ 4516582 h 5211998"/>
              <a:gd name="connsiteX44" fmla="*/ 4003964 w 4031673"/>
              <a:gd name="connsiteY44" fmla="*/ 4572000 h 5211998"/>
              <a:gd name="connsiteX45" fmla="*/ 4031673 w 4031673"/>
              <a:gd name="connsiteY45" fmla="*/ 4821382 h 5211998"/>
              <a:gd name="connsiteX46" fmla="*/ 4017818 w 4031673"/>
              <a:gd name="connsiteY46" fmla="*/ 4918364 h 5211998"/>
              <a:gd name="connsiteX47" fmla="*/ 3962400 w 4031673"/>
              <a:gd name="connsiteY47" fmla="*/ 5001491 h 5211998"/>
              <a:gd name="connsiteX48" fmla="*/ 3851564 w 4031673"/>
              <a:gd name="connsiteY48" fmla="*/ 4987637 h 5211998"/>
              <a:gd name="connsiteX49" fmla="*/ 3810000 w 4031673"/>
              <a:gd name="connsiteY49" fmla="*/ 4959928 h 5211998"/>
              <a:gd name="connsiteX50" fmla="*/ 3574473 w 4031673"/>
              <a:gd name="connsiteY50" fmla="*/ 4973782 h 5211998"/>
              <a:gd name="connsiteX51" fmla="*/ 3519055 w 4031673"/>
              <a:gd name="connsiteY51" fmla="*/ 5001491 h 5211998"/>
              <a:gd name="connsiteX52" fmla="*/ 3394364 w 4031673"/>
              <a:gd name="connsiteY52" fmla="*/ 5084619 h 5211998"/>
              <a:gd name="connsiteX53" fmla="*/ 3297382 w 4031673"/>
              <a:gd name="connsiteY53" fmla="*/ 5153891 h 5211998"/>
              <a:gd name="connsiteX54" fmla="*/ 3228109 w 4031673"/>
              <a:gd name="connsiteY54" fmla="*/ 5209310 h 5211998"/>
              <a:gd name="connsiteX55" fmla="*/ 2951018 w 4031673"/>
              <a:gd name="connsiteY55" fmla="*/ 5195455 h 5211998"/>
              <a:gd name="connsiteX56" fmla="*/ 2923309 w 4031673"/>
              <a:gd name="connsiteY56" fmla="*/ 5153891 h 5211998"/>
              <a:gd name="connsiteX57" fmla="*/ 2881746 w 4031673"/>
              <a:gd name="connsiteY57" fmla="*/ 5056910 h 5211998"/>
              <a:gd name="connsiteX58" fmla="*/ 2867891 w 4031673"/>
              <a:gd name="connsiteY58" fmla="*/ 4973782 h 5211998"/>
              <a:gd name="connsiteX59" fmla="*/ 2854036 w 4031673"/>
              <a:gd name="connsiteY59" fmla="*/ 4918364 h 5211998"/>
              <a:gd name="connsiteX60" fmla="*/ 2840182 w 4031673"/>
              <a:gd name="connsiteY60" fmla="*/ 4710546 h 5211998"/>
              <a:gd name="connsiteX61" fmla="*/ 2784764 w 4031673"/>
              <a:gd name="connsiteY61" fmla="*/ 4613564 h 5211998"/>
              <a:gd name="connsiteX62" fmla="*/ 2770909 w 4031673"/>
              <a:gd name="connsiteY62" fmla="*/ 4572000 h 5211998"/>
              <a:gd name="connsiteX63" fmla="*/ 2715491 w 4031673"/>
              <a:gd name="connsiteY63" fmla="*/ 4475019 h 5211998"/>
              <a:gd name="connsiteX64" fmla="*/ 2701636 w 4031673"/>
              <a:gd name="connsiteY64" fmla="*/ 4045528 h 5211998"/>
              <a:gd name="connsiteX65" fmla="*/ 2687782 w 4031673"/>
              <a:gd name="connsiteY65" fmla="*/ 4003964 h 5211998"/>
              <a:gd name="connsiteX66" fmla="*/ 2660073 w 4031673"/>
              <a:gd name="connsiteY66" fmla="*/ 3906982 h 5211998"/>
              <a:gd name="connsiteX67" fmla="*/ 2632364 w 4031673"/>
              <a:gd name="connsiteY67" fmla="*/ 3740728 h 5211998"/>
              <a:gd name="connsiteX68" fmla="*/ 2576946 w 4031673"/>
              <a:gd name="connsiteY68" fmla="*/ 3657600 h 5211998"/>
              <a:gd name="connsiteX69" fmla="*/ 2563091 w 4031673"/>
              <a:gd name="connsiteY69" fmla="*/ 3602182 h 5211998"/>
              <a:gd name="connsiteX70" fmla="*/ 2535382 w 4031673"/>
              <a:gd name="connsiteY70" fmla="*/ 3560619 h 5211998"/>
              <a:gd name="connsiteX71" fmla="*/ 2479964 w 4031673"/>
              <a:gd name="connsiteY71" fmla="*/ 3463637 h 5211998"/>
              <a:gd name="connsiteX72" fmla="*/ 2452255 w 4031673"/>
              <a:gd name="connsiteY72" fmla="*/ 3352800 h 5211998"/>
              <a:gd name="connsiteX73" fmla="*/ 2438400 w 4031673"/>
              <a:gd name="connsiteY73" fmla="*/ 3311237 h 5211998"/>
              <a:gd name="connsiteX74" fmla="*/ 2396836 w 4031673"/>
              <a:gd name="connsiteY74" fmla="*/ 3269673 h 5211998"/>
              <a:gd name="connsiteX75" fmla="*/ 2369127 w 4031673"/>
              <a:gd name="connsiteY75" fmla="*/ 3214255 h 5211998"/>
              <a:gd name="connsiteX76" fmla="*/ 2327564 w 4031673"/>
              <a:gd name="connsiteY76" fmla="*/ 3172691 h 5211998"/>
              <a:gd name="connsiteX77" fmla="*/ 2299855 w 4031673"/>
              <a:gd name="connsiteY77" fmla="*/ 3158837 h 5211998"/>
              <a:gd name="connsiteX78" fmla="*/ 2258291 w 4031673"/>
              <a:gd name="connsiteY78" fmla="*/ 3172691 h 5211998"/>
              <a:gd name="connsiteX79" fmla="*/ 2189018 w 4031673"/>
              <a:gd name="connsiteY79" fmla="*/ 3089564 h 5211998"/>
              <a:gd name="connsiteX80" fmla="*/ 2133600 w 4031673"/>
              <a:gd name="connsiteY80" fmla="*/ 3048000 h 5211998"/>
              <a:gd name="connsiteX81" fmla="*/ 2105891 w 4031673"/>
              <a:gd name="connsiteY81" fmla="*/ 3006437 h 5211998"/>
              <a:gd name="connsiteX82" fmla="*/ 2064327 w 4031673"/>
              <a:gd name="connsiteY82" fmla="*/ 2951019 h 5211998"/>
              <a:gd name="connsiteX83" fmla="*/ 2022764 w 4031673"/>
              <a:gd name="connsiteY83" fmla="*/ 2923310 h 5211998"/>
              <a:gd name="connsiteX84" fmla="*/ 1967346 w 4031673"/>
              <a:gd name="connsiteY84" fmla="*/ 2840182 h 5211998"/>
              <a:gd name="connsiteX85" fmla="*/ 1884218 w 4031673"/>
              <a:gd name="connsiteY85" fmla="*/ 2757055 h 5211998"/>
              <a:gd name="connsiteX86" fmla="*/ 1842655 w 4031673"/>
              <a:gd name="connsiteY86" fmla="*/ 2660073 h 5211998"/>
              <a:gd name="connsiteX87" fmla="*/ 1787236 w 4031673"/>
              <a:gd name="connsiteY87" fmla="*/ 2576946 h 5211998"/>
              <a:gd name="connsiteX88" fmla="*/ 1773382 w 4031673"/>
              <a:gd name="connsiteY88" fmla="*/ 2535382 h 5211998"/>
              <a:gd name="connsiteX89" fmla="*/ 1717964 w 4031673"/>
              <a:gd name="connsiteY89" fmla="*/ 2438400 h 5211998"/>
              <a:gd name="connsiteX90" fmla="*/ 1690255 w 4031673"/>
              <a:gd name="connsiteY90" fmla="*/ 2327564 h 5211998"/>
              <a:gd name="connsiteX91" fmla="*/ 1662546 w 4031673"/>
              <a:gd name="connsiteY91" fmla="*/ 2286000 h 5211998"/>
              <a:gd name="connsiteX92" fmla="*/ 1648691 w 4031673"/>
              <a:gd name="connsiteY92" fmla="*/ 2230582 h 5211998"/>
              <a:gd name="connsiteX93" fmla="*/ 1634836 w 4031673"/>
              <a:gd name="connsiteY93" fmla="*/ 2189019 h 5211998"/>
              <a:gd name="connsiteX94" fmla="*/ 1607127 w 4031673"/>
              <a:gd name="connsiteY94" fmla="*/ 2036619 h 5211998"/>
              <a:gd name="connsiteX95" fmla="*/ 1565564 w 4031673"/>
              <a:gd name="connsiteY95" fmla="*/ 1995055 h 5211998"/>
              <a:gd name="connsiteX96" fmla="*/ 1510146 w 4031673"/>
              <a:gd name="connsiteY96" fmla="*/ 1870364 h 5211998"/>
              <a:gd name="connsiteX97" fmla="*/ 1427018 w 4031673"/>
              <a:gd name="connsiteY97" fmla="*/ 1787237 h 5211998"/>
              <a:gd name="connsiteX98" fmla="*/ 1385455 w 4031673"/>
              <a:gd name="connsiteY98" fmla="*/ 1745673 h 5211998"/>
              <a:gd name="connsiteX99" fmla="*/ 1343891 w 4031673"/>
              <a:gd name="connsiteY99" fmla="*/ 1690255 h 5211998"/>
              <a:gd name="connsiteX100" fmla="*/ 1288473 w 4031673"/>
              <a:gd name="connsiteY100" fmla="*/ 1607128 h 5211998"/>
              <a:gd name="connsiteX101" fmla="*/ 1233055 w 4031673"/>
              <a:gd name="connsiteY101" fmla="*/ 1524000 h 5211998"/>
              <a:gd name="connsiteX102" fmla="*/ 1177636 w 4031673"/>
              <a:gd name="connsiteY102" fmla="*/ 1496291 h 5211998"/>
              <a:gd name="connsiteX103" fmla="*/ 1136073 w 4031673"/>
              <a:gd name="connsiteY103" fmla="*/ 1440873 h 5211998"/>
              <a:gd name="connsiteX104" fmla="*/ 1039091 w 4031673"/>
              <a:gd name="connsiteY104" fmla="*/ 1385455 h 5211998"/>
              <a:gd name="connsiteX105" fmla="*/ 955964 w 4031673"/>
              <a:gd name="connsiteY105" fmla="*/ 1330037 h 5211998"/>
              <a:gd name="connsiteX106" fmla="*/ 858982 w 4031673"/>
              <a:gd name="connsiteY106" fmla="*/ 1233055 h 5211998"/>
              <a:gd name="connsiteX107" fmla="*/ 803564 w 4031673"/>
              <a:gd name="connsiteY107" fmla="*/ 1191491 h 5211998"/>
              <a:gd name="connsiteX108" fmla="*/ 762000 w 4031673"/>
              <a:gd name="connsiteY108" fmla="*/ 1136073 h 5211998"/>
              <a:gd name="connsiteX109" fmla="*/ 720436 w 4031673"/>
              <a:gd name="connsiteY109" fmla="*/ 1094510 h 5211998"/>
              <a:gd name="connsiteX110" fmla="*/ 651164 w 4031673"/>
              <a:gd name="connsiteY110" fmla="*/ 983673 h 5211998"/>
              <a:gd name="connsiteX111" fmla="*/ 637309 w 4031673"/>
              <a:gd name="connsiteY111" fmla="*/ 942110 h 5211998"/>
              <a:gd name="connsiteX112" fmla="*/ 554182 w 4031673"/>
              <a:gd name="connsiteY112" fmla="*/ 886691 h 5211998"/>
              <a:gd name="connsiteX113" fmla="*/ 457200 w 4031673"/>
              <a:gd name="connsiteY113" fmla="*/ 803564 h 5211998"/>
              <a:gd name="connsiteX114" fmla="*/ 360218 w 4031673"/>
              <a:gd name="connsiteY114" fmla="*/ 762000 h 5211998"/>
              <a:gd name="connsiteX115" fmla="*/ 318655 w 4031673"/>
              <a:gd name="connsiteY115" fmla="*/ 734291 h 5211998"/>
              <a:gd name="connsiteX116" fmla="*/ 180109 w 4031673"/>
              <a:gd name="connsiteY116" fmla="*/ 720437 h 5211998"/>
              <a:gd name="connsiteX117" fmla="*/ 138546 w 4031673"/>
              <a:gd name="connsiteY117" fmla="*/ 706582 h 5211998"/>
              <a:gd name="connsiteX118" fmla="*/ 83127 w 4031673"/>
              <a:gd name="connsiteY118" fmla="*/ 692728 h 5211998"/>
              <a:gd name="connsiteX119" fmla="*/ 0 w 4031673"/>
              <a:gd name="connsiteY119" fmla="*/ 665019 h 5211998"/>
              <a:gd name="connsiteX120" fmla="*/ 13855 w 4031673"/>
              <a:gd name="connsiteY120" fmla="*/ 568037 h 5211998"/>
              <a:gd name="connsiteX121" fmla="*/ 83127 w 4031673"/>
              <a:gd name="connsiteY121" fmla="*/ 498764 h 5211998"/>
              <a:gd name="connsiteX122" fmla="*/ 207818 w 4031673"/>
              <a:gd name="connsiteY122" fmla="*/ 387928 h 5211998"/>
              <a:gd name="connsiteX123" fmla="*/ 263236 w 4031673"/>
              <a:gd name="connsiteY123" fmla="*/ 360219 h 5211998"/>
              <a:gd name="connsiteX124" fmla="*/ 374073 w 4031673"/>
              <a:gd name="connsiteY124" fmla="*/ 346364 h 5211998"/>
              <a:gd name="connsiteX125" fmla="*/ 540327 w 4031673"/>
              <a:gd name="connsiteY125" fmla="*/ 318655 h 5211998"/>
              <a:gd name="connsiteX126" fmla="*/ 581891 w 4031673"/>
              <a:gd name="connsiteY126" fmla="*/ 304800 h 5211998"/>
              <a:gd name="connsiteX127" fmla="*/ 623455 w 4031673"/>
              <a:gd name="connsiteY127" fmla="*/ 277091 h 5211998"/>
              <a:gd name="connsiteX128" fmla="*/ 872836 w 4031673"/>
              <a:gd name="connsiteY128" fmla="*/ 263237 h 5211998"/>
              <a:gd name="connsiteX129" fmla="*/ 900546 w 4031673"/>
              <a:gd name="connsiteY129" fmla="*/ 235528 h 5211998"/>
              <a:gd name="connsiteX130" fmla="*/ 1039091 w 4031673"/>
              <a:gd name="connsiteY130" fmla="*/ 180110 h 5211998"/>
              <a:gd name="connsiteX131" fmla="*/ 1080655 w 4031673"/>
              <a:gd name="connsiteY131" fmla="*/ 166255 h 5211998"/>
              <a:gd name="connsiteX132" fmla="*/ 1136073 w 4031673"/>
              <a:gd name="connsiteY132" fmla="*/ 138546 h 5211998"/>
              <a:gd name="connsiteX133" fmla="*/ 1246909 w 4031673"/>
              <a:gd name="connsiteY133" fmla="*/ 124691 h 5211998"/>
              <a:gd name="connsiteX134" fmla="*/ 1163782 w 4031673"/>
              <a:gd name="connsiteY134" fmla="*/ 96982 h 5211998"/>
              <a:gd name="connsiteX135" fmla="*/ 1149927 w 4031673"/>
              <a:gd name="connsiteY135" fmla="*/ 55419 h 5211998"/>
              <a:gd name="connsiteX136" fmla="*/ 1191491 w 4031673"/>
              <a:gd name="connsiteY136" fmla="*/ 27710 h 5211998"/>
              <a:gd name="connsiteX137" fmla="*/ 1288473 w 4031673"/>
              <a:gd name="connsiteY137" fmla="*/ 13855 h 5211998"/>
              <a:gd name="connsiteX138" fmla="*/ 1330036 w 4031673"/>
              <a:gd name="connsiteY138" fmla="*/ 0 h 5211998"/>
              <a:gd name="connsiteX139" fmla="*/ 1593273 w 4031673"/>
              <a:gd name="connsiteY139" fmla="*/ 27710 h 5211998"/>
              <a:gd name="connsiteX140" fmla="*/ 1884218 w 4031673"/>
              <a:gd name="connsiteY140" fmla="*/ 41564 h 5211998"/>
              <a:gd name="connsiteX141" fmla="*/ 2147455 w 4031673"/>
              <a:gd name="connsiteY141" fmla="*/ 55419 h 5211998"/>
              <a:gd name="connsiteX142" fmla="*/ 2272146 w 4031673"/>
              <a:gd name="connsiteY142" fmla="*/ 124691 h 5211998"/>
              <a:gd name="connsiteX143" fmla="*/ 2299855 w 4031673"/>
              <a:gd name="connsiteY143" fmla="*/ 124691 h 5211998"/>
              <a:gd name="connsiteX144" fmla="*/ 2313709 w 4031673"/>
              <a:gd name="connsiteY144" fmla="*/ 124691 h 5211998"/>
              <a:gd name="connsiteX145" fmla="*/ 2313709 w 4031673"/>
              <a:gd name="connsiteY145" fmla="*/ 124691 h 521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031673" h="5211998">
                <a:moveTo>
                  <a:pt x="2230582" y="110837"/>
                </a:moveTo>
                <a:cubicBezTo>
                  <a:pt x="2244437" y="115455"/>
                  <a:pt x="2259825" y="116850"/>
                  <a:pt x="2272146" y="124691"/>
                </a:cubicBezTo>
                <a:cubicBezTo>
                  <a:pt x="2316557" y="152953"/>
                  <a:pt x="2385158" y="203429"/>
                  <a:pt x="2424546" y="249382"/>
                </a:cubicBezTo>
                <a:cubicBezTo>
                  <a:pt x="2439573" y="266914"/>
                  <a:pt x="2451327" y="287061"/>
                  <a:pt x="2466109" y="304800"/>
                </a:cubicBezTo>
                <a:cubicBezTo>
                  <a:pt x="2507484" y="354450"/>
                  <a:pt x="2484161" y="308682"/>
                  <a:pt x="2521527" y="374073"/>
                </a:cubicBezTo>
                <a:cubicBezTo>
                  <a:pt x="2540873" y="407928"/>
                  <a:pt x="2550526" y="441700"/>
                  <a:pt x="2576946" y="471055"/>
                </a:cubicBezTo>
                <a:cubicBezTo>
                  <a:pt x="2607529" y="505037"/>
                  <a:pt x="2653482" y="527146"/>
                  <a:pt x="2673927" y="568037"/>
                </a:cubicBezTo>
                <a:cubicBezTo>
                  <a:pt x="2711963" y="644108"/>
                  <a:pt x="2685114" y="611063"/>
                  <a:pt x="2757055" y="665019"/>
                </a:cubicBezTo>
                <a:cubicBezTo>
                  <a:pt x="2771970" y="694849"/>
                  <a:pt x="2789626" y="735889"/>
                  <a:pt x="2812473" y="762000"/>
                </a:cubicBezTo>
                <a:cubicBezTo>
                  <a:pt x="2833977" y="786576"/>
                  <a:pt x="2881746" y="831273"/>
                  <a:pt x="2881746" y="831273"/>
                </a:cubicBezTo>
                <a:cubicBezTo>
                  <a:pt x="2908579" y="938607"/>
                  <a:pt x="2873671" y="839364"/>
                  <a:pt x="2937164" y="928255"/>
                </a:cubicBezTo>
                <a:cubicBezTo>
                  <a:pt x="2954759" y="952888"/>
                  <a:pt x="2970112" y="995084"/>
                  <a:pt x="2978727" y="1025237"/>
                </a:cubicBezTo>
                <a:cubicBezTo>
                  <a:pt x="2983958" y="1043546"/>
                  <a:pt x="2985081" y="1063153"/>
                  <a:pt x="2992582" y="1080655"/>
                </a:cubicBezTo>
                <a:cubicBezTo>
                  <a:pt x="2999141" y="1095960"/>
                  <a:pt x="3012030" y="1107762"/>
                  <a:pt x="3020291" y="1122219"/>
                </a:cubicBezTo>
                <a:cubicBezTo>
                  <a:pt x="3030538" y="1140151"/>
                  <a:pt x="3040330" y="1158461"/>
                  <a:pt x="3048000" y="1177637"/>
                </a:cubicBezTo>
                <a:cubicBezTo>
                  <a:pt x="3076215" y="1248174"/>
                  <a:pt x="3078964" y="1269694"/>
                  <a:pt x="3089564" y="1343891"/>
                </a:cubicBezTo>
                <a:cubicBezTo>
                  <a:pt x="3108379" y="1475593"/>
                  <a:pt x="3081470" y="1421806"/>
                  <a:pt x="3131127" y="1496291"/>
                </a:cubicBezTo>
                <a:cubicBezTo>
                  <a:pt x="3135745" y="1519382"/>
                  <a:pt x="3136714" y="1543515"/>
                  <a:pt x="3144982" y="1565564"/>
                </a:cubicBezTo>
                <a:cubicBezTo>
                  <a:pt x="3150829" y="1581155"/>
                  <a:pt x="3164430" y="1592671"/>
                  <a:pt x="3172691" y="1607128"/>
                </a:cubicBezTo>
                <a:cubicBezTo>
                  <a:pt x="3200083" y="1655064"/>
                  <a:pt x="3198711" y="1657480"/>
                  <a:pt x="3214255" y="1704110"/>
                </a:cubicBezTo>
                <a:cubicBezTo>
                  <a:pt x="3218873" y="1773383"/>
                  <a:pt x="3225388" y="1842555"/>
                  <a:pt x="3228109" y="1911928"/>
                </a:cubicBezTo>
                <a:cubicBezTo>
                  <a:pt x="3234626" y="2078119"/>
                  <a:pt x="3233861" y="2244570"/>
                  <a:pt x="3241964" y="2410691"/>
                </a:cubicBezTo>
                <a:cubicBezTo>
                  <a:pt x="3243111" y="2434211"/>
                  <a:pt x="3248371" y="2457624"/>
                  <a:pt x="3255818" y="2479964"/>
                </a:cubicBezTo>
                <a:cubicBezTo>
                  <a:pt x="3262349" y="2499557"/>
                  <a:pt x="3274291" y="2516909"/>
                  <a:pt x="3283527" y="2535382"/>
                </a:cubicBezTo>
                <a:cubicBezTo>
                  <a:pt x="3288145" y="2558473"/>
                  <a:pt x="3289114" y="2582606"/>
                  <a:pt x="3297382" y="2604655"/>
                </a:cubicBezTo>
                <a:cubicBezTo>
                  <a:pt x="3303229" y="2620246"/>
                  <a:pt x="3316830" y="2631762"/>
                  <a:pt x="3325091" y="2646219"/>
                </a:cubicBezTo>
                <a:cubicBezTo>
                  <a:pt x="3352482" y="2694154"/>
                  <a:pt x="3351111" y="2696571"/>
                  <a:pt x="3366655" y="2743200"/>
                </a:cubicBezTo>
                <a:cubicBezTo>
                  <a:pt x="3371273" y="2775527"/>
                  <a:pt x="3371126" y="2808904"/>
                  <a:pt x="3380509" y="2840182"/>
                </a:cubicBezTo>
                <a:cubicBezTo>
                  <a:pt x="3385294" y="2856131"/>
                  <a:pt x="3400245" y="2867128"/>
                  <a:pt x="3408218" y="2881746"/>
                </a:cubicBezTo>
                <a:cubicBezTo>
                  <a:pt x="3427997" y="2918009"/>
                  <a:pt x="3450574" y="2953396"/>
                  <a:pt x="3463636" y="2992582"/>
                </a:cubicBezTo>
                <a:cubicBezTo>
                  <a:pt x="3484022" y="3053739"/>
                  <a:pt x="3470960" y="3021084"/>
                  <a:pt x="3505200" y="3089564"/>
                </a:cubicBezTo>
                <a:cubicBezTo>
                  <a:pt x="3507001" y="3107569"/>
                  <a:pt x="3517258" y="3255645"/>
                  <a:pt x="3532909" y="3297382"/>
                </a:cubicBezTo>
                <a:cubicBezTo>
                  <a:pt x="3538065" y="3311132"/>
                  <a:pt x="3599664" y="3390839"/>
                  <a:pt x="3602182" y="3394364"/>
                </a:cubicBezTo>
                <a:cubicBezTo>
                  <a:pt x="3634818" y="3440055"/>
                  <a:pt x="3630542" y="3437231"/>
                  <a:pt x="3657600" y="3491346"/>
                </a:cubicBezTo>
                <a:cubicBezTo>
                  <a:pt x="3662218" y="3528291"/>
                  <a:pt x="3666190" y="3565323"/>
                  <a:pt x="3671455" y="3602182"/>
                </a:cubicBezTo>
                <a:cubicBezTo>
                  <a:pt x="3675428" y="3629991"/>
                  <a:pt x="3681825" y="3657435"/>
                  <a:pt x="3685309" y="3685310"/>
                </a:cubicBezTo>
                <a:cubicBezTo>
                  <a:pt x="3691066" y="3731364"/>
                  <a:pt x="3692279" y="3777956"/>
                  <a:pt x="3699164" y="3823855"/>
                </a:cubicBezTo>
                <a:cubicBezTo>
                  <a:pt x="3706150" y="3870430"/>
                  <a:pt x="3726873" y="3962400"/>
                  <a:pt x="3726873" y="3962400"/>
                </a:cubicBezTo>
                <a:cubicBezTo>
                  <a:pt x="3731491" y="4008582"/>
                  <a:pt x="3731002" y="4055564"/>
                  <a:pt x="3740727" y="4100946"/>
                </a:cubicBezTo>
                <a:cubicBezTo>
                  <a:pt x="3748504" y="4137238"/>
                  <a:pt x="3813134" y="4218049"/>
                  <a:pt x="3823855" y="4239491"/>
                </a:cubicBezTo>
                <a:cubicBezTo>
                  <a:pt x="3859010" y="4309803"/>
                  <a:pt x="3840107" y="4277725"/>
                  <a:pt x="3879273" y="4336473"/>
                </a:cubicBezTo>
                <a:cubicBezTo>
                  <a:pt x="3911037" y="4431769"/>
                  <a:pt x="3867592" y="4316032"/>
                  <a:pt x="3934691" y="4433455"/>
                </a:cubicBezTo>
                <a:cubicBezTo>
                  <a:pt x="3941937" y="4446135"/>
                  <a:pt x="3942015" y="4461957"/>
                  <a:pt x="3948546" y="4475019"/>
                </a:cubicBezTo>
                <a:cubicBezTo>
                  <a:pt x="3955993" y="4489912"/>
                  <a:pt x="3967994" y="4502125"/>
                  <a:pt x="3976255" y="4516582"/>
                </a:cubicBezTo>
                <a:cubicBezTo>
                  <a:pt x="3986502" y="4534514"/>
                  <a:pt x="3994728" y="4553527"/>
                  <a:pt x="4003964" y="4572000"/>
                </a:cubicBezTo>
                <a:cubicBezTo>
                  <a:pt x="4023502" y="4669693"/>
                  <a:pt x="4031673" y="4696103"/>
                  <a:pt x="4031673" y="4821382"/>
                </a:cubicBezTo>
                <a:cubicBezTo>
                  <a:pt x="4031673" y="4854038"/>
                  <a:pt x="4029541" y="4887885"/>
                  <a:pt x="4017818" y="4918364"/>
                </a:cubicBezTo>
                <a:cubicBezTo>
                  <a:pt x="4005863" y="4949446"/>
                  <a:pt x="3962400" y="5001491"/>
                  <a:pt x="3962400" y="5001491"/>
                </a:cubicBezTo>
                <a:cubicBezTo>
                  <a:pt x="3925455" y="4996873"/>
                  <a:pt x="3887485" y="4997433"/>
                  <a:pt x="3851564" y="4987637"/>
                </a:cubicBezTo>
                <a:cubicBezTo>
                  <a:pt x="3835500" y="4983256"/>
                  <a:pt x="3826630" y="4960760"/>
                  <a:pt x="3810000" y="4959928"/>
                </a:cubicBezTo>
                <a:lnTo>
                  <a:pt x="3574473" y="4973782"/>
                </a:lnTo>
                <a:cubicBezTo>
                  <a:pt x="3556000" y="4983018"/>
                  <a:pt x="3536765" y="4990865"/>
                  <a:pt x="3519055" y="5001491"/>
                </a:cubicBezTo>
                <a:cubicBezTo>
                  <a:pt x="3519044" y="5001498"/>
                  <a:pt x="3415152" y="5070761"/>
                  <a:pt x="3394364" y="5084619"/>
                </a:cubicBezTo>
                <a:cubicBezTo>
                  <a:pt x="3296394" y="5149933"/>
                  <a:pt x="3417699" y="5067952"/>
                  <a:pt x="3297382" y="5153891"/>
                </a:cubicBezTo>
                <a:cubicBezTo>
                  <a:pt x="3236212" y="5197583"/>
                  <a:pt x="3274446" y="5162971"/>
                  <a:pt x="3228109" y="5209310"/>
                </a:cubicBezTo>
                <a:cubicBezTo>
                  <a:pt x="3135745" y="5204692"/>
                  <a:pt x="3042005" y="5211998"/>
                  <a:pt x="2951018" y="5195455"/>
                </a:cubicBezTo>
                <a:cubicBezTo>
                  <a:pt x="2934635" y="5192476"/>
                  <a:pt x="2929868" y="5169196"/>
                  <a:pt x="2923309" y="5153891"/>
                </a:cubicBezTo>
                <a:cubicBezTo>
                  <a:pt x="2869632" y="5028643"/>
                  <a:pt x="2951310" y="5161254"/>
                  <a:pt x="2881746" y="5056910"/>
                </a:cubicBezTo>
                <a:cubicBezTo>
                  <a:pt x="2877128" y="5029201"/>
                  <a:pt x="2873400" y="5001328"/>
                  <a:pt x="2867891" y="4973782"/>
                </a:cubicBezTo>
                <a:cubicBezTo>
                  <a:pt x="2864157" y="4955111"/>
                  <a:pt x="2856029" y="4937301"/>
                  <a:pt x="2854036" y="4918364"/>
                </a:cubicBezTo>
                <a:cubicBezTo>
                  <a:pt x="2846768" y="4849319"/>
                  <a:pt x="2851010" y="4779123"/>
                  <a:pt x="2840182" y="4710546"/>
                </a:cubicBezTo>
                <a:cubicBezTo>
                  <a:pt x="2834577" y="4675048"/>
                  <a:pt x="2800104" y="4644245"/>
                  <a:pt x="2784764" y="4613564"/>
                </a:cubicBezTo>
                <a:cubicBezTo>
                  <a:pt x="2778233" y="4600502"/>
                  <a:pt x="2776662" y="4585423"/>
                  <a:pt x="2770909" y="4572000"/>
                </a:cubicBezTo>
                <a:cubicBezTo>
                  <a:pt x="2749815" y="4522781"/>
                  <a:pt x="2743320" y="4516762"/>
                  <a:pt x="2715491" y="4475019"/>
                </a:cubicBezTo>
                <a:cubicBezTo>
                  <a:pt x="2710873" y="4331855"/>
                  <a:pt x="2710047" y="4188519"/>
                  <a:pt x="2701636" y="4045528"/>
                </a:cubicBezTo>
                <a:cubicBezTo>
                  <a:pt x="2700778" y="4030949"/>
                  <a:pt x="2691794" y="4018006"/>
                  <a:pt x="2687782" y="4003964"/>
                </a:cubicBezTo>
                <a:cubicBezTo>
                  <a:pt x="2652989" y="3882188"/>
                  <a:pt x="2693290" y="4006638"/>
                  <a:pt x="2660073" y="3906982"/>
                </a:cubicBezTo>
                <a:cubicBezTo>
                  <a:pt x="2657530" y="3884095"/>
                  <a:pt x="2654929" y="3781345"/>
                  <a:pt x="2632364" y="3740728"/>
                </a:cubicBezTo>
                <a:cubicBezTo>
                  <a:pt x="2616191" y="3711616"/>
                  <a:pt x="2576946" y="3657600"/>
                  <a:pt x="2576946" y="3657600"/>
                </a:cubicBezTo>
                <a:cubicBezTo>
                  <a:pt x="2572328" y="3639127"/>
                  <a:pt x="2570592" y="3619684"/>
                  <a:pt x="2563091" y="3602182"/>
                </a:cubicBezTo>
                <a:cubicBezTo>
                  <a:pt x="2556532" y="3586877"/>
                  <a:pt x="2543643" y="3575076"/>
                  <a:pt x="2535382" y="3560619"/>
                </a:cubicBezTo>
                <a:cubicBezTo>
                  <a:pt x="2465071" y="3437574"/>
                  <a:pt x="2547472" y="3564898"/>
                  <a:pt x="2479964" y="3463637"/>
                </a:cubicBezTo>
                <a:cubicBezTo>
                  <a:pt x="2470728" y="3426691"/>
                  <a:pt x="2464298" y="3388928"/>
                  <a:pt x="2452255" y="3352800"/>
                </a:cubicBezTo>
                <a:cubicBezTo>
                  <a:pt x="2447637" y="3338946"/>
                  <a:pt x="2446501" y="3323388"/>
                  <a:pt x="2438400" y="3311237"/>
                </a:cubicBezTo>
                <a:cubicBezTo>
                  <a:pt x="2427531" y="3294934"/>
                  <a:pt x="2408224" y="3285617"/>
                  <a:pt x="2396836" y="3269673"/>
                </a:cubicBezTo>
                <a:cubicBezTo>
                  <a:pt x="2384832" y="3252867"/>
                  <a:pt x="2381131" y="3231061"/>
                  <a:pt x="2369127" y="3214255"/>
                </a:cubicBezTo>
                <a:cubicBezTo>
                  <a:pt x="2357739" y="3198311"/>
                  <a:pt x="2340315" y="3187567"/>
                  <a:pt x="2327564" y="3172691"/>
                </a:cubicBezTo>
                <a:cubicBezTo>
                  <a:pt x="2281812" y="3119314"/>
                  <a:pt x="2275805" y="3086687"/>
                  <a:pt x="2299855" y="3158837"/>
                </a:cubicBezTo>
                <a:cubicBezTo>
                  <a:pt x="2286000" y="3163455"/>
                  <a:pt x="2272146" y="3177309"/>
                  <a:pt x="2258291" y="3172691"/>
                </a:cubicBezTo>
                <a:cubicBezTo>
                  <a:pt x="2224243" y="3161342"/>
                  <a:pt x="2211201" y="3111747"/>
                  <a:pt x="2189018" y="3089564"/>
                </a:cubicBezTo>
                <a:cubicBezTo>
                  <a:pt x="2172690" y="3073236"/>
                  <a:pt x="2149928" y="3064328"/>
                  <a:pt x="2133600" y="3048000"/>
                </a:cubicBezTo>
                <a:cubicBezTo>
                  <a:pt x="2121826" y="3036226"/>
                  <a:pt x="2115569" y="3019986"/>
                  <a:pt x="2105891" y="3006437"/>
                </a:cubicBezTo>
                <a:cubicBezTo>
                  <a:pt x="2092470" y="2987647"/>
                  <a:pt x="2080655" y="2967347"/>
                  <a:pt x="2064327" y="2951019"/>
                </a:cubicBezTo>
                <a:cubicBezTo>
                  <a:pt x="2052553" y="2939245"/>
                  <a:pt x="2036618" y="2932546"/>
                  <a:pt x="2022764" y="2923310"/>
                </a:cubicBezTo>
                <a:cubicBezTo>
                  <a:pt x="2004291" y="2895601"/>
                  <a:pt x="1990894" y="2863730"/>
                  <a:pt x="1967346" y="2840182"/>
                </a:cubicBezTo>
                <a:lnTo>
                  <a:pt x="1884218" y="2757055"/>
                </a:lnTo>
                <a:cubicBezTo>
                  <a:pt x="1869886" y="2714056"/>
                  <a:pt x="1868336" y="2702874"/>
                  <a:pt x="1842655" y="2660073"/>
                </a:cubicBezTo>
                <a:cubicBezTo>
                  <a:pt x="1825521" y="2631517"/>
                  <a:pt x="1787236" y="2576946"/>
                  <a:pt x="1787236" y="2576946"/>
                </a:cubicBezTo>
                <a:cubicBezTo>
                  <a:pt x="1782618" y="2563091"/>
                  <a:pt x="1779135" y="2548805"/>
                  <a:pt x="1773382" y="2535382"/>
                </a:cubicBezTo>
                <a:cubicBezTo>
                  <a:pt x="1752290" y="2486166"/>
                  <a:pt x="1745791" y="2480140"/>
                  <a:pt x="1717964" y="2438400"/>
                </a:cubicBezTo>
                <a:cubicBezTo>
                  <a:pt x="1712695" y="2412058"/>
                  <a:pt x="1704454" y="2355962"/>
                  <a:pt x="1690255" y="2327564"/>
                </a:cubicBezTo>
                <a:cubicBezTo>
                  <a:pt x="1682809" y="2312671"/>
                  <a:pt x="1671782" y="2299855"/>
                  <a:pt x="1662546" y="2286000"/>
                </a:cubicBezTo>
                <a:cubicBezTo>
                  <a:pt x="1657928" y="2267527"/>
                  <a:pt x="1653922" y="2248891"/>
                  <a:pt x="1648691" y="2230582"/>
                </a:cubicBezTo>
                <a:cubicBezTo>
                  <a:pt x="1644679" y="2216540"/>
                  <a:pt x="1637448" y="2203387"/>
                  <a:pt x="1634836" y="2189019"/>
                </a:cubicBezTo>
                <a:cubicBezTo>
                  <a:pt x="1633880" y="2183762"/>
                  <a:pt x="1626987" y="2066409"/>
                  <a:pt x="1607127" y="2036619"/>
                </a:cubicBezTo>
                <a:cubicBezTo>
                  <a:pt x="1596259" y="2020316"/>
                  <a:pt x="1579418" y="2008910"/>
                  <a:pt x="1565564" y="1995055"/>
                </a:cubicBezTo>
                <a:cubicBezTo>
                  <a:pt x="1547995" y="1942348"/>
                  <a:pt x="1545274" y="1909883"/>
                  <a:pt x="1510146" y="1870364"/>
                </a:cubicBezTo>
                <a:cubicBezTo>
                  <a:pt x="1484112" y="1841076"/>
                  <a:pt x="1454727" y="1814946"/>
                  <a:pt x="1427018" y="1787237"/>
                </a:cubicBezTo>
                <a:cubicBezTo>
                  <a:pt x="1413163" y="1773382"/>
                  <a:pt x="1397211" y="1761348"/>
                  <a:pt x="1385455" y="1745673"/>
                </a:cubicBezTo>
                <a:cubicBezTo>
                  <a:pt x="1371600" y="1727200"/>
                  <a:pt x="1357133" y="1709172"/>
                  <a:pt x="1343891" y="1690255"/>
                </a:cubicBezTo>
                <a:cubicBezTo>
                  <a:pt x="1324793" y="1662973"/>
                  <a:pt x="1303366" y="1636914"/>
                  <a:pt x="1288473" y="1607128"/>
                </a:cubicBezTo>
                <a:cubicBezTo>
                  <a:pt x="1271649" y="1573480"/>
                  <a:pt x="1264788" y="1545156"/>
                  <a:pt x="1233055" y="1524000"/>
                </a:cubicBezTo>
                <a:cubicBezTo>
                  <a:pt x="1215870" y="1512544"/>
                  <a:pt x="1196109" y="1505527"/>
                  <a:pt x="1177636" y="1496291"/>
                </a:cubicBezTo>
                <a:cubicBezTo>
                  <a:pt x="1163782" y="1477818"/>
                  <a:pt x="1152401" y="1457201"/>
                  <a:pt x="1136073" y="1440873"/>
                </a:cubicBezTo>
                <a:cubicBezTo>
                  <a:pt x="1103350" y="1408150"/>
                  <a:pt x="1077121" y="1412620"/>
                  <a:pt x="1039091" y="1385455"/>
                </a:cubicBezTo>
                <a:cubicBezTo>
                  <a:pt x="948284" y="1320593"/>
                  <a:pt x="1045121" y="1359755"/>
                  <a:pt x="955964" y="1330037"/>
                </a:cubicBezTo>
                <a:cubicBezTo>
                  <a:pt x="808183" y="1219200"/>
                  <a:pt x="988291" y="1362364"/>
                  <a:pt x="858982" y="1233055"/>
                </a:cubicBezTo>
                <a:cubicBezTo>
                  <a:pt x="842654" y="1216727"/>
                  <a:pt x="819892" y="1207819"/>
                  <a:pt x="803564" y="1191491"/>
                </a:cubicBezTo>
                <a:cubicBezTo>
                  <a:pt x="787236" y="1175163"/>
                  <a:pt x="777028" y="1153605"/>
                  <a:pt x="762000" y="1136073"/>
                </a:cubicBezTo>
                <a:cubicBezTo>
                  <a:pt x="749249" y="1121197"/>
                  <a:pt x="734291" y="1108364"/>
                  <a:pt x="720436" y="1094510"/>
                </a:cubicBezTo>
                <a:cubicBezTo>
                  <a:pt x="687462" y="995586"/>
                  <a:pt x="717030" y="1027584"/>
                  <a:pt x="651164" y="983673"/>
                </a:cubicBezTo>
                <a:cubicBezTo>
                  <a:pt x="646546" y="969819"/>
                  <a:pt x="644823" y="954633"/>
                  <a:pt x="637309" y="942110"/>
                </a:cubicBezTo>
                <a:cubicBezTo>
                  <a:pt x="614193" y="903583"/>
                  <a:pt x="590931" y="914253"/>
                  <a:pt x="554182" y="886691"/>
                </a:cubicBezTo>
                <a:cubicBezTo>
                  <a:pt x="486008" y="835561"/>
                  <a:pt x="521126" y="835526"/>
                  <a:pt x="457200" y="803564"/>
                </a:cubicBezTo>
                <a:cubicBezTo>
                  <a:pt x="301791" y="725862"/>
                  <a:pt x="561990" y="877301"/>
                  <a:pt x="360218" y="762000"/>
                </a:cubicBezTo>
                <a:cubicBezTo>
                  <a:pt x="345761" y="753739"/>
                  <a:pt x="334880" y="738035"/>
                  <a:pt x="318655" y="734291"/>
                </a:cubicBezTo>
                <a:cubicBezTo>
                  <a:pt x="273431" y="723855"/>
                  <a:pt x="226291" y="725055"/>
                  <a:pt x="180109" y="720437"/>
                </a:cubicBezTo>
                <a:cubicBezTo>
                  <a:pt x="166255" y="715819"/>
                  <a:pt x="152588" y="710594"/>
                  <a:pt x="138546" y="706582"/>
                </a:cubicBezTo>
                <a:cubicBezTo>
                  <a:pt x="120237" y="701351"/>
                  <a:pt x="101365" y="698199"/>
                  <a:pt x="83127" y="692728"/>
                </a:cubicBezTo>
                <a:cubicBezTo>
                  <a:pt x="55151" y="684335"/>
                  <a:pt x="0" y="665019"/>
                  <a:pt x="0" y="665019"/>
                </a:cubicBezTo>
                <a:cubicBezTo>
                  <a:pt x="4618" y="632692"/>
                  <a:pt x="4471" y="599315"/>
                  <a:pt x="13855" y="568037"/>
                </a:cubicBezTo>
                <a:cubicBezTo>
                  <a:pt x="28129" y="520456"/>
                  <a:pt x="50380" y="527873"/>
                  <a:pt x="83127" y="498764"/>
                </a:cubicBezTo>
                <a:cubicBezTo>
                  <a:pt x="158874" y="431433"/>
                  <a:pt x="141789" y="425659"/>
                  <a:pt x="207818" y="387928"/>
                </a:cubicBezTo>
                <a:cubicBezTo>
                  <a:pt x="225750" y="377681"/>
                  <a:pt x="243200" y="365228"/>
                  <a:pt x="263236" y="360219"/>
                </a:cubicBezTo>
                <a:cubicBezTo>
                  <a:pt x="299357" y="351189"/>
                  <a:pt x="337127" y="350982"/>
                  <a:pt x="374073" y="346364"/>
                </a:cubicBezTo>
                <a:cubicBezTo>
                  <a:pt x="471515" y="313884"/>
                  <a:pt x="354715" y="349591"/>
                  <a:pt x="540327" y="318655"/>
                </a:cubicBezTo>
                <a:cubicBezTo>
                  <a:pt x="554732" y="316254"/>
                  <a:pt x="568829" y="311331"/>
                  <a:pt x="581891" y="304800"/>
                </a:cubicBezTo>
                <a:cubicBezTo>
                  <a:pt x="596784" y="297353"/>
                  <a:pt x="606971" y="279446"/>
                  <a:pt x="623455" y="277091"/>
                </a:cubicBezTo>
                <a:cubicBezTo>
                  <a:pt x="705873" y="265317"/>
                  <a:pt x="789709" y="267855"/>
                  <a:pt x="872836" y="263237"/>
                </a:cubicBezTo>
                <a:cubicBezTo>
                  <a:pt x="882073" y="254001"/>
                  <a:pt x="889677" y="242774"/>
                  <a:pt x="900546" y="235528"/>
                </a:cubicBezTo>
                <a:cubicBezTo>
                  <a:pt x="941318" y="208347"/>
                  <a:pt x="994028" y="195131"/>
                  <a:pt x="1039091" y="180110"/>
                </a:cubicBezTo>
                <a:cubicBezTo>
                  <a:pt x="1052946" y="175492"/>
                  <a:pt x="1067593" y="172786"/>
                  <a:pt x="1080655" y="166255"/>
                </a:cubicBezTo>
                <a:cubicBezTo>
                  <a:pt x="1099128" y="157019"/>
                  <a:pt x="1116037" y="143555"/>
                  <a:pt x="1136073" y="138546"/>
                </a:cubicBezTo>
                <a:cubicBezTo>
                  <a:pt x="1172194" y="129516"/>
                  <a:pt x="1209964" y="129309"/>
                  <a:pt x="1246909" y="124691"/>
                </a:cubicBezTo>
                <a:cubicBezTo>
                  <a:pt x="1347297" y="91230"/>
                  <a:pt x="1248149" y="130729"/>
                  <a:pt x="1163782" y="96982"/>
                </a:cubicBezTo>
                <a:cubicBezTo>
                  <a:pt x="1150223" y="91558"/>
                  <a:pt x="1154545" y="69273"/>
                  <a:pt x="1149927" y="55419"/>
                </a:cubicBezTo>
                <a:cubicBezTo>
                  <a:pt x="1163782" y="46183"/>
                  <a:pt x="1175542" y="32495"/>
                  <a:pt x="1191491" y="27710"/>
                </a:cubicBezTo>
                <a:cubicBezTo>
                  <a:pt x="1222769" y="18326"/>
                  <a:pt x="1256452" y="20260"/>
                  <a:pt x="1288473" y="13855"/>
                </a:cubicBezTo>
                <a:cubicBezTo>
                  <a:pt x="1302793" y="10991"/>
                  <a:pt x="1316182" y="4618"/>
                  <a:pt x="1330036" y="0"/>
                </a:cubicBezTo>
                <a:cubicBezTo>
                  <a:pt x="1428619" y="12323"/>
                  <a:pt x="1489925" y="21251"/>
                  <a:pt x="1593273" y="27710"/>
                </a:cubicBezTo>
                <a:cubicBezTo>
                  <a:pt x="1690175" y="33766"/>
                  <a:pt x="1787248" y="36715"/>
                  <a:pt x="1884218" y="41564"/>
                </a:cubicBezTo>
                <a:lnTo>
                  <a:pt x="2147455" y="55419"/>
                </a:lnTo>
                <a:cubicBezTo>
                  <a:pt x="2195073" y="87164"/>
                  <a:pt x="2219889" y="114240"/>
                  <a:pt x="2272146" y="124691"/>
                </a:cubicBezTo>
                <a:cubicBezTo>
                  <a:pt x="2281203" y="126502"/>
                  <a:pt x="2290619" y="124691"/>
                  <a:pt x="2299855" y="124691"/>
                </a:cubicBezTo>
                <a:lnTo>
                  <a:pt x="2313709" y="124691"/>
                </a:lnTo>
                <a:lnTo>
                  <a:pt x="2313709" y="124691"/>
                </a:lnTo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0800" cap="sq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86182" y="114298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Русь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045527" y="5055233"/>
            <a:ext cx="4876800" cy="1858185"/>
          </a:xfrm>
          <a:custGeom>
            <a:avLst/>
            <a:gdLst>
              <a:gd name="connsiteX0" fmla="*/ 2673928 w 4876800"/>
              <a:gd name="connsiteY0" fmla="*/ 306476 h 1858185"/>
              <a:gd name="connsiteX1" fmla="*/ 2618509 w 4876800"/>
              <a:gd name="connsiteY1" fmla="*/ 334185 h 1858185"/>
              <a:gd name="connsiteX2" fmla="*/ 2590800 w 4876800"/>
              <a:gd name="connsiteY2" fmla="*/ 375749 h 1858185"/>
              <a:gd name="connsiteX3" fmla="*/ 2549237 w 4876800"/>
              <a:gd name="connsiteY3" fmla="*/ 417312 h 1858185"/>
              <a:gd name="connsiteX4" fmla="*/ 2521528 w 4876800"/>
              <a:gd name="connsiteY4" fmla="*/ 458876 h 1858185"/>
              <a:gd name="connsiteX5" fmla="*/ 2493818 w 4876800"/>
              <a:gd name="connsiteY5" fmla="*/ 486585 h 1858185"/>
              <a:gd name="connsiteX6" fmla="*/ 2466109 w 4876800"/>
              <a:gd name="connsiteY6" fmla="*/ 528149 h 1858185"/>
              <a:gd name="connsiteX7" fmla="*/ 2424546 w 4876800"/>
              <a:gd name="connsiteY7" fmla="*/ 569712 h 1858185"/>
              <a:gd name="connsiteX8" fmla="*/ 2396837 w 4876800"/>
              <a:gd name="connsiteY8" fmla="*/ 611276 h 1858185"/>
              <a:gd name="connsiteX9" fmla="*/ 2313709 w 4876800"/>
              <a:gd name="connsiteY9" fmla="*/ 680549 h 1858185"/>
              <a:gd name="connsiteX10" fmla="*/ 2244437 w 4876800"/>
              <a:gd name="connsiteY10" fmla="*/ 694403 h 1858185"/>
              <a:gd name="connsiteX11" fmla="*/ 2161309 w 4876800"/>
              <a:gd name="connsiteY11" fmla="*/ 749822 h 1858185"/>
              <a:gd name="connsiteX12" fmla="*/ 1496291 w 4876800"/>
              <a:gd name="connsiteY12" fmla="*/ 777531 h 1858185"/>
              <a:gd name="connsiteX13" fmla="*/ 1454728 w 4876800"/>
              <a:gd name="connsiteY13" fmla="*/ 791385 h 1858185"/>
              <a:gd name="connsiteX14" fmla="*/ 1343891 w 4876800"/>
              <a:gd name="connsiteY14" fmla="*/ 874512 h 1858185"/>
              <a:gd name="connsiteX15" fmla="*/ 1039091 w 4876800"/>
              <a:gd name="connsiteY15" fmla="*/ 888367 h 1858185"/>
              <a:gd name="connsiteX16" fmla="*/ 955964 w 4876800"/>
              <a:gd name="connsiteY16" fmla="*/ 902222 h 1858185"/>
              <a:gd name="connsiteX17" fmla="*/ 900546 w 4876800"/>
              <a:gd name="connsiteY17" fmla="*/ 943785 h 1858185"/>
              <a:gd name="connsiteX18" fmla="*/ 858982 w 4876800"/>
              <a:gd name="connsiteY18" fmla="*/ 971494 h 1858185"/>
              <a:gd name="connsiteX19" fmla="*/ 817418 w 4876800"/>
              <a:gd name="connsiteY19" fmla="*/ 985349 h 1858185"/>
              <a:gd name="connsiteX20" fmla="*/ 734291 w 4876800"/>
              <a:gd name="connsiteY20" fmla="*/ 1026912 h 1858185"/>
              <a:gd name="connsiteX21" fmla="*/ 762000 w 4876800"/>
              <a:gd name="connsiteY21" fmla="*/ 985349 h 1858185"/>
              <a:gd name="connsiteX22" fmla="*/ 845128 w 4876800"/>
              <a:gd name="connsiteY22" fmla="*/ 957640 h 1858185"/>
              <a:gd name="connsiteX23" fmla="*/ 872837 w 4876800"/>
              <a:gd name="connsiteY23" fmla="*/ 916076 h 1858185"/>
              <a:gd name="connsiteX24" fmla="*/ 831273 w 4876800"/>
              <a:gd name="connsiteY24" fmla="*/ 902222 h 1858185"/>
              <a:gd name="connsiteX25" fmla="*/ 595746 w 4876800"/>
              <a:gd name="connsiteY25" fmla="*/ 929931 h 1858185"/>
              <a:gd name="connsiteX26" fmla="*/ 665018 w 4876800"/>
              <a:gd name="connsiteY26" fmla="*/ 999203 h 1858185"/>
              <a:gd name="connsiteX27" fmla="*/ 595746 w 4876800"/>
              <a:gd name="connsiteY27" fmla="*/ 1068476 h 1858185"/>
              <a:gd name="connsiteX28" fmla="*/ 512618 w 4876800"/>
              <a:gd name="connsiteY28" fmla="*/ 1096185 h 1858185"/>
              <a:gd name="connsiteX29" fmla="*/ 471055 w 4876800"/>
              <a:gd name="connsiteY29" fmla="*/ 1123894 h 1858185"/>
              <a:gd name="connsiteX30" fmla="*/ 429491 w 4876800"/>
              <a:gd name="connsiteY30" fmla="*/ 1137749 h 1858185"/>
              <a:gd name="connsiteX31" fmla="*/ 360218 w 4876800"/>
              <a:gd name="connsiteY31" fmla="*/ 1220876 h 1858185"/>
              <a:gd name="connsiteX32" fmla="*/ 207818 w 4876800"/>
              <a:gd name="connsiteY32" fmla="*/ 1345567 h 1858185"/>
              <a:gd name="connsiteX33" fmla="*/ 124691 w 4876800"/>
              <a:gd name="connsiteY33" fmla="*/ 1484112 h 1858185"/>
              <a:gd name="connsiteX34" fmla="*/ 96982 w 4876800"/>
              <a:gd name="connsiteY34" fmla="*/ 1525676 h 1858185"/>
              <a:gd name="connsiteX35" fmla="*/ 41564 w 4876800"/>
              <a:gd name="connsiteY35" fmla="*/ 1636512 h 1858185"/>
              <a:gd name="connsiteX36" fmla="*/ 27709 w 4876800"/>
              <a:gd name="connsiteY36" fmla="*/ 1678076 h 1858185"/>
              <a:gd name="connsiteX37" fmla="*/ 0 w 4876800"/>
              <a:gd name="connsiteY37" fmla="*/ 1719640 h 1858185"/>
              <a:gd name="connsiteX38" fmla="*/ 13855 w 4876800"/>
              <a:gd name="connsiteY38" fmla="*/ 1761203 h 1858185"/>
              <a:gd name="connsiteX39" fmla="*/ 55418 w 4876800"/>
              <a:gd name="connsiteY39" fmla="*/ 1775058 h 1858185"/>
              <a:gd name="connsiteX40" fmla="*/ 96982 w 4876800"/>
              <a:gd name="connsiteY40" fmla="*/ 1802767 h 1858185"/>
              <a:gd name="connsiteX41" fmla="*/ 207818 w 4876800"/>
              <a:gd name="connsiteY41" fmla="*/ 1788912 h 1858185"/>
              <a:gd name="connsiteX42" fmla="*/ 263237 w 4876800"/>
              <a:gd name="connsiteY42" fmla="*/ 1775058 h 1858185"/>
              <a:gd name="connsiteX43" fmla="*/ 387928 w 4876800"/>
              <a:gd name="connsiteY43" fmla="*/ 1761203 h 1858185"/>
              <a:gd name="connsiteX44" fmla="*/ 484909 w 4876800"/>
              <a:gd name="connsiteY44" fmla="*/ 1802767 h 1858185"/>
              <a:gd name="connsiteX45" fmla="*/ 526473 w 4876800"/>
              <a:gd name="connsiteY45" fmla="*/ 1830476 h 1858185"/>
              <a:gd name="connsiteX46" fmla="*/ 734291 w 4876800"/>
              <a:gd name="connsiteY46" fmla="*/ 1858185 h 1858185"/>
              <a:gd name="connsiteX47" fmla="*/ 3948546 w 4876800"/>
              <a:gd name="connsiteY47" fmla="*/ 1844331 h 1858185"/>
              <a:gd name="connsiteX48" fmla="*/ 3990109 w 4876800"/>
              <a:gd name="connsiteY48" fmla="*/ 1830476 h 1858185"/>
              <a:gd name="connsiteX49" fmla="*/ 4100946 w 4876800"/>
              <a:gd name="connsiteY49" fmla="*/ 1816622 h 1858185"/>
              <a:gd name="connsiteX50" fmla="*/ 4405746 w 4876800"/>
              <a:gd name="connsiteY50" fmla="*/ 1788912 h 1858185"/>
              <a:gd name="connsiteX51" fmla="*/ 4461164 w 4876800"/>
              <a:gd name="connsiteY51" fmla="*/ 1775058 h 1858185"/>
              <a:gd name="connsiteX52" fmla="*/ 4558146 w 4876800"/>
              <a:gd name="connsiteY52" fmla="*/ 1761203 h 1858185"/>
              <a:gd name="connsiteX53" fmla="*/ 4599709 w 4876800"/>
              <a:gd name="connsiteY53" fmla="*/ 1747349 h 1858185"/>
              <a:gd name="connsiteX54" fmla="*/ 4696691 w 4876800"/>
              <a:gd name="connsiteY54" fmla="*/ 1733494 h 1858185"/>
              <a:gd name="connsiteX55" fmla="*/ 4738255 w 4876800"/>
              <a:gd name="connsiteY55" fmla="*/ 1691931 h 1858185"/>
              <a:gd name="connsiteX56" fmla="*/ 4765964 w 4876800"/>
              <a:gd name="connsiteY56" fmla="*/ 1636512 h 1858185"/>
              <a:gd name="connsiteX57" fmla="*/ 4807528 w 4876800"/>
              <a:gd name="connsiteY57" fmla="*/ 1400985 h 1858185"/>
              <a:gd name="connsiteX58" fmla="*/ 4835237 w 4876800"/>
              <a:gd name="connsiteY58" fmla="*/ 1262440 h 1858185"/>
              <a:gd name="connsiteX59" fmla="*/ 4849091 w 4876800"/>
              <a:gd name="connsiteY59" fmla="*/ 1193167 h 1858185"/>
              <a:gd name="connsiteX60" fmla="*/ 4876800 w 4876800"/>
              <a:gd name="connsiteY60" fmla="*/ 1151603 h 1858185"/>
              <a:gd name="connsiteX61" fmla="*/ 4862946 w 4876800"/>
              <a:gd name="connsiteY61" fmla="*/ 722112 h 1858185"/>
              <a:gd name="connsiteX62" fmla="*/ 4835237 w 4876800"/>
              <a:gd name="connsiteY62" fmla="*/ 680549 h 1858185"/>
              <a:gd name="connsiteX63" fmla="*/ 4752109 w 4876800"/>
              <a:gd name="connsiteY63" fmla="*/ 569712 h 1858185"/>
              <a:gd name="connsiteX64" fmla="*/ 4724400 w 4876800"/>
              <a:gd name="connsiteY64" fmla="*/ 528149 h 1858185"/>
              <a:gd name="connsiteX65" fmla="*/ 4627418 w 4876800"/>
              <a:gd name="connsiteY65" fmla="*/ 500440 h 1858185"/>
              <a:gd name="connsiteX66" fmla="*/ 4488873 w 4876800"/>
              <a:gd name="connsiteY66" fmla="*/ 458876 h 1858185"/>
              <a:gd name="connsiteX67" fmla="*/ 4447309 w 4876800"/>
              <a:gd name="connsiteY67" fmla="*/ 445022 h 1858185"/>
              <a:gd name="connsiteX68" fmla="*/ 4294909 w 4876800"/>
              <a:gd name="connsiteY68" fmla="*/ 431167 h 1858185"/>
              <a:gd name="connsiteX69" fmla="*/ 4239491 w 4876800"/>
              <a:gd name="connsiteY69" fmla="*/ 417312 h 1858185"/>
              <a:gd name="connsiteX70" fmla="*/ 4170218 w 4876800"/>
              <a:gd name="connsiteY70" fmla="*/ 403458 h 1858185"/>
              <a:gd name="connsiteX71" fmla="*/ 3976255 w 4876800"/>
              <a:gd name="connsiteY71" fmla="*/ 361894 h 1858185"/>
              <a:gd name="connsiteX72" fmla="*/ 3560618 w 4876800"/>
              <a:gd name="connsiteY72" fmla="*/ 348040 h 1858185"/>
              <a:gd name="connsiteX73" fmla="*/ 3505200 w 4876800"/>
              <a:gd name="connsiteY73" fmla="*/ 334185 h 1858185"/>
              <a:gd name="connsiteX74" fmla="*/ 3325091 w 4876800"/>
              <a:gd name="connsiteY74" fmla="*/ 320331 h 1858185"/>
              <a:gd name="connsiteX75" fmla="*/ 3283528 w 4876800"/>
              <a:gd name="connsiteY75" fmla="*/ 292622 h 1858185"/>
              <a:gd name="connsiteX76" fmla="*/ 3186546 w 4876800"/>
              <a:gd name="connsiteY76" fmla="*/ 223349 h 1858185"/>
              <a:gd name="connsiteX77" fmla="*/ 3144982 w 4876800"/>
              <a:gd name="connsiteY77" fmla="*/ 126367 h 1858185"/>
              <a:gd name="connsiteX78" fmla="*/ 3131128 w 4876800"/>
              <a:gd name="connsiteY78" fmla="*/ 84803 h 1858185"/>
              <a:gd name="connsiteX79" fmla="*/ 3048000 w 4876800"/>
              <a:gd name="connsiteY79" fmla="*/ 1676 h 1858185"/>
              <a:gd name="connsiteX80" fmla="*/ 2923309 w 4876800"/>
              <a:gd name="connsiteY80" fmla="*/ 15531 h 1858185"/>
              <a:gd name="connsiteX81" fmla="*/ 2909455 w 4876800"/>
              <a:gd name="connsiteY81" fmla="*/ 57094 h 1858185"/>
              <a:gd name="connsiteX82" fmla="*/ 2895600 w 4876800"/>
              <a:gd name="connsiteY82" fmla="*/ 140222 h 1858185"/>
              <a:gd name="connsiteX83" fmla="*/ 2757055 w 4876800"/>
              <a:gd name="connsiteY83" fmla="*/ 292622 h 1858185"/>
              <a:gd name="connsiteX84" fmla="*/ 2715491 w 4876800"/>
              <a:gd name="connsiteY84" fmla="*/ 306476 h 1858185"/>
              <a:gd name="connsiteX85" fmla="*/ 2618509 w 4876800"/>
              <a:gd name="connsiteY85" fmla="*/ 320331 h 1858185"/>
              <a:gd name="connsiteX86" fmla="*/ 2618509 w 4876800"/>
              <a:gd name="connsiteY86" fmla="*/ 320331 h 185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76800" h="1858185">
                <a:moveTo>
                  <a:pt x="2673928" y="306476"/>
                </a:moveTo>
                <a:cubicBezTo>
                  <a:pt x="2655455" y="315712"/>
                  <a:pt x="2634375" y="320963"/>
                  <a:pt x="2618509" y="334185"/>
                </a:cubicBezTo>
                <a:cubicBezTo>
                  <a:pt x="2605717" y="344845"/>
                  <a:pt x="2601460" y="362957"/>
                  <a:pt x="2590800" y="375749"/>
                </a:cubicBezTo>
                <a:cubicBezTo>
                  <a:pt x="2578257" y="390801"/>
                  <a:pt x="2561780" y="402260"/>
                  <a:pt x="2549237" y="417312"/>
                </a:cubicBezTo>
                <a:cubicBezTo>
                  <a:pt x="2538577" y="430104"/>
                  <a:pt x="2531930" y="445874"/>
                  <a:pt x="2521528" y="458876"/>
                </a:cubicBezTo>
                <a:cubicBezTo>
                  <a:pt x="2513368" y="469076"/>
                  <a:pt x="2501978" y="476385"/>
                  <a:pt x="2493818" y="486585"/>
                </a:cubicBezTo>
                <a:cubicBezTo>
                  <a:pt x="2483416" y="499587"/>
                  <a:pt x="2476769" y="515357"/>
                  <a:pt x="2466109" y="528149"/>
                </a:cubicBezTo>
                <a:cubicBezTo>
                  <a:pt x="2453566" y="543201"/>
                  <a:pt x="2437089" y="554660"/>
                  <a:pt x="2424546" y="569712"/>
                </a:cubicBezTo>
                <a:cubicBezTo>
                  <a:pt x="2413886" y="582504"/>
                  <a:pt x="2407497" y="598484"/>
                  <a:pt x="2396837" y="611276"/>
                </a:cubicBezTo>
                <a:cubicBezTo>
                  <a:pt x="2380502" y="630878"/>
                  <a:pt x="2340129" y="670641"/>
                  <a:pt x="2313709" y="680549"/>
                </a:cubicBezTo>
                <a:cubicBezTo>
                  <a:pt x="2291660" y="688817"/>
                  <a:pt x="2267528" y="689785"/>
                  <a:pt x="2244437" y="694403"/>
                </a:cubicBezTo>
                <a:cubicBezTo>
                  <a:pt x="2216728" y="712876"/>
                  <a:pt x="2192903" y="739291"/>
                  <a:pt x="2161309" y="749822"/>
                </a:cubicBezTo>
                <a:cubicBezTo>
                  <a:pt x="1922543" y="829409"/>
                  <a:pt x="2134346" y="763352"/>
                  <a:pt x="1496291" y="777531"/>
                </a:cubicBezTo>
                <a:cubicBezTo>
                  <a:pt x="1482437" y="782149"/>
                  <a:pt x="1466411" y="782623"/>
                  <a:pt x="1454728" y="791385"/>
                </a:cubicBezTo>
                <a:cubicBezTo>
                  <a:pt x="1406758" y="827363"/>
                  <a:pt x="1402290" y="869840"/>
                  <a:pt x="1343891" y="874512"/>
                </a:cubicBezTo>
                <a:cubicBezTo>
                  <a:pt x="1242510" y="882622"/>
                  <a:pt x="1140691" y="883749"/>
                  <a:pt x="1039091" y="888367"/>
                </a:cubicBezTo>
                <a:cubicBezTo>
                  <a:pt x="1011382" y="892985"/>
                  <a:pt x="982046" y="891789"/>
                  <a:pt x="955964" y="902222"/>
                </a:cubicBezTo>
                <a:cubicBezTo>
                  <a:pt x="934525" y="910798"/>
                  <a:pt x="919336" y="930364"/>
                  <a:pt x="900546" y="943785"/>
                </a:cubicBezTo>
                <a:cubicBezTo>
                  <a:pt x="886996" y="953463"/>
                  <a:pt x="873875" y="964047"/>
                  <a:pt x="858982" y="971494"/>
                </a:cubicBezTo>
                <a:cubicBezTo>
                  <a:pt x="845920" y="978025"/>
                  <a:pt x="830480" y="978818"/>
                  <a:pt x="817418" y="985349"/>
                </a:cubicBezTo>
                <a:cubicBezTo>
                  <a:pt x="709996" y="1039061"/>
                  <a:pt x="838757" y="992092"/>
                  <a:pt x="734291" y="1026912"/>
                </a:cubicBezTo>
                <a:cubicBezTo>
                  <a:pt x="743527" y="1013058"/>
                  <a:pt x="747880" y="994174"/>
                  <a:pt x="762000" y="985349"/>
                </a:cubicBezTo>
                <a:cubicBezTo>
                  <a:pt x="786769" y="969869"/>
                  <a:pt x="845128" y="957640"/>
                  <a:pt x="845128" y="957640"/>
                </a:cubicBezTo>
                <a:cubicBezTo>
                  <a:pt x="854364" y="943785"/>
                  <a:pt x="876876" y="932230"/>
                  <a:pt x="872837" y="916076"/>
                </a:cubicBezTo>
                <a:cubicBezTo>
                  <a:pt x="869295" y="901908"/>
                  <a:pt x="845877" y="902222"/>
                  <a:pt x="831273" y="902222"/>
                </a:cubicBezTo>
                <a:cubicBezTo>
                  <a:pt x="749277" y="902222"/>
                  <a:pt x="675010" y="916720"/>
                  <a:pt x="595746" y="929931"/>
                </a:cubicBezTo>
                <a:cubicBezTo>
                  <a:pt x="614218" y="942246"/>
                  <a:pt x="665018" y="968416"/>
                  <a:pt x="665018" y="999203"/>
                </a:cubicBezTo>
                <a:cubicBezTo>
                  <a:pt x="665018" y="1025886"/>
                  <a:pt x="614219" y="1060266"/>
                  <a:pt x="595746" y="1068476"/>
                </a:cubicBezTo>
                <a:cubicBezTo>
                  <a:pt x="569055" y="1080339"/>
                  <a:pt x="512618" y="1096185"/>
                  <a:pt x="512618" y="1096185"/>
                </a:cubicBezTo>
                <a:cubicBezTo>
                  <a:pt x="498764" y="1105421"/>
                  <a:pt x="485948" y="1116447"/>
                  <a:pt x="471055" y="1123894"/>
                </a:cubicBezTo>
                <a:cubicBezTo>
                  <a:pt x="457993" y="1130425"/>
                  <a:pt x="441642" y="1129648"/>
                  <a:pt x="429491" y="1137749"/>
                </a:cubicBezTo>
                <a:cubicBezTo>
                  <a:pt x="325319" y="1207197"/>
                  <a:pt x="441999" y="1149318"/>
                  <a:pt x="360218" y="1220876"/>
                </a:cubicBezTo>
                <a:cubicBezTo>
                  <a:pt x="288881" y="1283295"/>
                  <a:pt x="262434" y="1263643"/>
                  <a:pt x="207818" y="1345567"/>
                </a:cubicBezTo>
                <a:cubicBezTo>
                  <a:pt x="72255" y="1548912"/>
                  <a:pt x="209892" y="1335009"/>
                  <a:pt x="124691" y="1484112"/>
                </a:cubicBezTo>
                <a:cubicBezTo>
                  <a:pt x="116430" y="1498569"/>
                  <a:pt x="104955" y="1511058"/>
                  <a:pt x="96982" y="1525676"/>
                </a:cubicBezTo>
                <a:cubicBezTo>
                  <a:pt x="77203" y="1561939"/>
                  <a:pt x="54626" y="1597326"/>
                  <a:pt x="41564" y="1636512"/>
                </a:cubicBezTo>
                <a:cubicBezTo>
                  <a:pt x="36946" y="1650367"/>
                  <a:pt x="34240" y="1665014"/>
                  <a:pt x="27709" y="1678076"/>
                </a:cubicBezTo>
                <a:cubicBezTo>
                  <a:pt x="20262" y="1692969"/>
                  <a:pt x="9236" y="1705785"/>
                  <a:pt x="0" y="1719640"/>
                </a:cubicBezTo>
                <a:cubicBezTo>
                  <a:pt x="4618" y="1733494"/>
                  <a:pt x="3529" y="1750877"/>
                  <a:pt x="13855" y="1761203"/>
                </a:cubicBezTo>
                <a:cubicBezTo>
                  <a:pt x="24181" y="1771529"/>
                  <a:pt x="42356" y="1768527"/>
                  <a:pt x="55418" y="1775058"/>
                </a:cubicBezTo>
                <a:cubicBezTo>
                  <a:pt x="70311" y="1782505"/>
                  <a:pt x="83127" y="1793531"/>
                  <a:pt x="96982" y="1802767"/>
                </a:cubicBezTo>
                <a:cubicBezTo>
                  <a:pt x="133927" y="1798149"/>
                  <a:pt x="171092" y="1795033"/>
                  <a:pt x="207818" y="1788912"/>
                </a:cubicBezTo>
                <a:cubicBezTo>
                  <a:pt x="226600" y="1785782"/>
                  <a:pt x="244417" y="1777953"/>
                  <a:pt x="263237" y="1775058"/>
                </a:cubicBezTo>
                <a:cubicBezTo>
                  <a:pt x="304570" y="1768699"/>
                  <a:pt x="346364" y="1765821"/>
                  <a:pt x="387928" y="1761203"/>
                </a:cubicBezTo>
                <a:cubicBezTo>
                  <a:pt x="434557" y="1776747"/>
                  <a:pt x="436974" y="1775376"/>
                  <a:pt x="484909" y="1802767"/>
                </a:cubicBezTo>
                <a:cubicBezTo>
                  <a:pt x="499366" y="1811028"/>
                  <a:pt x="511168" y="1823917"/>
                  <a:pt x="526473" y="1830476"/>
                </a:cubicBezTo>
                <a:cubicBezTo>
                  <a:pt x="575902" y="1851660"/>
                  <a:pt x="711541" y="1856117"/>
                  <a:pt x="734291" y="1858185"/>
                </a:cubicBezTo>
                <a:lnTo>
                  <a:pt x="3948546" y="1844331"/>
                </a:lnTo>
                <a:cubicBezTo>
                  <a:pt x="3963149" y="1844207"/>
                  <a:pt x="3975741" y="1833088"/>
                  <a:pt x="3990109" y="1830476"/>
                </a:cubicBezTo>
                <a:cubicBezTo>
                  <a:pt x="4026742" y="1823816"/>
                  <a:pt x="4064000" y="1821240"/>
                  <a:pt x="4100946" y="1816622"/>
                </a:cubicBezTo>
                <a:cubicBezTo>
                  <a:pt x="4232299" y="1772836"/>
                  <a:pt x="4089225" y="1816435"/>
                  <a:pt x="4405746" y="1788912"/>
                </a:cubicBezTo>
                <a:cubicBezTo>
                  <a:pt x="4424716" y="1787262"/>
                  <a:pt x="4442430" y="1778464"/>
                  <a:pt x="4461164" y="1775058"/>
                </a:cubicBezTo>
                <a:cubicBezTo>
                  <a:pt x="4493293" y="1769216"/>
                  <a:pt x="4525819" y="1765821"/>
                  <a:pt x="4558146" y="1761203"/>
                </a:cubicBezTo>
                <a:cubicBezTo>
                  <a:pt x="4572000" y="1756585"/>
                  <a:pt x="4585389" y="1750213"/>
                  <a:pt x="4599709" y="1747349"/>
                </a:cubicBezTo>
                <a:cubicBezTo>
                  <a:pt x="4631730" y="1740945"/>
                  <a:pt x="4666371" y="1745622"/>
                  <a:pt x="4696691" y="1733494"/>
                </a:cubicBezTo>
                <a:cubicBezTo>
                  <a:pt x="4714883" y="1726217"/>
                  <a:pt x="4724400" y="1705785"/>
                  <a:pt x="4738255" y="1691931"/>
                </a:cubicBezTo>
                <a:cubicBezTo>
                  <a:pt x="4747491" y="1673458"/>
                  <a:pt x="4762569" y="1656884"/>
                  <a:pt x="4765964" y="1636512"/>
                </a:cubicBezTo>
                <a:cubicBezTo>
                  <a:pt x="4807743" y="1385833"/>
                  <a:pt x="4736993" y="1506784"/>
                  <a:pt x="4807528" y="1400985"/>
                </a:cubicBezTo>
                <a:cubicBezTo>
                  <a:pt x="4841473" y="1163364"/>
                  <a:pt x="4802994" y="1391412"/>
                  <a:pt x="4835237" y="1262440"/>
                </a:cubicBezTo>
                <a:cubicBezTo>
                  <a:pt x="4840948" y="1239595"/>
                  <a:pt x="4840823" y="1215216"/>
                  <a:pt x="4849091" y="1193167"/>
                </a:cubicBezTo>
                <a:cubicBezTo>
                  <a:pt x="4854938" y="1177576"/>
                  <a:pt x="4867564" y="1165458"/>
                  <a:pt x="4876800" y="1151603"/>
                </a:cubicBezTo>
                <a:cubicBezTo>
                  <a:pt x="4872182" y="1008439"/>
                  <a:pt x="4875536" y="864796"/>
                  <a:pt x="4862946" y="722112"/>
                </a:cubicBezTo>
                <a:cubicBezTo>
                  <a:pt x="4861483" y="705526"/>
                  <a:pt x="4845031" y="694015"/>
                  <a:pt x="4835237" y="680549"/>
                </a:cubicBezTo>
                <a:cubicBezTo>
                  <a:pt x="4808074" y="643200"/>
                  <a:pt x="4777726" y="608138"/>
                  <a:pt x="4752109" y="569712"/>
                </a:cubicBezTo>
                <a:cubicBezTo>
                  <a:pt x="4742873" y="555858"/>
                  <a:pt x="4737402" y="538551"/>
                  <a:pt x="4724400" y="528149"/>
                </a:cubicBezTo>
                <a:cubicBezTo>
                  <a:pt x="4715363" y="520919"/>
                  <a:pt x="4631042" y="501346"/>
                  <a:pt x="4627418" y="500440"/>
                </a:cubicBezTo>
                <a:cubicBezTo>
                  <a:pt x="4551601" y="449894"/>
                  <a:pt x="4616231" y="484347"/>
                  <a:pt x="4488873" y="458876"/>
                </a:cubicBezTo>
                <a:cubicBezTo>
                  <a:pt x="4474553" y="456012"/>
                  <a:pt x="4461766" y="447087"/>
                  <a:pt x="4447309" y="445022"/>
                </a:cubicBezTo>
                <a:cubicBezTo>
                  <a:pt x="4396812" y="437808"/>
                  <a:pt x="4345709" y="435785"/>
                  <a:pt x="4294909" y="431167"/>
                </a:cubicBezTo>
                <a:cubicBezTo>
                  <a:pt x="4276436" y="426549"/>
                  <a:pt x="4258079" y="421443"/>
                  <a:pt x="4239491" y="417312"/>
                </a:cubicBezTo>
                <a:cubicBezTo>
                  <a:pt x="4216503" y="412204"/>
                  <a:pt x="4193063" y="409169"/>
                  <a:pt x="4170218" y="403458"/>
                </a:cubicBezTo>
                <a:cubicBezTo>
                  <a:pt x="4065974" y="377397"/>
                  <a:pt x="4191452" y="377640"/>
                  <a:pt x="3976255" y="361894"/>
                </a:cubicBezTo>
                <a:cubicBezTo>
                  <a:pt x="3838002" y="351778"/>
                  <a:pt x="3699164" y="352658"/>
                  <a:pt x="3560618" y="348040"/>
                </a:cubicBezTo>
                <a:cubicBezTo>
                  <a:pt x="3542145" y="343422"/>
                  <a:pt x="3524111" y="336410"/>
                  <a:pt x="3505200" y="334185"/>
                </a:cubicBezTo>
                <a:cubicBezTo>
                  <a:pt x="3445399" y="327150"/>
                  <a:pt x="3384273" y="331428"/>
                  <a:pt x="3325091" y="320331"/>
                </a:cubicBezTo>
                <a:cubicBezTo>
                  <a:pt x="3308725" y="317262"/>
                  <a:pt x="3297985" y="300883"/>
                  <a:pt x="3283528" y="292622"/>
                </a:cubicBezTo>
                <a:cubicBezTo>
                  <a:pt x="3198427" y="243992"/>
                  <a:pt x="3254246" y="291049"/>
                  <a:pt x="3186546" y="223349"/>
                </a:cubicBezTo>
                <a:cubicBezTo>
                  <a:pt x="3154050" y="125865"/>
                  <a:pt x="3196347" y="246221"/>
                  <a:pt x="3144982" y="126367"/>
                </a:cubicBezTo>
                <a:cubicBezTo>
                  <a:pt x="3139229" y="112944"/>
                  <a:pt x="3140094" y="96331"/>
                  <a:pt x="3131128" y="84803"/>
                </a:cubicBezTo>
                <a:cubicBezTo>
                  <a:pt x="3107070" y="53871"/>
                  <a:pt x="3048000" y="1676"/>
                  <a:pt x="3048000" y="1676"/>
                </a:cubicBezTo>
                <a:cubicBezTo>
                  <a:pt x="3006436" y="6294"/>
                  <a:pt x="2962137" y="0"/>
                  <a:pt x="2923309" y="15531"/>
                </a:cubicBezTo>
                <a:cubicBezTo>
                  <a:pt x="2909750" y="20955"/>
                  <a:pt x="2912623" y="42838"/>
                  <a:pt x="2909455" y="57094"/>
                </a:cubicBezTo>
                <a:cubicBezTo>
                  <a:pt x="2903361" y="84517"/>
                  <a:pt x="2908163" y="115096"/>
                  <a:pt x="2895600" y="140222"/>
                </a:cubicBezTo>
                <a:cubicBezTo>
                  <a:pt x="2866969" y="197485"/>
                  <a:pt x="2815243" y="259372"/>
                  <a:pt x="2757055" y="292622"/>
                </a:cubicBezTo>
                <a:cubicBezTo>
                  <a:pt x="2744375" y="299868"/>
                  <a:pt x="2729533" y="302464"/>
                  <a:pt x="2715491" y="306476"/>
                </a:cubicBezTo>
                <a:cubicBezTo>
                  <a:pt x="2655237" y="323691"/>
                  <a:pt x="2672853" y="320331"/>
                  <a:pt x="2618509" y="320331"/>
                </a:cubicBezTo>
                <a:lnTo>
                  <a:pt x="2618509" y="320331"/>
                </a:lnTo>
              </a:path>
            </a:pathLst>
          </a:cu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57752" y="600076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Золотая Орда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89833" y="46656"/>
            <a:ext cx="3246094" cy="6326435"/>
          </a:xfrm>
          <a:custGeom>
            <a:avLst/>
            <a:gdLst>
              <a:gd name="connsiteX0" fmla="*/ 3246094 w 3246094"/>
              <a:gd name="connsiteY0" fmla="*/ 22617 h 6326435"/>
              <a:gd name="connsiteX1" fmla="*/ 2788894 w 3246094"/>
              <a:gd name="connsiteY1" fmla="*/ 36471 h 6326435"/>
              <a:gd name="connsiteX2" fmla="*/ 2234712 w 3246094"/>
              <a:gd name="connsiteY2" fmla="*/ 50326 h 6326435"/>
              <a:gd name="connsiteX3" fmla="*/ 1832931 w 3246094"/>
              <a:gd name="connsiteY3" fmla="*/ 64180 h 6326435"/>
              <a:gd name="connsiteX4" fmla="*/ 1528131 w 3246094"/>
              <a:gd name="connsiteY4" fmla="*/ 91889 h 6326435"/>
              <a:gd name="connsiteX5" fmla="*/ 1431149 w 3246094"/>
              <a:gd name="connsiteY5" fmla="*/ 105744 h 6326435"/>
              <a:gd name="connsiteX6" fmla="*/ 987803 w 3246094"/>
              <a:gd name="connsiteY6" fmla="*/ 119599 h 6326435"/>
              <a:gd name="connsiteX7" fmla="*/ 835403 w 3246094"/>
              <a:gd name="connsiteY7" fmla="*/ 161162 h 6326435"/>
              <a:gd name="connsiteX8" fmla="*/ 738422 w 3246094"/>
              <a:gd name="connsiteY8" fmla="*/ 230435 h 6326435"/>
              <a:gd name="connsiteX9" fmla="*/ 558312 w 3246094"/>
              <a:gd name="connsiteY9" fmla="*/ 368980 h 6326435"/>
              <a:gd name="connsiteX10" fmla="*/ 516749 w 3246094"/>
              <a:gd name="connsiteY10" fmla="*/ 396689 h 6326435"/>
              <a:gd name="connsiteX11" fmla="*/ 419767 w 3246094"/>
              <a:gd name="connsiteY11" fmla="*/ 452108 h 6326435"/>
              <a:gd name="connsiteX12" fmla="*/ 350494 w 3246094"/>
              <a:gd name="connsiteY12" fmla="*/ 549089 h 6326435"/>
              <a:gd name="connsiteX13" fmla="*/ 336640 w 3246094"/>
              <a:gd name="connsiteY13" fmla="*/ 604508 h 6326435"/>
              <a:gd name="connsiteX14" fmla="*/ 253512 w 3246094"/>
              <a:gd name="connsiteY14" fmla="*/ 743053 h 6326435"/>
              <a:gd name="connsiteX15" fmla="*/ 239658 w 3246094"/>
              <a:gd name="connsiteY15" fmla="*/ 784617 h 6326435"/>
              <a:gd name="connsiteX16" fmla="*/ 211949 w 3246094"/>
              <a:gd name="connsiteY16" fmla="*/ 840035 h 6326435"/>
              <a:gd name="connsiteX17" fmla="*/ 198094 w 3246094"/>
              <a:gd name="connsiteY17" fmla="*/ 881599 h 6326435"/>
              <a:gd name="connsiteX18" fmla="*/ 142676 w 3246094"/>
              <a:gd name="connsiteY18" fmla="*/ 978580 h 6326435"/>
              <a:gd name="connsiteX19" fmla="*/ 128822 w 3246094"/>
              <a:gd name="connsiteY19" fmla="*/ 1020144 h 6326435"/>
              <a:gd name="connsiteX20" fmla="*/ 101112 w 3246094"/>
              <a:gd name="connsiteY20" fmla="*/ 1075562 h 6326435"/>
              <a:gd name="connsiteX21" fmla="*/ 87258 w 3246094"/>
              <a:gd name="connsiteY21" fmla="*/ 1117126 h 6326435"/>
              <a:gd name="connsiteX22" fmla="*/ 59549 w 3246094"/>
              <a:gd name="connsiteY22" fmla="*/ 1158689 h 6326435"/>
              <a:gd name="connsiteX23" fmla="*/ 45694 w 3246094"/>
              <a:gd name="connsiteY23" fmla="*/ 1214108 h 6326435"/>
              <a:gd name="connsiteX24" fmla="*/ 31840 w 3246094"/>
              <a:gd name="connsiteY24" fmla="*/ 1255671 h 6326435"/>
              <a:gd name="connsiteX25" fmla="*/ 4131 w 3246094"/>
              <a:gd name="connsiteY25" fmla="*/ 1394217 h 6326435"/>
              <a:gd name="connsiteX26" fmla="*/ 17985 w 3246094"/>
              <a:gd name="connsiteY26" fmla="*/ 3223017 h 6326435"/>
              <a:gd name="connsiteX27" fmla="*/ 31840 w 3246094"/>
              <a:gd name="connsiteY27" fmla="*/ 3347708 h 6326435"/>
              <a:gd name="connsiteX28" fmla="*/ 45694 w 3246094"/>
              <a:gd name="connsiteY28" fmla="*/ 3971162 h 6326435"/>
              <a:gd name="connsiteX29" fmla="*/ 59549 w 3246094"/>
              <a:gd name="connsiteY29" fmla="*/ 4081999 h 6326435"/>
              <a:gd name="connsiteX30" fmla="*/ 73403 w 3246094"/>
              <a:gd name="connsiteY30" fmla="*/ 4262108 h 6326435"/>
              <a:gd name="connsiteX31" fmla="*/ 59549 w 3246094"/>
              <a:gd name="connsiteY31" fmla="*/ 5384326 h 6326435"/>
              <a:gd name="connsiteX32" fmla="*/ 45694 w 3246094"/>
              <a:gd name="connsiteY32" fmla="*/ 5425889 h 6326435"/>
              <a:gd name="connsiteX33" fmla="*/ 59549 w 3246094"/>
              <a:gd name="connsiteY33" fmla="*/ 6007780 h 6326435"/>
              <a:gd name="connsiteX34" fmla="*/ 87258 w 3246094"/>
              <a:gd name="connsiteY34" fmla="*/ 6243308 h 6326435"/>
              <a:gd name="connsiteX35" fmla="*/ 170385 w 3246094"/>
              <a:gd name="connsiteY35" fmla="*/ 6298726 h 6326435"/>
              <a:gd name="connsiteX36" fmla="*/ 225803 w 3246094"/>
              <a:gd name="connsiteY36" fmla="*/ 6326435 h 6326435"/>
              <a:gd name="connsiteX37" fmla="*/ 558312 w 3246094"/>
              <a:gd name="connsiteY37" fmla="*/ 6312580 h 6326435"/>
              <a:gd name="connsiteX38" fmla="*/ 586022 w 3246094"/>
              <a:gd name="connsiteY38" fmla="*/ 6284871 h 6326435"/>
              <a:gd name="connsiteX39" fmla="*/ 696858 w 3246094"/>
              <a:gd name="connsiteY39" fmla="*/ 6187889 h 6326435"/>
              <a:gd name="connsiteX40" fmla="*/ 738422 w 3246094"/>
              <a:gd name="connsiteY40" fmla="*/ 6132471 h 6326435"/>
              <a:gd name="connsiteX41" fmla="*/ 779985 w 3246094"/>
              <a:gd name="connsiteY41" fmla="*/ 6090908 h 6326435"/>
              <a:gd name="connsiteX42" fmla="*/ 849258 w 3246094"/>
              <a:gd name="connsiteY42" fmla="*/ 6007780 h 6326435"/>
              <a:gd name="connsiteX43" fmla="*/ 973949 w 3246094"/>
              <a:gd name="connsiteY43" fmla="*/ 5938508 h 6326435"/>
              <a:gd name="connsiteX44" fmla="*/ 1070931 w 3246094"/>
              <a:gd name="connsiteY44" fmla="*/ 5896944 h 6326435"/>
              <a:gd name="connsiteX45" fmla="*/ 1112494 w 3246094"/>
              <a:gd name="connsiteY45" fmla="*/ 5869235 h 6326435"/>
              <a:gd name="connsiteX46" fmla="*/ 1486567 w 3246094"/>
              <a:gd name="connsiteY46" fmla="*/ 5827671 h 6326435"/>
              <a:gd name="connsiteX47" fmla="*/ 1902203 w 3246094"/>
              <a:gd name="connsiteY47" fmla="*/ 5827671 h 6326435"/>
              <a:gd name="connsiteX48" fmla="*/ 1999185 w 3246094"/>
              <a:gd name="connsiteY48" fmla="*/ 5841526 h 6326435"/>
              <a:gd name="connsiteX49" fmla="*/ 2193149 w 3246094"/>
              <a:gd name="connsiteY49" fmla="*/ 5855380 h 6326435"/>
              <a:gd name="connsiteX50" fmla="*/ 2359403 w 3246094"/>
              <a:gd name="connsiteY50" fmla="*/ 5869235 h 6326435"/>
              <a:gd name="connsiteX51" fmla="*/ 2525658 w 3246094"/>
              <a:gd name="connsiteY51" fmla="*/ 5827671 h 6326435"/>
              <a:gd name="connsiteX52" fmla="*/ 2553367 w 3246094"/>
              <a:gd name="connsiteY52" fmla="*/ 5786108 h 6326435"/>
              <a:gd name="connsiteX53" fmla="*/ 2539512 w 3246094"/>
              <a:gd name="connsiteY53" fmla="*/ 5550580 h 6326435"/>
              <a:gd name="connsiteX54" fmla="*/ 2497949 w 3246094"/>
              <a:gd name="connsiteY54" fmla="*/ 5522871 h 6326435"/>
              <a:gd name="connsiteX55" fmla="*/ 2400967 w 3246094"/>
              <a:gd name="connsiteY55" fmla="*/ 5467453 h 6326435"/>
              <a:gd name="connsiteX56" fmla="*/ 2359403 w 3246094"/>
              <a:gd name="connsiteY56" fmla="*/ 5425889 h 6326435"/>
              <a:gd name="connsiteX57" fmla="*/ 2317840 w 3246094"/>
              <a:gd name="connsiteY57" fmla="*/ 5342762 h 6326435"/>
              <a:gd name="connsiteX58" fmla="*/ 2248567 w 3246094"/>
              <a:gd name="connsiteY58" fmla="*/ 5328908 h 6326435"/>
              <a:gd name="connsiteX59" fmla="*/ 2207003 w 3246094"/>
              <a:gd name="connsiteY59" fmla="*/ 5287344 h 6326435"/>
              <a:gd name="connsiteX60" fmla="*/ 2179294 w 3246094"/>
              <a:gd name="connsiteY60" fmla="*/ 5245780 h 6326435"/>
              <a:gd name="connsiteX61" fmla="*/ 2137731 w 3246094"/>
              <a:gd name="connsiteY61" fmla="*/ 5231926 h 6326435"/>
              <a:gd name="connsiteX62" fmla="*/ 2026894 w 3246094"/>
              <a:gd name="connsiteY62" fmla="*/ 5134944 h 6326435"/>
              <a:gd name="connsiteX63" fmla="*/ 1985331 w 3246094"/>
              <a:gd name="connsiteY63" fmla="*/ 5107235 h 6326435"/>
              <a:gd name="connsiteX64" fmla="*/ 1888349 w 3246094"/>
              <a:gd name="connsiteY64" fmla="*/ 5093380 h 6326435"/>
              <a:gd name="connsiteX65" fmla="*/ 1846785 w 3246094"/>
              <a:gd name="connsiteY65" fmla="*/ 5065671 h 6326435"/>
              <a:gd name="connsiteX66" fmla="*/ 1805222 w 3246094"/>
              <a:gd name="connsiteY66" fmla="*/ 5051817 h 6326435"/>
              <a:gd name="connsiteX67" fmla="*/ 1777512 w 3246094"/>
              <a:gd name="connsiteY67" fmla="*/ 5024108 h 6326435"/>
              <a:gd name="connsiteX68" fmla="*/ 1694385 w 3246094"/>
              <a:gd name="connsiteY68" fmla="*/ 4996399 h 6326435"/>
              <a:gd name="connsiteX69" fmla="*/ 1597403 w 3246094"/>
              <a:gd name="connsiteY69" fmla="*/ 4940980 h 6326435"/>
              <a:gd name="connsiteX70" fmla="*/ 1458858 w 3246094"/>
              <a:gd name="connsiteY70" fmla="*/ 4843999 h 6326435"/>
              <a:gd name="connsiteX71" fmla="*/ 1375731 w 3246094"/>
              <a:gd name="connsiteY71" fmla="*/ 4788580 h 6326435"/>
              <a:gd name="connsiteX72" fmla="*/ 1348022 w 3246094"/>
              <a:gd name="connsiteY72" fmla="*/ 4747017 h 6326435"/>
              <a:gd name="connsiteX73" fmla="*/ 1320312 w 3246094"/>
              <a:gd name="connsiteY73" fmla="*/ 4719308 h 6326435"/>
              <a:gd name="connsiteX74" fmla="*/ 1348022 w 3246094"/>
              <a:gd name="connsiteY74" fmla="*/ 4691599 h 6326435"/>
              <a:gd name="connsiteX75" fmla="*/ 1389585 w 3246094"/>
              <a:gd name="connsiteY75" fmla="*/ 4705453 h 6326435"/>
              <a:gd name="connsiteX76" fmla="*/ 1431149 w 3246094"/>
              <a:gd name="connsiteY76" fmla="*/ 4816289 h 6326435"/>
              <a:gd name="connsiteX77" fmla="*/ 1458858 w 3246094"/>
              <a:gd name="connsiteY77" fmla="*/ 4843999 h 6326435"/>
              <a:gd name="connsiteX78" fmla="*/ 1486567 w 3246094"/>
              <a:gd name="connsiteY78" fmla="*/ 4885562 h 6326435"/>
              <a:gd name="connsiteX79" fmla="*/ 1445003 w 3246094"/>
              <a:gd name="connsiteY79" fmla="*/ 4788580 h 6326435"/>
              <a:gd name="connsiteX80" fmla="*/ 1403440 w 3246094"/>
              <a:gd name="connsiteY80" fmla="*/ 4760871 h 6326435"/>
              <a:gd name="connsiteX81" fmla="*/ 1348022 w 3246094"/>
              <a:gd name="connsiteY81" fmla="*/ 4663889 h 6326435"/>
              <a:gd name="connsiteX82" fmla="*/ 1320312 w 3246094"/>
              <a:gd name="connsiteY82" fmla="*/ 4636180 h 6326435"/>
              <a:gd name="connsiteX83" fmla="*/ 1306458 w 3246094"/>
              <a:gd name="connsiteY83" fmla="*/ 4317526 h 6326435"/>
              <a:gd name="connsiteX84" fmla="*/ 1320312 w 3246094"/>
              <a:gd name="connsiteY84" fmla="*/ 4275962 h 6326435"/>
              <a:gd name="connsiteX85" fmla="*/ 1375731 w 3246094"/>
              <a:gd name="connsiteY85" fmla="*/ 4262108 h 6326435"/>
              <a:gd name="connsiteX86" fmla="*/ 1431149 w 3246094"/>
              <a:gd name="connsiteY86" fmla="*/ 4220544 h 6326435"/>
              <a:gd name="connsiteX87" fmla="*/ 1472712 w 3246094"/>
              <a:gd name="connsiteY87" fmla="*/ 4178980 h 6326435"/>
              <a:gd name="connsiteX88" fmla="*/ 1514276 w 3246094"/>
              <a:gd name="connsiteY88" fmla="*/ 4165126 h 6326435"/>
              <a:gd name="connsiteX89" fmla="*/ 1569694 w 3246094"/>
              <a:gd name="connsiteY89" fmla="*/ 4095853 h 6326435"/>
              <a:gd name="connsiteX90" fmla="*/ 1652822 w 3246094"/>
              <a:gd name="connsiteY90" fmla="*/ 4040435 h 6326435"/>
              <a:gd name="connsiteX91" fmla="*/ 1735949 w 3246094"/>
              <a:gd name="connsiteY91" fmla="*/ 3985017 h 6326435"/>
              <a:gd name="connsiteX92" fmla="*/ 1777512 w 3246094"/>
              <a:gd name="connsiteY92" fmla="*/ 3943453 h 6326435"/>
              <a:gd name="connsiteX93" fmla="*/ 1916058 w 3246094"/>
              <a:gd name="connsiteY93" fmla="*/ 3860326 h 6326435"/>
              <a:gd name="connsiteX94" fmla="*/ 1943767 w 3246094"/>
              <a:gd name="connsiteY94" fmla="*/ 3818762 h 6326435"/>
              <a:gd name="connsiteX95" fmla="*/ 1999185 w 3246094"/>
              <a:gd name="connsiteY95" fmla="*/ 3721780 h 6326435"/>
              <a:gd name="connsiteX96" fmla="*/ 2013040 w 3246094"/>
              <a:gd name="connsiteY96" fmla="*/ 3652508 h 6326435"/>
              <a:gd name="connsiteX97" fmla="*/ 2068458 w 3246094"/>
              <a:gd name="connsiteY97" fmla="*/ 3555526 h 6326435"/>
              <a:gd name="connsiteX98" fmla="*/ 2082312 w 3246094"/>
              <a:gd name="connsiteY98" fmla="*/ 3472399 h 6326435"/>
              <a:gd name="connsiteX99" fmla="*/ 2123876 w 3246094"/>
              <a:gd name="connsiteY99" fmla="*/ 3416980 h 6326435"/>
              <a:gd name="connsiteX100" fmla="*/ 2137731 w 3246094"/>
              <a:gd name="connsiteY100" fmla="*/ 3375417 h 6326435"/>
              <a:gd name="connsiteX101" fmla="*/ 2207003 w 3246094"/>
              <a:gd name="connsiteY101" fmla="*/ 3292289 h 6326435"/>
              <a:gd name="connsiteX102" fmla="*/ 2234712 w 3246094"/>
              <a:gd name="connsiteY102" fmla="*/ 3139889 h 6326435"/>
              <a:gd name="connsiteX103" fmla="*/ 2220858 w 3246094"/>
              <a:gd name="connsiteY103" fmla="*/ 2821235 h 6326435"/>
              <a:gd name="connsiteX104" fmla="*/ 2165440 w 3246094"/>
              <a:gd name="connsiteY104" fmla="*/ 2724253 h 6326435"/>
              <a:gd name="connsiteX105" fmla="*/ 2082312 w 3246094"/>
              <a:gd name="connsiteY105" fmla="*/ 2641126 h 6326435"/>
              <a:gd name="connsiteX106" fmla="*/ 1957622 w 3246094"/>
              <a:gd name="connsiteY106" fmla="*/ 2544144 h 6326435"/>
              <a:gd name="connsiteX107" fmla="*/ 1943767 w 3246094"/>
              <a:gd name="connsiteY107" fmla="*/ 2225489 h 6326435"/>
              <a:gd name="connsiteX108" fmla="*/ 1916058 w 3246094"/>
              <a:gd name="connsiteY108" fmla="*/ 2142362 h 6326435"/>
              <a:gd name="connsiteX109" fmla="*/ 1902203 w 3246094"/>
              <a:gd name="connsiteY109" fmla="*/ 2086944 h 6326435"/>
              <a:gd name="connsiteX110" fmla="*/ 1888349 w 3246094"/>
              <a:gd name="connsiteY110" fmla="*/ 1851417 h 6326435"/>
              <a:gd name="connsiteX111" fmla="*/ 1832931 w 3246094"/>
              <a:gd name="connsiteY111" fmla="*/ 1712871 h 6326435"/>
              <a:gd name="connsiteX112" fmla="*/ 1763658 w 3246094"/>
              <a:gd name="connsiteY112" fmla="*/ 1629744 h 6326435"/>
              <a:gd name="connsiteX113" fmla="*/ 1735949 w 3246094"/>
              <a:gd name="connsiteY113" fmla="*/ 1574326 h 6326435"/>
              <a:gd name="connsiteX114" fmla="*/ 1708240 w 3246094"/>
              <a:gd name="connsiteY114" fmla="*/ 1491199 h 6326435"/>
              <a:gd name="connsiteX115" fmla="*/ 1680531 w 3246094"/>
              <a:gd name="connsiteY115" fmla="*/ 1463489 h 6326435"/>
              <a:gd name="connsiteX116" fmla="*/ 1666676 w 3246094"/>
              <a:gd name="connsiteY116" fmla="*/ 1408071 h 6326435"/>
              <a:gd name="connsiteX117" fmla="*/ 1652822 w 3246094"/>
              <a:gd name="connsiteY117" fmla="*/ 1366508 h 6326435"/>
              <a:gd name="connsiteX118" fmla="*/ 1666676 w 3246094"/>
              <a:gd name="connsiteY118" fmla="*/ 1061708 h 6326435"/>
              <a:gd name="connsiteX119" fmla="*/ 1777512 w 3246094"/>
              <a:gd name="connsiteY119" fmla="*/ 923162 h 6326435"/>
              <a:gd name="connsiteX120" fmla="*/ 1805222 w 3246094"/>
              <a:gd name="connsiteY120" fmla="*/ 895453 h 6326435"/>
              <a:gd name="connsiteX121" fmla="*/ 1860640 w 3246094"/>
              <a:gd name="connsiteY121" fmla="*/ 770762 h 6326435"/>
              <a:gd name="connsiteX122" fmla="*/ 1902203 w 3246094"/>
              <a:gd name="connsiteY122" fmla="*/ 756908 h 6326435"/>
              <a:gd name="connsiteX123" fmla="*/ 2013040 w 3246094"/>
              <a:gd name="connsiteY123" fmla="*/ 701489 h 6326435"/>
              <a:gd name="connsiteX124" fmla="*/ 2054603 w 3246094"/>
              <a:gd name="connsiteY124" fmla="*/ 673780 h 6326435"/>
              <a:gd name="connsiteX125" fmla="*/ 2165440 w 3246094"/>
              <a:gd name="connsiteY125" fmla="*/ 659926 h 6326435"/>
              <a:gd name="connsiteX126" fmla="*/ 2207003 w 3246094"/>
              <a:gd name="connsiteY126" fmla="*/ 646071 h 6326435"/>
              <a:gd name="connsiteX127" fmla="*/ 2193149 w 3246094"/>
              <a:gd name="connsiteY127" fmla="*/ 604508 h 6326435"/>
              <a:gd name="connsiteX128" fmla="*/ 2151585 w 3246094"/>
              <a:gd name="connsiteY128" fmla="*/ 576799 h 6326435"/>
              <a:gd name="connsiteX129" fmla="*/ 2123876 w 3246094"/>
              <a:gd name="connsiteY129" fmla="*/ 549089 h 6326435"/>
              <a:gd name="connsiteX130" fmla="*/ 2137731 w 3246094"/>
              <a:gd name="connsiteY130" fmla="*/ 465962 h 6326435"/>
              <a:gd name="connsiteX131" fmla="*/ 2179294 w 3246094"/>
              <a:gd name="connsiteY131" fmla="*/ 438253 h 6326435"/>
              <a:gd name="connsiteX132" fmla="*/ 2276276 w 3246094"/>
              <a:gd name="connsiteY132" fmla="*/ 382835 h 6326435"/>
              <a:gd name="connsiteX133" fmla="*/ 2414822 w 3246094"/>
              <a:gd name="connsiteY133" fmla="*/ 313562 h 6326435"/>
              <a:gd name="connsiteX134" fmla="*/ 2622640 w 3246094"/>
              <a:gd name="connsiteY134" fmla="*/ 271999 h 6326435"/>
              <a:gd name="connsiteX135" fmla="*/ 2664203 w 3246094"/>
              <a:gd name="connsiteY135" fmla="*/ 258144 h 6326435"/>
              <a:gd name="connsiteX136" fmla="*/ 2719622 w 3246094"/>
              <a:gd name="connsiteY136" fmla="*/ 244289 h 6326435"/>
              <a:gd name="connsiteX137" fmla="*/ 2761185 w 3246094"/>
              <a:gd name="connsiteY137" fmla="*/ 230435 h 6326435"/>
              <a:gd name="connsiteX138" fmla="*/ 2969003 w 3246094"/>
              <a:gd name="connsiteY138" fmla="*/ 175017 h 6326435"/>
              <a:gd name="connsiteX139" fmla="*/ 3010567 w 3246094"/>
              <a:gd name="connsiteY139" fmla="*/ 147308 h 6326435"/>
              <a:gd name="connsiteX140" fmla="*/ 3135258 w 3246094"/>
              <a:gd name="connsiteY140" fmla="*/ 133453 h 6326435"/>
              <a:gd name="connsiteX141" fmla="*/ 3218385 w 3246094"/>
              <a:gd name="connsiteY141" fmla="*/ 50326 h 6326435"/>
              <a:gd name="connsiteX142" fmla="*/ 3232240 w 3246094"/>
              <a:gd name="connsiteY142" fmla="*/ 8762 h 6326435"/>
              <a:gd name="connsiteX143" fmla="*/ 3246094 w 3246094"/>
              <a:gd name="connsiteY143" fmla="*/ 22617 h 632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246094" h="6326435">
                <a:moveTo>
                  <a:pt x="3246094" y="22617"/>
                </a:moveTo>
                <a:lnTo>
                  <a:pt x="2788894" y="36471"/>
                </a:lnTo>
                <a:lnTo>
                  <a:pt x="2234712" y="50326"/>
                </a:lnTo>
                <a:lnTo>
                  <a:pt x="1832931" y="64180"/>
                </a:lnTo>
                <a:cubicBezTo>
                  <a:pt x="1614452" y="95392"/>
                  <a:pt x="1880720" y="59836"/>
                  <a:pt x="1528131" y="91889"/>
                </a:cubicBezTo>
                <a:cubicBezTo>
                  <a:pt x="1495610" y="94845"/>
                  <a:pt x="1463762" y="104072"/>
                  <a:pt x="1431149" y="105744"/>
                </a:cubicBezTo>
                <a:cubicBezTo>
                  <a:pt x="1283489" y="113317"/>
                  <a:pt x="1135585" y="114981"/>
                  <a:pt x="987803" y="119599"/>
                </a:cubicBezTo>
                <a:cubicBezTo>
                  <a:pt x="937588" y="127968"/>
                  <a:pt x="879902" y="131496"/>
                  <a:pt x="835403" y="161162"/>
                </a:cubicBezTo>
                <a:cubicBezTo>
                  <a:pt x="703910" y="248824"/>
                  <a:pt x="841523" y="196066"/>
                  <a:pt x="738422" y="230435"/>
                </a:cubicBezTo>
                <a:cubicBezTo>
                  <a:pt x="667835" y="301019"/>
                  <a:pt x="713869" y="257868"/>
                  <a:pt x="558312" y="368980"/>
                </a:cubicBezTo>
                <a:cubicBezTo>
                  <a:pt x="544763" y="378658"/>
                  <a:pt x="531642" y="389242"/>
                  <a:pt x="516749" y="396689"/>
                </a:cubicBezTo>
                <a:cubicBezTo>
                  <a:pt x="495019" y="407554"/>
                  <a:pt x="439348" y="432527"/>
                  <a:pt x="419767" y="452108"/>
                </a:cubicBezTo>
                <a:cubicBezTo>
                  <a:pt x="402582" y="469293"/>
                  <a:pt x="366228" y="525489"/>
                  <a:pt x="350494" y="549089"/>
                </a:cubicBezTo>
                <a:cubicBezTo>
                  <a:pt x="345876" y="567562"/>
                  <a:pt x="345156" y="587477"/>
                  <a:pt x="336640" y="604508"/>
                </a:cubicBezTo>
                <a:cubicBezTo>
                  <a:pt x="238151" y="801488"/>
                  <a:pt x="315722" y="597897"/>
                  <a:pt x="253512" y="743053"/>
                </a:cubicBezTo>
                <a:cubicBezTo>
                  <a:pt x="247759" y="756476"/>
                  <a:pt x="245411" y="771194"/>
                  <a:pt x="239658" y="784617"/>
                </a:cubicBezTo>
                <a:cubicBezTo>
                  <a:pt x="231522" y="803600"/>
                  <a:pt x="220085" y="821052"/>
                  <a:pt x="211949" y="840035"/>
                </a:cubicBezTo>
                <a:cubicBezTo>
                  <a:pt x="206196" y="853458"/>
                  <a:pt x="204625" y="868537"/>
                  <a:pt x="198094" y="881599"/>
                </a:cubicBezTo>
                <a:cubicBezTo>
                  <a:pt x="128534" y="1020718"/>
                  <a:pt x="215532" y="808579"/>
                  <a:pt x="142676" y="978580"/>
                </a:cubicBezTo>
                <a:cubicBezTo>
                  <a:pt x="136923" y="992003"/>
                  <a:pt x="134575" y="1006721"/>
                  <a:pt x="128822" y="1020144"/>
                </a:cubicBezTo>
                <a:cubicBezTo>
                  <a:pt x="120686" y="1039127"/>
                  <a:pt x="109248" y="1056579"/>
                  <a:pt x="101112" y="1075562"/>
                </a:cubicBezTo>
                <a:cubicBezTo>
                  <a:pt x="95359" y="1088985"/>
                  <a:pt x="93789" y="1104064"/>
                  <a:pt x="87258" y="1117126"/>
                </a:cubicBezTo>
                <a:cubicBezTo>
                  <a:pt x="79812" y="1132019"/>
                  <a:pt x="68785" y="1144835"/>
                  <a:pt x="59549" y="1158689"/>
                </a:cubicBezTo>
                <a:cubicBezTo>
                  <a:pt x="54931" y="1177162"/>
                  <a:pt x="50925" y="1195799"/>
                  <a:pt x="45694" y="1214108"/>
                </a:cubicBezTo>
                <a:cubicBezTo>
                  <a:pt x="41682" y="1228150"/>
                  <a:pt x="34704" y="1241351"/>
                  <a:pt x="31840" y="1255671"/>
                </a:cubicBezTo>
                <a:cubicBezTo>
                  <a:pt x="0" y="1414872"/>
                  <a:pt x="35431" y="1300313"/>
                  <a:pt x="4131" y="1394217"/>
                </a:cubicBezTo>
                <a:cubicBezTo>
                  <a:pt x="8749" y="2003817"/>
                  <a:pt x="9339" y="2613461"/>
                  <a:pt x="17985" y="3223017"/>
                </a:cubicBezTo>
                <a:cubicBezTo>
                  <a:pt x="18578" y="3264832"/>
                  <a:pt x="30292" y="3305917"/>
                  <a:pt x="31840" y="3347708"/>
                </a:cubicBezTo>
                <a:cubicBezTo>
                  <a:pt x="39534" y="3555435"/>
                  <a:pt x="37855" y="3763441"/>
                  <a:pt x="45694" y="3971162"/>
                </a:cubicBezTo>
                <a:cubicBezTo>
                  <a:pt x="47098" y="4008369"/>
                  <a:pt x="56019" y="4044934"/>
                  <a:pt x="59549" y="4081999"/>
                </a:cubicBezTo>
                <a:cubicBezTo>
                  <a:pt x="65258" y="4141941"/>
                  <a:pt x="68785" y="4202072"/>
                  <a:pt x="73403" y="4262108"/>
                </a:cubicBezTo>
                <a:cubicBezTo>
                  <a:pt x="68785" y="4636181"/>
                  <a:pt x="68454" y="5010331"/>
                  <a:pt x="59549" y="5384326"/>
                </a:cubicBezTo>
                <a:cubicBezTo>
                  <a:pt x="59201" y="5398926"/>
                  <a:pt x="45694" y="5411285"/>
                  <a:pt x="45694" y="5425889"/>
                </a:cubicBezTo>
                <a:cubicBezTo>
                  <a:pt x="45694" y="5619908"/>
                  <a:pt x="51946" y="5813910"/>
                  <a:pt x="59549" y="6007780"/>
                </a:cubicBezTo>
                <a:cubicBezTo>
                  <a:pt x="59549" y="6007791"/>
                  <a:pt x="84211" y="6234928"/>
                  <a:pt x="87258" y="6243308"/>
                </a:cubicBezTo>
                <a:cubicBezTo>
                  <a:pt x="103341" y="6287536"/>
                  <a:pt x="136923" y="6284385"/>
                  <a:pt x="170385" y="6298726"/>
                </a:cubicBezTo>
                <a:cubicBezTo>
                  <a:pt x="189368" y="6306862"/>
                  <a:pt x="207330" y="6317199"/>
                  <a:pt x="225803" y="6326435"/>
                </a:cubicBezTo>
                <a:cubicBezTo>
                  <a:pt x="336639" y="6321817"/>
                  <a:pt x="448111" y="6325296"/>
                  <a:pt x="558312" y="6312580"/>
                </a:cubicBezTo>
                <a:cubicBezTo>
                  <a:pt x="571288" y="6311083"/>
                  <a:pt x="575987" y="6293233"/>
                  <a:pt x="586022" y="6284871"/>
                </a:cubicBezTo>
                <a:cubicBezTo>
                  <a:pt x="653621" y="6228540"/>
                  <a:pt x="634977" y="6258610"/>
                  <a:pt x="696858" y="6187889"/>
                </a:cubicBezTo>
                <a:cubicBezTo>
                  <a:pt x="712063" y="6170511"/>
                  <a:pt x="723395" y="6150003"/>
                  <a:pt x="738422" y="6132471"/>
                </a:cubicBezTo>
                <a:cubicBezTo>
                  <a:pt x="751173" y="6117595"/>
                  <a:pt x="767442" y="6105960"/>
                  <a:pt x="779985" y="6090908"/>
                </a:cubicBezTo>
                <a:cubicBezTo>
                  <a:pt x="829522" y="6031463"/>
                  <a:pt x="783024" y="6062975"/>
                  <a:pt x="849258" y="6007780"/>
                </a:cubicBezTo>
                <a:cubicBezTo>
                  <a:pt x="886731" y="5976553"/>
                  <a:pt x="931498" y="5962092"/>
                  <a:pt x="973949" y="5938508"/>
                </a:cubicBezTo>
                <a:cubicBezTo>
                  <a:pt x="1052233" y="5895017"/>
                  <a:pt x="975483" y="5920806"/>
                  <a:pt x="1070931" y="5896944"/>
                </a:cubicBezTo>
                <a:cubicBezTo>
                  <a:pt x="1084785" y="5887708"/>
                  <a:pt x="1096070" y="5871972"/>
                  <a:pt x="1112494" y="5869235"/>
                </a:cubicBezTo>
                <a:cubicBezTo>
                  <a:pt x="1236245" y="5848610"/>
                  <a:pt x="1486567" y="5827671"/>
                  <a:pt x="1486567" y="5827671"/>
                </a:cubicBezTo>
                <a:cubicBezTo>
                  <a:pt x="1643977" y="5775203"/>
                  <a:pt x="1535132" y="5806079"/>
                  <a:pt x="1902203" y="5827671"/>
                </a:cubicBezTo>
                <a:cubicBezTo>
                  <a:pt x="1934802" y="5829589"/>
                  <a:pt x="1966677" y="5838430"/>
                  <a:pt x="1999185" y="5841526"/>
                </a:cubicBezTo>
                <a:cubicBezTo>
                  <a:pt x="2063712" y="5847671"/>
                  <a:pt x="2128521" y="5850409"/>
                  <a:pt x="2193149" y="5855380"/>
                </a:cubicBezTo>
                <a:lnTo>
                  <a:pt x="2359403" y="5869235"/>
                </a:lnTo>
                <a:cubicBezTo>
                  <a:pt x="2428726" y="5861532"/>
                  <a:pt x="2477933" y="5875395"/>
                  <a:pt x="2525658" y="5827671"/>
                </a:cubicBezTo>
                <a:cubicBezTo>
                  <a:pt x="2537432" y="5815897"/>
                  <a:pt x="2544131" y="5799962"/>
                  <a:pt x="2553367" y="5786108"/>
                </a:cubicBezTo>
                <a:cubicBezTo>
                  <a:pt x="2548749" y="5707599"/>
                  <a:pt x="2555714" y="5627538"/>
                  <a:pt x="2539512" y="5550580"/>
                </a:cubicBezTo>
                <a:cubicBezTo>
                  <a:pt x="2536082" y="5534286"/>
                  <a:pt x="2512406" y="5531132"/>
                  <a:pt x="2497949" y="5522871"/>
                </a:cubicBezTo>
                <a:cubicBezTo>
                  <a:pt x="2454833" y="5498233"/>
                  <a:pt x="2437789" y="5498138"/>
                  <a:pt x="2400967" y="5467453"/>
                </a:cubicBezTo>
                <a:cubicBezTo>
                  <a:pt x="2385915" y="5454910"/>
                  <a:pt x="2373258" y="5439744"/>
                  <a:pt x="2359403" y="5425889"/>
                </a:cubicBezTo>
                <a:cubicBezTo>
                  <a:pt x="2352292" y="5404555"/>
                  <a:pt x="2339958" y="5355401"/>
                  <a:pt x="2317840" y="5342762"/>
                </a:cubicBezTo>
                <a:cubicBezTo>
                  <a:pt x="2297394" y="5331079"/>
                  <a:pt x="2271658" y="5333526"/>
                  <a:pt x="2248567" y="5328908"/>
                </a:cubicBezTo>
                <a:cubicBezTo>
                  <a:pt x="2234712" y="5315053"/>
                  <a:pt x="2219546" y="5302396"/>
                  <a:pt x="2207003" y="5287344"/>
                </a:cubicBezTo>
                <a:cubicBezTo>
                  <a:pt x="2196343" y="5274552"/>
                  <a:pt x="2192296" y="5256182"/>
                  <a:pt x="2179294" y="5245780"/>
                </a:cubicBezTo>
                <a:cubicBezTo>
                  <a:pt x="2167890" y="5236657"/>
                  <a:pt x="2151585" y="5236544"/>
                  <a:pt x="2137731" y="5231926"/>
                </a:cubicBezTo>
                <a:cubicBezTo>
                  <a:pt x="2091549" y="5162652"/>
                  <a:pt x="2123877" y="5199599"/>
                  <a:pt x="2026894" y="5134944"/>
                </a:cubicBezTo>
                <a:cubicBezTo>
                  <a:pt x="2013040" y="5125708"/>
                  <a:pt x="2001815" y="5109590"/>
                  <a:pt x="1985331" y="5107235"/>
                </a:cubicBezTo>
                <a:lnTo>
                  <a:pt x="1888349" y="5093380"/>
                </a:lnTo>
                <a:cubicBezTo>
                  <a:pt x="1874494" y="5084144"/>
                  <a:pt x="1861678" y="5073118"/>
                  <a:pt x="1846785" y="5065671"/>
                </a:cubicBezTo>
                <a:cubicBezTo>
                  <a:pt x="1833723" y="5059140"/>
                  <a:pt x="1817745" y="5059330"/>
                  <a:pt x="1805222" y="5051817"/>
                </a:cubicBezTo>
                <a:cubicBezTo>
                  <a:pt x="1794021" y="5045097"/>
                  <a:pt x="1789195" y="5029950"/>
                  <a:pt x="1777512" y="5024108"/>
                </a:cubicBezTo>
                <a:cubicBezTo>
                  <a:pt x="1751388" y="5011046"/>
                  <a:pt x="1694385" y="4996399"/>
                  <a:pt x="1694385" y="4996399"/>
                </a:cubicBezTo>
                <a:cubicBezTo>
                  <a:pt x="1550650" y="4900571"/>
                  <a:pt x="1773131" y="5046416"/>
                  <a:pt x="1597403" y="4940980"/>
                </a:cubicBezTo>
                <a:cubicBezTo>
                  <a:pt x="1504134" y="4885019"/>
                  <a:pt x="1534628" y="4897039"/>
                  <a:pt x="1458858" y="4843999"/>
                </a:cubicBezTo>
                <a:cubicBezTo>
                  <a:pt x="1431576" y="4824901"/>
                  <a:pt x="1375731" y="4788580"/>
                  <a:pt x="1375731" y="4788580"/>
                </a:cubicBezTo>
                <a:cubicBezTo>
                  <a:pt x="1366495" y="4774726"/>
                  <a:pt x="1358424" y="4760019"/>
                  <a:pt x="1348022" y="4747017"/>
                </a:cubicBezTo>
                <a:cubicBezTo>
                  <a:pt x="1339862" y="4736817"/>
                  <a:pt x="1320312" y="4732370"/>
                  <a:pt x="1320312" y="4719308"/>
                </a:cubicBezTo>
                <a:lnTo>
                  <a:pt x="1348022" y="4691599"/>
                </a:lnTo>
                <a:cubicBezTo>
                  <a:pt x="1361876" y="4696217"/>
                  <a:pt x="1379259" y="4695127"/>
                  <a:pt x="1389585" y="4705453"/>
                </a:cubicBezTo>
                <a:cubicBezTo>
                  <a:pt x="1430504" y="4746372"/>
                  <a:pt x="1407956" y="4769904"/>
                  <a:pt x="1431149" y="4816289"/>
                </a:cubicBezTo>
                <a:cubicBezTo>
                  <a:pt x="1436991" y="4827972"/>
                  <a:pt x="1450698" y="4833799"/>
                  <a:pt x="1458858" y="4843999"/>
                </a:cubicBezTo>
                <a:cubicBezTo>
                  <a:pt x="1469260" y="4857001"/>
                  <a:pt x="1477331" y="4871708"/>
                  <a:pt x="1486567" y="4885562"/>
                </a:cubicBezTo>
                <a:cubicBezTo>
                  <a:pt x="1475968" y="4843167"/>
                  <a:pt x="1476895" y="4820473"/>
                  <a:pt x="1445003" y="4788580"/>
                </a:cubicBezTo>
                <a:cubicBezTo>
                  <a:pt x="1433229" y="4776806"/>
                  <a:pt x="1417294" y="4770107"/>
                  <a:pt x="1403440" y="4760871"/>
                </a:cubicBezTo>
                <a:cubicBezTo>
                  <a:pt x="1384479" y="4722949"/>
                  <a:pt x="1374131" y="4696525"/>
                  <a:pt x="1348022" y="4663889"/>
                </a:cubicBezTo>
                <a:cubicBezTo>
                  <a:pt x="1339862" y="4653689"/>
                  <a:pt x="1329549" y="4645416"/>
                  <a:pt x="1320312" y="4636180"/>
                </a:cubicBezTo>
                <a:cubicBezTo>
                  <a:pt x="1270847" y="4487784"/>
                  <a:pt x="1282505" y="4557061"/>
                  <a:pt x="1306458" y="4317526"/>
                </a:cubicBezTo>
                <a:cubicBezTo>
                  <a:pt x="1307911" y="4302994"/>
                  <a:pt x="1308908" y="4285085"/>
                  <a:pt x="1320312" y="4275962"/>
                </a:cubicBezTo>
                <a:cubicBezTo>
                  <a:pt x="1335181" y="4264067"/>
                  <a:pt x="1357258" y="4266726"/>
                  <a:pt x="1375731" y="4262108"/>
                </a:cubicBezTo>
                <a:cubicBezTo>
                  <a:pt x="1394204" y="4248253"/>
                  <a:pt x="1413617" y="4235572"/>
                  <a:pt x="1431149" y="4220544"/>
                </a:cubicBezTo>
                <a:cubicBezTo>
                  <a:pt x="1446025" y="4207793"/>
                  <a:pt x="1456409" y="4189848"/>
                  <a:pt x="1472712" y="4178980"/>
                </a:cubicBezTo>
                <a:cubicBezTo>
                  <a:pt x="1484863" y="4170879"/>
                  <a:pt x="1500421" y="4169744"/>
                  <a:pt x="1514276" y="4165126"/>
                </a:cubicBezTo>
                <a:cubicBezTo>
                  <a:pt x="1541249" y="4084209"/>
                  <a:pt x="1507027" y="4158521"/>
                  <a:pt x="1569694" y="4095853"/>
                </a:cubicBezTo>
                <a:cubicBezTo>
                  <a:pt x="1633479" y="4032067"/>
                  <a:pt x="1552073" y="4065621"/>
                  <a:pt x="1652822" y="4040435"/>
                </a:cubicBezTo>
                <a:cubicBezTo>
                  <a:pt x="1680531" y="4021962"/>
                  <a:pt x="1712401" y="4008565"/>
                  <a:pt x="1735949" y="3985017"/>
                </a:cubicBezTo>
                <a:cubicBezTo>
                  <a:pt x="1749803" y="3971162"/>
                  <a:pt x="1762046" y="3955482"/>
                  <a:pt x="1777512" y="3943453"/>
                </a:cubicBezTo>
                <a:cubicBezTo>
                  <a:pt x="1837696" y="3896643"/>
                  <a:pt x="1855740" y="3890485"/>
                  <a:pt x="1916058" y="3860326"/>
                </a:cubicBezTo>
                <a:cubicBezTo>
                  <a:pt x="1925294" y="3846471"/>
                  <a:pt x="1935506" y="3833219"/>
                  <a:pt x="1943767" y="3818762"/>
                </a:cubicBezTo>
                <a:cubicBezTo>
                  <a:pt x="2014078" y="3695717"/>
                  <a:pt x="1931676" y="3823044"/>
                  <a:pt x="1999185" y="3721780"/>
                </a:cubicBezTo>
                <a:cubicBezTo>
                  <a:pt x="2003803" y="3698689"/>
                  <a:pt x="2005593" y="3674848"/>
                  <a:pt x="2013040" y="3652508"/>
                </a:cubicBezTo>
                <a:cubicBezTo>
                  <a:pt x="2024760" y="3617349"/>
                  <a:pt x="2048186" y="3585933"/>
                  <a:pt x="2068458" y="3555526"/>
                </a:cubicBezTo>
                <a:cubicBezTo>
                  <a:pt x="2073076" y="3527817"/>
                  <a:pt x="2071879" y="3498481"/>
                  <a:pt x="2082312" y="3472399"/>
                </a:cubicBezTo>
                <a:cubicBezTo>
                  <a:pt x="2090888" y="3450959"/>
                  <a:pt x="2112419" y="3437029"/>
                  <a:pt x="2123876" y="3416980"/>
                </a:cubicBezTo>
                <a:cubicBezTo>
                  <a:pt x="2131122" y="3404300"/>
                  <a:pt x="2130485" y="3388097"/>
                  <a:pt x="2137731" y="3375417"/>
                </a:cubicBezTo>
                <a:cubicBezTo>
                  <a:pt x="2159687" y="3336995"/>
                  <a:pt x="2178492" y="3320801"/>
                  <a:pt x="2207003" y="3292289"/>
                </a:cubicBezTo>
                <a:cubicBezTo>
                  <a:pt x="2219130" y="3243782"/>
                  <a:pt x="2234712" y="3189536"/>
                  <a:pt x="2234712" y="3139889"/>
                </a:cubicBezTo>
                <a:cubicBezTo>
                  <a:pt x="2234712" y="3033571"/>
                  <a:pt x="2229012" y="2927240"/>
                  <a:pt x="2220858" y="2821235"/>
                </a:cubicBezTo>
                <a:cubicBezTo>
                  <a:pt x="2218092" y="2785273"/>
                  <a:pt x="2186688" y="2747861"/>
                  <a:pt x="2165440" y="2724253"/>
                </a:cubicBezTo>
                <a:cubicBezTo>
                  <a:pt x="2139225" y="2695126"/>
                  <a:pt x="2114917" y="2662863"/>
                  <a:pt x="2082312" y="2641126"/>
                </a:cubicBezTo>
                <a:cubicBezTo>
                  <a:pt x="1982882" y="2574840"/>
                  <a:pt x="2022733" y="2609256"/>
                  <a:pt x="1957622" y="2544144"/>
                </a:cubicBezTo>
                <a:cubicBezTo>
                  <a:pt x="1953004" y="2437926"/>
                  <a:pt x="1954707" y="2331243"/>
                  <a:pt x="1943767" y="2225489"/>
                </a:cubicBezTo>
                <a:cubicBezTo>
                  <a:pt x="1940762" y="2196436"/>
                  <a:pt x="1923142" y="2170698"/>
                  <a:pt x="1916058" y="2142362"/>
                </a:cubicBezTo>
                <a:lnTo>
                  <a:pt x="1902203" y="2086944"/>
                </a:lnTo>
                <a:cubicBezTo>
                  <a:pt x="1897585" y="2008435"/>
                  <a:pt x="1898521" y="1929401"/>
                  <a:pt x="1888349" y="1851417"/>
                </a:cubicBezTo>
                <a:cubicBezTo>
                  <a:pt x="1885127" y="1826718"/>
                  <a:pt x="1851769" y="1739244"/>
                  <a:pt x="1832931" y="1712871"/>
                </a:cubicBezTo>
                <a:cubicBezTo>
                  <a:pt x="1751058" y="1598251"/>
                  <a:pt x="1826485" y="1739692"/>
                  <a:pt x="1763658" y="1629744"/>
                </a:cubicBezTo>
                <a:cubicBezTo>
                  <a:pt x="1753411" y="1611812"/>
                  <a:pt x="1743619" y="1593502"/>
                  <a:pt x="1735949" y="1574326"/>
                </a:cubicBezTo>
                <a:cubicBezTo>
                  <a:pt x="1725101" y="1547207"/>
                  <a:pt x="1728893" y="1511852"/>
                  <a:pt x="1708240" y="1491199"/>
                </a:cubicBezTo>
                <a:lnTo>
                  <a:pt x="1680531" y="1463489"/>
                </a:lnTo>
                <a:cubicBezTo>
                  <a:pt x="1675913" y="1445016"/>
                  <a:pt x="1671907" y="1426380"/>
                  <a:pt x="1666676" y="1408071"/>
                </a:cubicBezTo>
                <a:cubicBezTo>
                  <a:pt x="1662664" y="1394029"/>
                  <a:pt x="1652822" y="1381112"/>
                  <a:pt x="1652822" y="1366508"/>
                </a:cubicBezTo>
                <a:cubicBezTo>
                  <a:pt x="1652822" y="1264803"/>
                  <a:pt x="1655018" y="1162743"/>
                  <a:pt x="1666676" y="1061708"/>
                </a:cubicBezTo>
                <a:cubicBezTo>
                  <a:pt x="1672576" y="1010573"/>
                  <a:pt x="1754410" y="946264"/>
                  <a:pt x="1777512" y="923162"/>
                </a:cubicBezTo>
                <a:lnTo>
                  <a:pt x="1805222" y="895453"/>
                </a:lnTo>
                <a:cubicBezTo>
                  <a:pt x="1813689" y="870053"/>
                  <a:pt x="1830701" y="794713"/>
                  <a:pt x="1860640" y="770762"/>
                </a:cubicBezTo>
                <a:cubicBezTo>
                  <a:pt x="1872044" y="761639"/>
                  <a:pt x="1888908" y="762951"/>
                  <a:pt x="1902203" y="756908"/>
                </a:cubicBezTo>
                <a:cubicBezTo>
                  <a:pt x="1939807" y="739815"/>
                  <a:pt x="1978671" y="724402"/>
                  <a:pt x="2013040" y="701489"/>
                </a:cubicBezTo>
                <a:cubicBezTo>
                  <a:pt x="2026894" y="692253"/>
                  <a:pt x="2038539" y="678161"/>
                  <a:pt x="2054603" y="673780"/>
                </a:cubicBezTo>
                <a:cubicBezTo>
                  <a:pt x="2090524" y="663983"/>
                  <a:pt x="2128494" y="664544"/>
                  <a:pt x="2165440" y="659926"/>
                </a:cubicBezTo>
                <a:cubicBezTo>
                  <a:pt x="2179294" y="655308"/>
                  <a:pt x="2200472" y="659133"/>
                  <a:pt x="2207003" y="646071"/>
                </a:cubicBezTo>
                <a:cubicBezTo>
                  <a:pt x="2213534" y="633009"/>
                  <a:pt x="2202272" y="615912"/>
                  <a:pt x="2193149" y="604508"/>
                </a:cubicBezTo>
                <a:cubicBezTo>
                  <a:pt x="2182747" y="591506"/>
                  <a:pt x="2164587" y="587201"/>
                  <a:pt x="2151585" y="576799"/>
                </a:cubicBezTo>
                <a:cubicBezTo>
                  <a:pt x="2141385" y="568639"/>
                  <a:pt x="2133112" y="558326"/>
                  <a:pt x="2123876" y="549089"/>
                </a:cubicBezTo>
                <a:cubicBezTo>
                  <a:pt x="2128494" y="521380"/>
                  <a:pt x="2125168" y="491088"/>
                  <a:pt x="2137731" y="465962"/>
                </a:cubicBezTo>
                <a:cubicBezTo>
                  <a:pt x="2145178" y="451069"/>
                  <a:pt x="2166502" y="448913"/>
                  <a:pt x="2179294" y="438253"/>
                </a:cubicBezTo>
                <a:cubicBezTo>
                  <a:pt x="2250043" y="379295"/>
                  <a:pt x="2186571" y="405260"/>
                  <a:pt x="2276276" y="382835"/>
                </a:cubicBezTo>
                <a:cubicBezTo>
                  <a:pt x="2375247" y="316855"/>
                  <a:pt x="2327095" y="335494"/>
                  <a:pt x="2414822" y="313562"/>
                </a:cubicBezTo>
                <a:cubicBezTo>
                  <a:pt x="2507788" y="251584"/>
                  <a:pt x="2422649" y="298664"/>
                  <a:pt x="2622640" y="271999"/>
                </a:cubicBezTo>
                <a:cubicBezTo>
                  <a:pt x="2637116" y="270069"/>
                  <a:pt x="2650161" y="262156"/>
                  <a:pt x="2664203" y="258144"/>
                </a:cubicBezTo>
                <a:cubicBezTo>
                  <a:pt x="2682512" y="252913"/>
                  <a:pt x="2701313" y="249520"/>
                  <a:pt x="2719622" y="244289"/>
                </a:cubicBezTo>
                <a:cubicBezTo>
                  <a:pt x="2733664" y="240277"/>
                  <a:pt x="2746929" y="233603"/>
                  <a:pt x="2761185" y="230435"/>
                </a:cubicBezTo>
                <a:cubicBezTo>
                  <a:pt x="2830541" y="215022"/>
                  <a:pt x="2906540" y="216658"/>
                  <a:pt x="2969003" y="175017"/>
                </a:cubicBezTo>
                <a:cubicBezTo>
                  <a:pt x="2982858" y="165781"/>
                  <a:pt x="2994413" y="151347"/>
                  <a:pt x="3010567" y="147308"/>
                </a:cubicBezTo>
                <a:cubicBezTo>
                  <a:pt x="3051138" y="137165"/>
                  <a:pt x="3093694" y="138071"/>
                  <a:pt x="3135258" y="133453"/>
                </a:cubicBezTo>
                <a:cubicBezTo>
                  <a:pt x="3162967" y="105744"/>
                  <a:pt x="3205993" y="87501"/>
                  <a:pt x="3218385" y="50326"/>
                </a:cubicBezTo>
                <a:cubicBezTo>
                  <a:pt x="3223003" y="36471"/>
                  <a:pt x="3236858" y="22617"/>
                  <a:pt x="3232240" y="8762"/>
                </a:cubicBezTo>
                <a:cubicBezTo>
                  <a:pt x="3229319" y="0"/>
                  <a:pt x="3213767" y="8762"/>
                  <a:pt x="3246094" y="22617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2 26"/>
          <p:cNvSpPr/>
          <p:nvPr/>
        </p:nvSpPr>
        <p:spPr>
          <a:xfrm>
            <a:off x="2571736" y="3286124"/>
            <a:ext cx="1000132" cy="1071570"/>
          </a:xfrm>
          <a:prstGeom prst="irregularSeal2">
            <a:avLst/>
          </a:prstGeom>
          <a:blipFill dpi="0" rotWithShape="1">
            <a:blip r:embed="rId4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>
            <a:off x="5786446" y="4929198"/>
            <a:ext cx="1000132" cy="1071570"/>
          </a:xfrm>
          <a:prstGeom prst="irregularSeal2">
            <a:avLst/>
          </a:prstGeom>
          <a:blipFill dpi="0" rotWithShape="1">
            <a:blip r:embed="rId4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4071934" y="5143512"/>
            <a:ext cx="1000132" cy="1071570"/>
          </a:xfrm>
          <a:prstGeom prst="irregularSeal2">
            <a:avLst/>
          </a:prstGeom>
          <a:blipFill dpi="0" rotWithShape="1">
            <a:blip r:embed="rId4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2 29"/>
          <p:cNvSpPr/>
          <p:nvPr/>
        </p:nvSpPr>
        <p:spPr>
          <a:xfrm>
            <a:off x="2571736" y="3286124"/>
            <a:ext cx="1000132" cy="1071570"/>
          </a:xfrm>
          <a:prstGeom prst="irregularSeal2">
            <a:avLst/>
          </a:prstGeom>
          <a:blipFill dpi="0" rotWithShape="1">
            <a:blip r:embed="rId4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-0.2625 " pathEditMode="relative" ptsTypes="AA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1806 -0.2861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28 -0.13634 " pathEditMode="relative" ptsTypes="AA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6 -0.09444 " pathEditMode="relative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/>
      <p:bldP spid="13" grpId="0"/>
      <p:bldP spid="18" grpId="0"/>
      <p:bldP spid="20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274" r="8274"/>
          <a:stretch>
            <a:fillRect/>
          </a:stretch>
        </p:blipFill>
        <p:spPr>
          <a:xfrm>
            <a:off x="457200" y="457200"/>
            <a:ext cx="5043488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357166"/>
            <a:ext cx="2828916" cy="6072230"/>
          </a:xfrm>
        </p:spPr>
        <p:txBody>
          <a:bodyPr anchor="ctr"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1227 году Даниил с </a:t>
            </a:r>
            <a:r>
              <a:rPr lang="ru-RU" dirty="0" smtClean="0">
                <a:solidFill>
                  <a:schemeClr val="bg1"/>
                </a:solidFill>
              </a:rPr>
              <a:t>братом: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освободились </a:t>
            </a:r>
            <a:r>
              <a:rPr lang="ru-RU" dirty="0" smtClean="0">
                <a:solidFill>
                  <a:schemeClr val="bg1"/>
                </a:solidFill>
              </a:rPr>
              <a:t>от польского протектората из-за смерти польского короля,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разбили </a:t>
            </a:r>
            <a:r>
              <a:rPr lang="ru-RU" dirty="0" smtClean="0">
                <a:solidFill>
                  <a:schemeClr val="bg1"/>
                </a:solidFill>
              </a:rPr>
              <a:t>удельных волынских князей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</a:rPr>
              <a:t>1230 году объединили в своих руках Волынь.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Таким </a:t>
            </a:r>
            <a:r>
              <a:rPr lang="ru-RU" dirty="0" smtClean="0">
                <a:solidFill>
                  <a:schemeClr val="bg1"/>
                </a:solidFill>
              </a:rPr>
              <a:t>образом, Даниил и Василько вернули себе половину земель, принадлежавших их отцу.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Следующие </a:t>
            </a:r>
            <a:r>
              <a:rPr lang="ru-RU" dirty="0" smtClean="0">
                <a:solidFill>
                  <a:schemeClr val="bg1"/>
                </a:solidFill>
              </a:rPr>
              <a:t>восемь лет они вели войну за Галицию, которая была оккупирована венграми.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1238 году Даниил занял Галич, изгнал иностранцев и воссоздал Галицко-Волынское княжество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186106" cy="685784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Княжение Даниила Романовича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638" r="10638"/>
          <a:stretch>
            <a:fillRect/>
          </a:stretch>
        </p:blipFill>
        <p:spPr>
          <a:xfrm>
            <a:off x="457200" y="457200"/>
            <a:ext cx="4757738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142984"/>
            <a:ext cx="3500462" cy="5357850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Объединив раздробленные владения отца Романа, братья Даниил и Василько мирно распределили власть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Даниил </a:t>
            </a:r>
            <a:r>
              <a:rPr lang="ru-RU" sz="2000" dirty="0" smtClean="0">
                <a:solidFill>
                  <a:schemeClr val="bg1"/>
                </a:solidFill>
              </a:rPr>
              <a:t>сел в Галиче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Василько </a:t>
            </a:r>
            <a:r>
              <a:rPr lang="ru-RU" sz="2000" dirty="0" smtClean="0">
                <a:solidFill>
                  <a:schemeClr val="bg1"/>
                </a:solidFill>
              </a:rPr>
              <a:t>во Владимире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Лидерство в этом дуумвирате принадлежало Даниилу, так как он был старшим сыном Романа Мстиславича.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40327" y="3505200"/>
            <a:ext cx="4304604" cy="2909455"/>
          </a:xfrm>
          <a:custGeom>
            <a:avLst/>
            <a:gdLst>
              <a:gd name="connsiteX0" fmla="*/ 13855 w 4304604"/>
              <a:gd name="connsiteY0" fmla="*/ 955964 h 2909455"/>
              <a:gd name="connsiteX1" fmla="*/ 69273 w 4304604"/>
              <a:gd name="connsiteY1" fmla="*/ 858982 h 2909455"/>
              <a:gd name="connsiteX2" fmla="*/ 27709 w 4304604"/>
              <a:gd name="connsiteY2" fmla="*/ 568036 h 2909455"/>
              <a:gd name="connsiteX3" fmla="*/ 13855 w 4304604"/>
              <a:gd name="connsiteY3" fmla="*/ 526473 h 2909455"/>
              <a:gd name="connsiteX4" fmla="*/ 318655 w 4304604"/>
              <a:gd name="connsiteY4" fmla="*/ 429491 h 2909455"/>
              <a:gd name="connsiteX5" fmla="*/ 374073 w 4304604"/>
              <a:gd name="connsiteY5" fmla="*/ 443345 h 2909455"/>
              <a:gd name="connsiteX6" fmla="*/ 429491 w 4304604"/>
              <a:gd name="connsiteY6" fmla="*/ 471055 h 2909455"/>
              <a:gd name="connsiteX7" fmla="*/ 526473 w 4304604"/>
              <a:gd name="connsiteY7" fmla="*/ 484909 h 2909455"/>
              <a:gd name="connsiteX8" fmla="*/ 1690255 w 4304604"/>
              <a:gd name="connsiteY8" fmla="*/ 498764 h 2909455"/>
              <a:gd name="connsiteX9" fmla="*/ 1731818 w 4304604"/>
              <a:gd name="connsiteY9" fmla="*/ 484909 h 2909455"/>
              <a:gd name="connsiteX10" fmla="*/ 1787237 w 4304604"/>
              <a:gd name="connsiteY10" fmla="*/ 471055 h 2909455"/>
              <a:gd name="connsiteX11" fmla="*/ 1814946 w 4304604"/>
              <a:gd name="connsiteY11" fmla="*/ 443345 h 2909455"/>
              <a:gd name="connsiteX12" fmla="*/ 1856509 w 4304604"/>
              <a:gd name="connsiteY12" fmla="*/ 387927 h 2909455"/>
              <a:gd name="connsiteX13" fmla="*/ 1911928 w 4304604"/>
              <a:gd name="connsiteY13" fmla="*/ 374073 h 2909455"/>
              <a:gd name="connsiteX14" fmla="*/ 1953491 w 4304604"/>
              <a:gd name="connsiteY14" fmla="*/ 332509 h 2909455"/>
              <a:gd name="connsiteX15" fmla="*/ 1995055 w 4304604"/>
              <a:gd name="connsiteY15" fmla="*/ 318655 h 2909455"/>
              <a:gd name="connsiteX16" fmla="*/ 2119746 w 4304604"/>
              <a:gd name="connsiteY16" fmla="*/ 277091 h 2909455"/>
              <a:gd name="connsiteX17" fmla="*/ 2216728 w 4304604"/>
              <a:gd name="connsiteY17" fmla="*/ 235527 h 2909455"/>
              <a:gd name="connsiteX18" fmla="*/ 2299855 w 4304604"/>
              <a:gd name="connsiteY18" fmla="*/ 207818 h 2909455"/>
              <a:gd name="connsiteX19" fmla="*/ 2313709 w 4304604"/>
              <a:gd name="connsiteY19" fmla="*/ 166255 h 2909455"/>
              <a:gd name="connsiteX20" fmla="*/ 2341418 w 4304604"/>
              <a:gd name="connsiteY20" fmla="*/ 55418 h 2909455"/>
              <a:gd name="connsiteX21" fmla="*/ 2424546 w 4304604"/>
              <a:gd name="connsiteY21" fmla="*/ 0 h 2909455"/>
              <a:gd name="connsiteX22" fmla="*/ 2563091 w 4304604"/>
              <a:gd name="connsiteY22" fmla="*/ 13855 h 2909455"/>
              <a:gd name="connsiteX23" fmla="*/ 2604655 w 4304604"/>
              <a:gd name="connsiteY23" fmla="*/ 55418 h 2909455"/>
              <a:gd name="connsiteX24" fmla="*/ 2632364 w 4304604"/>
              <a:gd name="connsiteY24" fmla="*/ 138545 h 2909455"/>
              <a:gd name="connsiteX25" fmla="*/ 2646218 w 4304604"/>
              <a:gd name="connsiteY25" fmla="*/ 180109 h 2909455"/>
              <a:gd name="connsiteX26" fmla="*/ 2660073 w 4304604"/>
              <a:gd name="connsiteY26" fmla="*/ 221673 h 2909455"/>
              <a:gd name="connsiteX27" fmla="*/ 2673928 w 4304604"/>
              <a:gd name="connsiteY27" fmla="*/ 304800 h 2909455"/>
              <a:gd name="connsiteX28" fmla="*/ 2729346 w 4304604"/>
              <a:gd name="connsiteY28" fmla="*/ 387927 h 2909455"/>
              <a:gd name="connsiteX29" fmla="*/ 2757055 w 4304604"/>
              <a:gd name="connsiteY29" fmla="*/ 471055 h 2909455"/>
              <a:gd name="connsiteX30" fmla="*/ 2784764 w 4304604"/>
              <a:gd name="connsiteY30" fmla="*/ 568036 h 2909455"/>
              <a:gd name="connsiteX31" fmla="*/ 2770909 w 4304604"/>
              <a:gd name="connsiteY31" fmla="*/ 1122218 h 2909455"/>
              <a:gd name="connsiteX32" fmla="*/ 2757055 w 4304604"/>
              <a:gd name="connsiteY32" fmla="*/ 1163782 h 2909455"/>
              <a:gd name="connsiteX33" fmla="*/ 2798618 w 4304604"/>
              <a:gd name="connsiteY33" fmla="*/ 1260764 h 2909455"/>
              <a:gd name="connsiteX34" fmla="*/ 2812473 w 4304604"/>
              <a:gd name="connsiteY34" fmla="*/ 1302327 h 2909455"/>
              <a:gd name="connsiteX35" fmla="*/ 2854037 w 4304604"/>
              <a:gd name="connsiteY35" fmla="*/ 1330036 h 2909455"/>
              <a:gd name="connsiteX36" fmla="*/ 2923309 w 4304604"/>
              <a:gd name="connsiteY36" fmla="*/ 1413164 h 2909455"/>
              <a:gd name="connsiteX37" fmla="*/ 2964873 w 4304604"/>
              <a:gd name="connsiteY37" fmla="*/ 1427018 h 2909455"/>
              <a:gd name="connsiteX38" fmla="*/ 3214255 w 4304604"/>
              <a:gd name="connsiteY38" fmla="*/ 1413164 h 2909455"/>
              <a:gd name="connsiteX39" fmla="*/ 3255818 w 4304604"/>
              <a:gd name="connsiteY39" fmla="*/ 1385455 h 2909455"/>
              <a:gd name="connsiteX40" fmla="*/ 3366655 w 4304604"/>
              <a:gd name="connsiteY40" fmla="*/ 1330036 h 2909455"/>
              <a:gd name="connsiteX41" fmla="*/ 3449782 w 4304604"/>
              <a:gd name="connsiteY41" fmla="*/ 1288473 h 2909455"/>
              <a:gd name="connsiteX42" fmla="*/ 4045528 w 4304604"/>
              <a:gd name="connsiteY42" fmla="*/ 1316182 h 2909455"/>
              <a:gd name="connsiteX43" fmla="*/ 4087091 w 4304604"/>
              <a:gd name="connsiteY43" fmla="*/ 1330036 h 2909455"/>
              <a:gd name="connsiteX44" fmla="*/ 4156364 w 4304604"/>
              <a:gd name="connsiteY44" fmla="*/ 1385455 h 2909455"/>
              <a:gd name="connsiteX45" fmla="*/ 4197928 w 4304604"/>
              <a:gd name="connsiteY45" fmla="*/ 1413164 h 2909455"/>
              <a:gd name="connsiteX46" fmla="*/ 4281055 w 4304604"/>
              <a:gd name="connsiteY46" fmla="*/ 1482436 h 2909455"/>
              <a:gd name="connsiteX47" fmla="*/ 4294909 w 4304604"/>
              <a:gd name="connsiteY47" fmla="*/ 1524000 h 2909455"/>
              <a:gd name="connsiteX48" fmla="*/ 4267200 w 4304604"/>
              <a:gd name="connsiteY48" fmla="*/ 1565564 h 2909455"/>
              <a:gd name="connsiteX49" fmla="*/ 4239491 w 4304604"/>
              <a:gd name="connsiteY49" fmla="*/ 1620982 h 2909455"/>
              <a:gd name="connsiteX50" fmla="*/ 4184073 w 4304604"/>
              <a:gd name="connsiteY50" fmla="*/ 1704109 h 2909455"/>
              <a:gd name="connsiteX51" fmla="*/ 4170218 w 4304604"/>
              <a:gd name="connsiteY51" fmla="*/ 1773382 h 2909455"/>
              <a:gd name="connsiteX52" fmla="*/ 4142509 w 4304604"/>
              <a:gd name="connsiteY52" fmla="*/ 1814945 h 2909455"/>
              <a:gd name="connsiteX53" fmla="*/ 4114800 w 4304604"/>
              <a:gd name="connsiteY53" fmla="*/ 1870364 h 2909455"/>
              <a:gd name="connsiteX54" fmla="*/ 4003964 w 4304604"/>
              <a:gd name="connsiteY54" fmla="*/ 1967345 h 2909455"/>
              <a:gd name="connsiteX55" fmla="*/ 3837709 w 4304604"/>
              <a:gd name="connsiteY55" fmla="*/ 1995055 h 2909455"/>
              <a:gd name="connsiteX56" fmla="*/ 3754582 w 4304604"/>
              <a:gd name="connsiteY56" fmla="*/ 2008909 h 2909455"/>
              <a:gd name="connsiteX57" fmla="*/ 3685309 w 4304604"/>
              <a:gd name="connsiteY57" fmla="*/ 2022764 h 2909455"/>
              <a:gd name="connsiteX58" fmla="*/ 3643746 w 4304604"/>
              <a:gd name="connsiteY58" fmla="*/ 2050473 h 2909455"/>
              <a:gd name="connsiteX59" fmla="*/ 3532909 w 4304604"/>
              <a:gd name="connsiteY59" fmla="*/ 2078182 h 2909455"/>
              <a:gd name="connsiteX60" fmla="*/ 3491346 w 4304604"/>
              <a:gd name="connsiteY60" fmla="*/ 2105891 h 2909455"/>
              <a:gd name="connsiteX61" fmla="*/ 3075709 w 4304604"/>
              <a:gd name="connsiteY61" fmla="*/ 2147455 h 2909455"/>
              <a:gd name="connsiteX62" fmla="*/ 3034146 w 4304604"/>
              <a:gd name="connsiteY62" fmla="*/ 2175164 h 2909455"/>
              <a:gd name="connsiteX63" fmla="*/ 2715491 w 4304604"/>
              <a:gd name="connsiteY63" fmla="*/ 2216727 h 2909455"/>
              <a:gd name="connsiteX64" fmla="*/ 2604655 w 4304604"/>
              <a:gd name="connsiteY64" fmla="*/ 2230582 h 2909455"/>
              <a:gd name="connsiteX65" fmla="*/ 2479964 w 4304604"/>
              <a:gd name="connsiteY65" fmla="*/ 2244436 h 2909455"/>
              <a:gd name="connsiteX66" fmla="*/ 2438400 w 4304604"/>
              <a:gd name="connsiteY66" fmla="*/ 2272145 h 2909455"/>
              <a:gd name="connsiteX67" fmla="*/ 2341418 w 4304604"/>
              <a:gd name="connsiteY67" fmla="*/ 2313709 h 2909455"/>
              <a:gd name="connsiteX68" fmla="*/ 2299855 w 4304604"/>
              <a:gd name="connsiteY68" fmla="*/ 2369127 h 2909455"/>
              <a:gd name="connsiteX69" fmla="*/ 2272146 w 4304604"/>
              <a:gd name="connsiteY69" fmla="*/ 2410691 h 2909455"/>
              <a:gd name="connsiteX70" fmla="*/ 2230582 w 4304604"/>
              <a:gd name="connsiteY70" fmla="*/ 2452255 h 2909455"/>
              <a:gd name="connsiteX71" fmla="*/ 2202873 w 4304604"/>
              <a:gd name="connsiteY71" fmla="*/ 2493818 h 2909455"/>
              <a:gd name="connsiteX72" fmla="*/ 2189018 w 4304604"/>
              <a:gd name="connsiteY72" fmla="*/ 2535382 h 2909455"/>
              <a:gd name="connsiteX73" fmla="*/ 2133600 w 4304604"/>
              <a:gd name="connsiteY73" fmla="*/ 2576945 h 2909455"/>
              <a:gd name="connsiteX74" fmla="*/ 2092037 w 4304604"/>
              <a:gd name="connsiteY74" fmla="*/ 2618509 h 2909455"/>
              <a:gd name="connsiteX75" fmla="*/ 2050473 w 4304604"/>
              <a:gd name="connsiteY75" fmla="*/ 2646218 h 2909455"/>
              <a:gd name="connsiteX76" fmla="*/ 1967346 w 4304604"/>
              <a:gd name="connsiteY76" fmla="*/ 2715491 h 2909455"/>
              <a:gd name="connsiteX77" fmla="*/ 1953491 w 4304604"/>
              <a:gd name="connsiteY77" fmla="*/ 2770909 h 2909455"/>
              <a:gd name="connsiteX78" fmla="*/ 1884218 w 4304604"/>
              <a:gd name="connsiteY78" fmla="*/ 2854036 h 2909455"/>
              <a:gd name="connsiteX79" fmla="*/ 1801091 w 4304604"/>
              <a:gd name="connsiteY79" fmla="*/ 2909455 h 2909455"/>
              <a:gd name="connsiteX80" fmla="*/ 1496291 w 4304604"/>
              <a:gd name="connsiteY80" fmla="*/ 2895600 h 2909455"/>
              <a:gd name="connsiteX81" fmla="*/ 1454728 w 4304604"/>
              <a:gd name="connsiteY81" fmla="*/ 2881745 h 2909455"/>
              <a:gd name="connsiteX82" fmla="*/ 1371600 w 4304604"/>
              <a:gd name="connsiteY82" fmla="*/ 2867891 h 2909455"/>
              <a:gd name="connsiteX83" fmla="*/ 1330037 w 4304604"/>
              <a:gd name="connsiteY83" fmla="*/ 2701636 h 2909455"/>
              <a:gd name="connsiteX84" fmla="*/ 1302328 w 4304604"/>
              <a:gd name="connsiteY84" fmla="*/ 2660073 h 2909455"/>
              <a:gd name="connsiteX85" fmla="*/ 1246909 w 4304604"/>
              <a:gd name="connsiteY85" fmla="*/ 2576945 h 2909455"/>
              <a:gd name="connsiteX86" fmla="*/ 1219200 w 4304604"/>
              <a:gd name="connsiteY86" fmla="*/ 2535382 h 2909455"/>
              <a:gd name="connsiteX87" fmla="*/ 1177637 w 4304604"/>
              <a:gd name="connsiteY87" fmla="*/ 2507673 h 2909455"/>
              <a:gd name="connsiteX88" fmla="*/ 1122218 w 4304604"/>
              <a:gd name="connsiteY88" fmla="*/ 2424545 h 2909455"/>
              <a:gd name="connsiteX89" fmla="*/ 1080655 w 4304604"/>
              <a:gd name="connsiteY89" fmla="*/ 2341418 h 2909455"/>
              <a:gd name="connsiteX90" fmla="*/ 1039091 w 4304604"/>
              <a:gd name="connsiteY90" fmla="*/ 2244436 h 2909455"/>
              <a:gd name="connsiteX91" fmla="*/ 997528 w 4304604"/>
              <a:gd name="connsiteY91" fmla="*/ 2161309 h 2909455"/>
              <a:gd name="connsiteX92" fmla="*/ 969818 w 4304604"/>
              <a:gd name="connsiteY92" fmla="*/ 2133600 h 2909455"/>
              <a:gd name="connsiteX93" fmla="*/ 872837 w 4304604"/>
              <a:gd name="connsiteY93" fmla="*/ 2008909 h 2909455"/>
              <a:gd name="connsiteX94" fmla="*/ 831273 w 4304604"/>
              <a:gd name="connsiteY94" fmla="*/ 1981200 h 2909455"/>
              <a:gd name="connsiteX95" fmla="*/ 789709 w 4304604"/>
              <a:gd name="connsiteY95" fmla="*/ 1967345 h 2909455"/>
              <a:gd name="connsiteX96" fmla="*/ 734291 w 4304604"/>
              <a:gd name="connsiteY96" fmla="*/ 1925782 h 2909455"/>
              <a:gd name="connsiteX97" fmla="*/ 692728 w 4304604"/>
              <a:gd name="connsiteY97" fmla="*/ 1898073 h 2909455"/>
              <a:gd name="connsiteX98" fmla="*/ 581891 w 4304604"/>
              <a:gd name="connsiteY98" fmla="*/ 1773382 h 2909455"/>
              <a:gd name="connsiteX99" fmla="*/ 526473 w 4304604"/>
              <a:gd name="connsiteY99" fmla="*/ 1759527 h 2909455"/>
              <a:gd name="connsiteX100" fmla="*/ 484909 w 4304604"/>
              <a:gd name="connsiteY100" fmla="*/ 1731818 h 2909455"/>
              <a:gd name="connsiteX101" fmla="*/ 387928 w 4304604"/>
              <a:gd name="connsiteY101" fmla="*/ 1704109 h 2909455"/>
              <a:gd name="connsiteX102" fmla="*/ 346364 w 4304604"/>
              <a:gd name="connsiteY102" fmla="*/ 1690255 h 2909455"/>
              <a:gd name="connsiteX103" fmla="*/ 277091 w 4304604"/>
              <a:gd name="connsiteY103" fmla="*/ 1648691 h 2909455"/>
              <a:gd name="connsiteX104" fmla="*/ 193964 w 4304604"/>
              <a:gd name="connsiteY104" fmla="*/ 1593273 h 2909455"/>
              <a:gd name="connsiteX105" fmla="*/ 96982 w 4304604"/>
              <a:gd name="connsiteY105" fmla="*/ 1551709 h 2909455"/>
              <a:gd name="connsiteX106" fmla="*/ 13855 w 4304604"/>
              <a:gd name="connsiteY106" fmla="*/ 1468582 h 2909455"/>
              <a:gd name="connsiteX107" fmla="*/ 13855 w 4304604"/>
              <a:gd name="connsiteY107" fmla="*/ 900545 h 2909455"/>
              <a:gd name="connsiteX108" fmla="*/ 0 w 4304604"/>
              <a:gd name="connsiteY108" fmla="*/ 900545 h 2909455"/>
              <a:gd name="connsiteX109" fmla="*/ 0 w 4304604"/>
              <a:gd name="connsiteY109" fmla="*/ 900545 h 2909455"/>
              <a:gd name="connsiteX110" fmla="*/ 13855 w 4304604"/>
              <a:gd name="connsiteY110" fmla="*/ 955964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04604" h="2909455">
                <a:moveTo>
                  <a:pt x="13855" y="955964"/>
                </a:moveTo>
                <a:cubicBezTo>
                  <a:pt x="25368" y="938695"/>
                  <a:pt x="68416" y="877845"/>
                  <a:pt x="69273" y="858982"/>
                </a:cubicBezTo>
                <a:cubicBezTo>
                  <a:pt x="79649" y="630707"/>
                  <a:pt x="96569" y="671327"/>
                  <a:pt x="27709" y="568036"/>
                </a:cubicBezTo>
                <a:cubicBezTo>
                  <a:pt x="23091" y="554182"/>
                  <a:pt x="13855" y="541077"/>
                  <a:pt x="13855" y="526473"/>
                </a:cubicBezTo>
                <a:cubicBezTo>
                  <a:pt x="13855" y="318061"/>
                  <a:pt x="58047" y="417081"/>
                  <a:pt x="318655" y="429491"/>
                </a:cubicBezTo>
                <a:cubicBezTo>
                  <a:pt x="337128" y="434109"/>
                  <a:pt x="356244" y="436659"/>
                  <a:pt x="374073" y="443345"/>
                </a:cubicBezTo>
                <a:cubicBezTo>
                  <a:pt x="393411" y="450597"/>
                  <a:pt x="409566" y="465621"/>
                  <a:pt x="429491" y="471055"/>
                </a:cubicBezTo>
                <a:cubicBezTo>
                  <a:pt x="460996" y="479647"/>
                  <a:pt x="494146" y="480291"/>
                  <a:pt x="526473" y="484909"/>
                </a:cubicBezTo>
                <a:cubicBezTo>
                  <a:pt x="932406" y="647281"/>
                  <a:pt x="601824" y="525311"/>
                  <a:pt x="1690255" y="498764"/>
                </a:cubicBezTo>
                <a:cubicBezTo>
                  <a:pt x="1704854" y="498408"/>
                  <a:pt x="1717776" y="488921"/>
                  <a:pt x="1731818" y="484909"/>
                </a:cubicBezTo>
                <a:cubicBezTo>
                  <a:pt x="1750127" y="479678"/>
                  <a:pt x="1768764" y="475673"/>
                  <a:pt x="1787237" y="471055"/>
                </a:cubicBezTo>
                <a:cubicBezTo>
                  <a:pt x="1796473" y="461818"/>
                  <a:pt x="1806584" y="453380"/>
                  <a:pt x="1814946" y="443345"/>
                </a:cubicBezTo>
                <a:cubicBezTo>
                  <a:pt x="1829728" y="425606"/>
                  <a:pt x="1837719" y="401348"/>
                  <a:pt x="1856509" y="387927"/>
                </a:cubicBezTo>
                <a:cubicBezTo>
                  <a:pt x="1872004" y="376859"/>
                  <a:pt x="1893455" y="378691"/>
                  <a:pt x="1911928" y="374073"/>
                </a:cubicBezTo>
                <a:cubicBezTo>
                  <a:pt x="1925782" y="360218"/>
                  <a:pt x="1937188" y="343377"/>
                  <a:pt x="1953491" y="332509"/>
                </a:cubicBezTo>
                <a:cubicBezTo>
                  <a:pt x="1965642" y="324408"/>
                  <a:pt x="1981632" y="324408"/>
                  <a:pt x="1995055" y="318655"/>
                </a:cubicBezTo>
                <a:cubicBezTo>
                  <a:pt x="2095439" y="275633"/>
                  <a:pt x="2002966" y="300446"/>
                  <a:pt x="2119746" y="277091"/>
                </a:cubicBezTo>
                <a:cubicBezTo>
                  <a:pt x="2185686" y="233130"/>
                  <a:pt x="2135396" y="259927"/>
                  <a:pt x="2216728" y="235527"/>
                </a:cubicBezTo>
                <a:cubicBezTo>
                  <a:pt x="2244704" y="227134"/>
                  <a:pt x="2299855" y="207818"/>
                  <a:pt x="2299855" y="207818"/>
                </a:cubicBezTo>
                <a:cubicBezTo>
                  <a:pt x="2304473" y="193964"/>
                  <a:pt x="2309867" y="180344"/>
                  <a:pt x="2313709" y="166255"/>
                </a:cubicBezTo>
                <a:cubicBezTo>
                  <a:pt x="2323729" y="129514"/>
                  <a:pt x="2327274" y="90777"/>
                  <a:pt x="2341418" y="55418"/>
                </a:cubicBezTo>
                <a:cubicBezTo>
                  <a:pt x="2351996" y="28973"/>
                  <a:pt x="2407623" y="8461"/>
                  <a:pt x="2424546" y="0"/>
                </a:cubicBezTo>
                <a:cubicBezTo>
                  <a:pt x="2470728" y="4618"/>
                  <a:pt x="2518731" y="206"/>
                  <a:pt x="2563091" y="13855"/>
                </a:cubicBezTo>
                <a:cubicBezTo>
                  <a:pt x="2581818" y="19617"/>
                  <a:pt x="2595140" y="38290"/>
                  <a:pt x="2604655" y="55418"/>
                </a:cubicBezTo>
                <a:cubicBezTo>
                  <a:pt x="2618840" y="80950"/>
                  <a:pt x="2623128" y="110836"/>
                  <a:pt x="2632364" y="138545"/>
                </a:cubicBezTo>
                <a:lnTo>
                  <a:pt x="2646218" y="180109"/>
                </a:lnTo>
                <a:cubicBezTo>
                  <a:pt x="2650836" y="193964"/>
                  <a:pt x="2657672" y="207268"/>
                  <a:pt x="2660073" y="221673"/>
                </a:cubicBezTo>
                <a:cubicBezTo>
                  <a:pt x="2664691" y="249382"/>
                  <a:pt x="2663124" y="278870"/>
                  <a:pt x="2673928" y="304800"/>
                </a:cubicBezTo>
                <a:cubicBezTo>
                  <a:pt x="2686737" y="335540"/>
                  <a:pt x="2729346" y="387927"/>
                  <a:pt x="2729346" y="387927"/>
                </a:cubicBezTo>
                <a:cubicBezTo>
                  <a:pt x="2738582" y="415636"/>
                  <a:pt x="2749971" y="442719"/>
                  <a:pt x="2757055" y="471055"/>
                </a:cubicBezTo>
                <a:cubicBezTo>
                  <a:pt x="2774451" y="540641"/>
                  <a:pt x="2764887" y="508409"/>
                  <a:pt x="2784764" y="568036"/>
                </a:cubicBezTo>
                <a:cubicBezTo>
                  <a:pt x="2780146" y="752763"/>
                  <a:pt x="2779494" y="937632"/>
                  <a:pt x="2770909" y="1122218"/>
                </a:cubicBezTo>
                <a:cubicBezTo>
                  <a:pt x="2770230" y="1136806"/>
                  <a:pt x="2757055" y="1149178"/>
                  <a:pt x="2757055" y="1163782"/>
                </a:cubicBezTo>
                <a:cubicBezTo>
                  <a:pt x="2757055" y="1185443"/>
                  <a:pt x="2793208" y="1248140"/>
                  <a:pt x="2798618" y="1260764"/>
                </a:cubicBezTo>
                <a:cubicBezTo>
                  <a:pt x="2804371" y="1274187"/>
                  <a:pt x="2803350" y="1290923"/>
                  <a:pt x="2812473" y="1302327"/>
                </a:cubicBezTo>
                <a:cubicBezTo>
                  <a:pt x="2822875" y="1315329"/>
                  <a:pt x="2840182" y="1320800"/>
                  <a:pt x="2854037" y="1330036"/>
                </a:cubicBezTo>
                <a:cubicBezTo>
                  <a:pt x="2874482" y="1360704"/>
                  <a:pt x="2891308" y="1391830"/>
                  <a:pt x="2923309" y="1413164"/>
                </a:cubicBezTo>
                <a:cubicBezTo>
                  <a:pt x="2935460" y="1421265"/>
                  <a:pt x="2951018" y="1422400"/>
                  <a:pt x="2964873" y="1427018"/>
                </a:cubicBezTo>
                <a:cubicBezTo>
                  <a:pt x="3048000" y="1422400"/>
                  <a:pt x="3131836" y="1424938"/>
                  <a:pt x="3214255" y="1413164"/>
                </a:cubicBezTo>
                <a:cubicBezTo>
                  <a:pt x="3230739" y="1410809"/>
                  <a:pt x="3241200" y="1393428"/>
                  <a:pt x="3255818" y="1385455"/>
                </a:cubicBezTo>
                <a:cubicBezTo>
                  <a:pt x="3292081" y="1365675"/>
                  <a:pt x="3332286" y="1352949"/>
                  <a:pt x="3366655" y="1330036"/>
                </a:cubicBezTo>
                <a:cubicBezTo>
                  <a:pt x="3420369" y="1294226"/>
                  <a:pt x="3392421" y="1307592"/>
                  <a:pt x="3449782" y="1288473"/>
                </a:cubicBezTo>
                <a:cubicBezTo>
                  <a:pt x="3554546" y="1291304"/>
                  <a:pt x="3865433" y="1276161"/>
                  <a:pt x="4045528" y="1316182"/>
                </a:cubicBezTo>
                <a:cubicBezTo>
                  <a:pt x="4059784" y="1319350"/>
                  <a:pt x="4073237" y="1325418"/>
                  <a:pt x="4087091" y="1330036"/>
                </a:cubicBezTo>
                <a:cubicBezTo>
                  <a:pt x="4215020" y="1415321"/>
                  <a:pt x="4057656" y="1306488"/>
                  <a:pt x="4156364" y="1385455"/>
                </a:cubicBezTo>
                <a:cubicBezTo>
                  <a:pt x="4169366" y="1395857"/>
                  <a:pt x="4185136" y="1402504"/>
                  <a:pt x="4197928" y="1413164"/>
                </a:cubicBezTo>
                <a:cubicBezTo>
                  <a:pt x="4304604" y="1502060"/>
                  <a:pt x="4177859" y="1413639"/>
                  <a:pt x="4281055" y="1482436"/>
                </a:cubicBezTo>
                <a:cubicBezTo>
                  <a:pt x="4285673" y="1496291"/>
                  <a:pt x="4297310" y="1509595"/>
                  <a:pt x="4294909" y="1524000"/>
                </a:cubicBezTo>
                <a:cubicBezTo>
                  <a:pt x="4292171" y="1540425"/>
                  <a:pt x="4275461" y="1551107"/>
                  <a:pt x="4267200" y="1565564"/>
                </a:cubicBezTo>
                <a:cubicBezTo>
                  <a:pt x="4256953" y="1583496"/>
                  <a:pt x="4250117" y="1603272"/>
                  <a:pt x="4239491" y="1620982"/>
                </a:cubicBezTo>
                <a:cubicBezTo>
                  <a:pt x="4222357" y="1649538"/>
                  <a:pt x="4184073" y="1704109"/>
                  <a:pt x="4184073" y="1704109"/>
                </a:cubicBezTo>
                <a:cubicBezTo>
                  <a:pt x="4179455" y="1727200"/>
                  <a:pt x="4178486" y="1751333"/>
                  <a:pt x="4170218" y="1773382"/>
                </a:cubicBezTo>
                <a:cubicBezTo>
                  <a:pt x="4164371" y="1788973"/>
                  <a:pt x="4150770" y="1800488"/>
                  <a:pt x="4142509" y="1814945"/>
                </a:cubicBezTo>
                <a:cubicBezTo>
                  <a:pt x="4132262" y="1832877"/>
                  <a:pt x="4125047" y="1852432"/>
                  <a:pt x="4114800" y="1870364"/>
                </a:cubicBezTo>
                <a:cubicBezTo>
                  <a:pt x="4091223" y="1911623"/>
                  <a:pt x="4055735" y="1958716"/>
                  <a:pt x="4003964" y="1967345"/>
                </a:cubicBezTo>
                <a:lnTo>
                  <a:pt x="3837709" y="1995055"/>
                </a:lnTo>
                <a:cubicBezTo>
                  <a:pt x="3810000" y="1999673"/>
                  <a:pt x="3782128" y="2003400"/>
                  <a:pt x="3754582" y="2008909"/>
                </a:cubicBezTo>
                <a:lnTo>
                  <a:pt x="3685309" y="2022764"/>
                </a:lnTo>
                <a:cubicBezTo>
                  <a:pt x="3671455" y="2032000"/>
                  <a:pt x="3659394" y="2044783"/>
                  <a:pt x="3643746" y="2050473"/>
                </a:cubicBezTo>
                <a:cubicBezTo>
                  <a:pt x="3607956" y="2063487"/>
                  <a:pt x="3532909" y="2078182"/>
                  <a:pt x="3532909" y="2078182"/>
                </a:cubicBezTo>
                <a:cubicBezTo>
                  <a:pt x="3519055" y="2087418"/>
                  <a:pt x="3506994" y="2100201"/>
                  <a:pt x="3491346" y="2105891"/>
                </a:cubicBezTo>
                <a:cubicBezTo>
                  <a:pt x="3356665" y="2154866"/>
                  <a:pt x="3218723" y="2140954"/>
                  <a:pt x="3075709" y="2147455"/>
                </a:cubicBezTo>
                <a:cubicBezTo>
                  <a:pt x="3061855" y="2156691"/>
                  <a:pt x="3048603" y="2166903"/>
                  <a:pt x="3034146" y="2175164"/>
                </a:cubicBezTo>
                <a:cubicBezTo>
                  <a:pt x="2918588" y="2241197"/>
                  <a:pt x="2920854" y="2205919"/>
                  <a:pt x="2715491" y="2216727"/>
                </a:cubicBezTo>
                <a:lnTo>
                  <a:pt x="2604655" y="2230582"/>
                </a:lnTo>
                <a:cubicBezTo>
                  <a:pt x="2563122" y="2235468"/>
                  <a:pt x="2520535" y="2234293"/>
                  <a:pt x="2479964" y="2244436"/>
                </a:cubicBezTo>
                <a:cubicBezTo>
                  <a:pt x="2463810" y="2248474"/>
                  <a:pt x="2452857" y="2263884"/>
                  <a:pt x="2438400" y="2272145"/>
                </a:cubicBezTo>
                <a:cubicBezTo>
                  <a:pt x="2390459" y="2299540"/>
                  <a:pt x="2388052" y="2298165"/>
                  <a:pt x="2341418" y="2313709"/>
                </a:cubicBezTo>
                <a:cubicBezTo>
                  <a:pt x="2327564" y="2332182"/>
                  <a:pt x="2313276" y="2350337"/>
                  <a:pt x="2299855" y="2369127"/>
                </a:cubicBezTo>
                <a:cubicBezTo>
                  <a:pt x="2290177" y="2382677"/>
                  <a:pt x="2282806" y="2397899"/>
                  <a:pt x="2272146" y="2410691"/>
                </a:cubicBezTo>
                <a:cubicBezTo>
                  <a:pt x="2259603" y="2425743"/>
                  <a:pt x="2243125" y="2437203"/>
                  <a:pt x="2230582" y="2452255"/>
                </a:cubicBezTo>
                <a:cubicBezTo>
                  <a:pt x="2219922" y="2465047"/>
                  <a:pt x="2210320" y="2478925"/>
                  <a:pt x="2202873" y="2493818"/>
                </a:cubicBezTo>
                <a:cubicBezTo>
                  <a:pt x="2196342" y="2506880"/>
                  <a:pt x="2198367" y="2524163"/>
                  <a:pt x="2189018" y="2535382"/>
                </a:cubicBezTo>
                <a:cubicBezTo>
                  <a:pt x="2174236" y="2553121"/>
                  <a:pt x="2151132" y="2561918"/>
                  <a:pt x="2133600" y="2576945"/>
                </a:cubicBezTo>
                <a:cubicBezTo>
                  <a:pt x="2118724" y="2589696"/>
                  <a:pt x="2107089" y="2605966"/>
                  <a:pt x="2092037" y="2618509"/>
                </a:cubicBezTo>
                <a:cubicBezTo>
                  <a:pt x="2079245" y="2629169"/>
                  <a:pt x="2063265" y="2635558"/>
                  <a:pt x="2050473" y="2646218"/>
                </a:cubicBezTo>
                <a:cubicBezTo>
                  <a:pt x="1943792" y="2735118"/>
                  <a:pt x="2070544" y="2646692"/>
                  <a:pt x="1967346" y="2715491"/>
                </a:cubicBezTo>
                <a:cubicBezTo>
                  <a:pt x="1962728" y="2733964"/>
                  <a:pt x="1960992" y="2753407"/>
                  <a:pt x="1953491" y="2770909"/>
                </a:cubicBezTo>
                <a:cubicBezTo>
                  <a:pt x="1942054" y="2797594"/>
                  <a:pt x="1905620" y="2837390"/>
                  <a:pt x="1884218" y="2854036"/>
                </a:cubicBezTo>
                <a:cubicBezTo>
                  <a:pt x="1857931" y="2874482"/>
                  <a:pt x="1801091" y="2909455"/>
                  <a:pt x="1801091" y="2909455"/>
                </a:cubicBezTo>
                <a:cubicBezTo>
                  <a:pt x="1699491" y="2904837"/>
                  <a:pt x="1597672" y="2903711"/>
                  <a:pt x="1496291" y="2895600"/>
                </a:cubicBezTo>
                <a:cubicBezTo>
                  <a:pt x="1481734" y="2894435"/>
                  <a:pt x="1468984" y="2884913"/>
                  <a:pt x="1454728" y="2881745"/>
                </a:cubicBezTo>
                <a:cubicBezTo>
                  <a:pt x="1427305" y="2875651"/>
                  <a:pt x="1399309" y="2872509"/>
                  <a:pt x="1371600" y="2867891"/>
                </a:cubicBezTo>
                <a:cubicBezTo>
                  <a:pt x="1308197" y="2772785"/>
                  <a:pt x="1377117" y="2889958"/>
                  <a:pt x="1330037" y="2701636"/>
                </a:cubicBezTo>
                <a:cubicBezTo>
                  <a:pt x="1325999" y="2685482"/>
                  <a:pt x="1310589" y="2674530"/>
                  <a:pt x="1302328" y="2660073"/>
                </a:cubicBezTo>
                <a:cubicBezTo>
                  <a:pt x="1218550" y="2513465"/>
                  <a:pt x="1320988" y="2669544"/>
                  <a:pt x="1246909" y="2576945"/>
                </a:cubicBezTo>
                <a:cubicBezTo>
                  <a:pt x="1236507" y="2563943"/>
                  <a:pt x="1230974" y="2547156"/>
                  <a:pt x="1219200" y="2535382"/>
                </a:cubicBezTo>
                <a:cubicBezTo>
                  <a:pt x="1207426" y="2523608"/>
                  <a:pt x="1191491" y="2516909"/>
                  <a:pt x="1177637" y="2507673"/>
                </a:cubicBezTo>
                <a:cubicBezTo>
                  <a:pt x="1159164" y="2479964"/>
                  <a:pt x="1132749" y="2456139"/>
                  <a:pt x="1122218" y="2424545"/>
                </a:cubicBezTo>
                <a:cubicBezTo>
                  <a:pt x="1103099" y="2367185"/>
                  <a:pt x="1116465" y="2395133"/>
                  <a:pt x="1080655" y="2341418"/>
                </a:cubicBezTo>
                <a:cubicBezTo>
                  <a:pt x="1051819" y="2226079"/>
                  <a:pt x="1086931" y="2340117"/>
                  <a:pt x="1039091" y="2244436"/>
                </a:cubicBezTo>
                <a:cubicBezTo>
                  <a:pt x="1004949" y="2176150"/>
                  <a:pt x="1050467" y="2227482"/>
                  <a:pt x="997528" y="2161309"/>
                </a:cubicBezTo>
                <a:cubicBezTo>
                  <a:pt x="989368" y="2151109"/>
                  <a:pt x="977655" y="2144050"/>
                  <a:pt x="969818" y="2133600"/>
                </a:cubicBezTo>
                <a:cubicBezTo>
                  <a:pt x="918328" y="2064947"/>
                  <a:pt x="929243" y="2055914"/>
                  <a:pt x="872837" y="2008909"/>
                </a:cubicBezTo>
                <a:cubicBezTo>
                  <a:pt x="860045" y="1998249"/>
                  <a:pt x="846166" y="1988647"/>
                  <a:pt x="831273" y="1981200"/>
                </a:cubicBezTo>
                <a:cubicBezTo>
                  <a:pt x="818211" y="1974669"/>
                  <a:pt x="803564" y="1971963"/>
                  <a:pt x="789709" y="1967345"/>
                </a:cubicBezTo>
                <a:cubicBezTo>
                  <a:pt x="771236" y="1953491"/>
                  <a:pt x="753081" y="1939203"/>
                  <a:pt x="734291" y="1925782"/>
                </a:cubicBezTo>
                <a:cubicBezTo>
                  <a:pt x="720742" y="1916104"/>
                  <a:pt x="704502" y="1909847"/>
                  <a:pt x="692728" y="1898073"/>
                </a:cubicBezTo>
                <a:cubicBezTo>
                  <a:pt x="650644" y="1855989"/>
                  <a:pt x="659464" y="1792776"/>
                  <a:pt x="581891" y="1773382"/>
                </a:cubicBezTo>
                <a:lnTo>
                  <a:pt x="526473" y="1759527"/>
                </a:lnTo>
                <a:cubicBezTo>
                  <a:pt x="512618" y="1750291"/>
                  <a:pt x="499802" y="1739265"/>
                  <a:pt x="484909" y="1731818"/>
                </a:cubicBezTo>
                <a:cubicBezTo>
                  <a:pt x="462768" y="1720747"/>
                  <a:pt x="408637" y="1710026"/>
                  <a:pt x="387928" y="1704109"/>
                </a:cubicBezTo>
                <a:cubicBezTo>
                  <a:pt x="373886" y="1700097"/>
                  <a:pt x="360219" y="1694873"/>
                  <a:pt x="346364" y="1690255"/>
                </a:cubicBezTo>
                <a:cubicBezTo>
                  <a:pt x="284200" y="1628088"/>
                  <a:pt x="358024" y="1693653"/>
                  <a:pt x="277091" y="1648691"/>
                </a:cubicBezTo>
                <a:cubicBezTo>
                  <a:pt x="247980" y="1632518"/>
                  <a:pt x="225557" y="1603804"/>
                  <a:pt x="193964" y="1593273"/>
                </a:cubicBezTo>
                <a:cubicBezTo>
                  <a:pt x="163937" y="1583264"/>
                  <a:pt x="121439" y="1571274"/>
                  <a:pt x="96982" y="1551709"/>
                </a:cubicBezTo>
                <a:cubicBezTo>
                  <a:pt x="66383" y="1527229"/>
                  <a:pt x="13855" y="1468582"/>
                  <a:pt x="13855" y="1468582"/>
                </a:cubicBezTo>
                <a:cubicBezTo>
                  <a:pt x="24996" y="1223466"/>
                  <a:pt x="38845" y="1137950"/>
                  <a:pt x="13855" y="900545"/>
                </a:cubicBezTo>
                <a:cubicBezTo>
                  <a:pt x="13372" y="895952"/>
                  <a:pt x="4618" y="900545"/>
                  <a:pt x="0" y="900545"/>
                </a:cubicBezTo>
                <a:lnTo>
                  <a:pt x="0" y="900545"/>
                </a:lnTo>
                <a:lnTo>
                  <a:pt x="13855" y="955964"/>
                </a:lnTo>
                <a:close/>
              </a:path>
            </a:pathLst>
          </a:custGeom>
          <a:solidFill>
            <a:srgbClr val="FFC000">
              <a:alpha val="58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    Даниил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28596" y="1071546"/>
            <a:ext cx="2685776" cy="3035414"/>
          </a:xfrm>
          <a:custGeom>
            <a:avLst/>
            <a:gdLst>
              <a:gd name="connsiteX0" fmla="*/ 2461002 w 2685776"/>
              <a:gd name="connsiteY0" fmla="*/ 2231850 h 3035414"/>
              <a:gd name="connsiteX1" fmla="*/ 2488711 w 2685776"/>
              <a:gd name="connsiteY1" fmla="*/ 2273414 h 3035414"/>
              <a:gd name="connsiteX2" fmla="*/ 2571838 w 2685776"/>
              <a:gd name="connsiteY2" fmla="*/ 2314978 h 3035414"/>
              <a:gd name="connsiteX3" fmla="*/ 2627256 w 2685776"/>
              <a:gd name="connsiteY3" fmla="*/ 2328832 h 3035414"/>
              <a:gd name="connsiteX4" fmla="*/ 2654965 w 2685776"/>
              <a:gd name="connsiteY4" fmla="*/ 2384250 h 3035414"/>
              <a:gd name="connsiteX5" fmla="*/ 2682674 w 2685776"/>
              <a:gd name="connsiteY5" fmla="*/ 2425814 h 3035414"/>
              <a:gd name="connsiteX6" fmla="*/ 2668820 w 2685776"/>
              <a:gd name="connsiteY6" fmla="*/ 2508941 h 3035414"/>
              <a:gd name="connsiteX7" fmla="*/ 2599547 w 2685776"/>
              <a:gd name="connsiteY7" fmla="*/ 2495087 h 3035414"/>
              <a:gd name="connsiteX8" fmla="*/ 2557983 w 2685776"/>
              <a:gd name="connsiteY8" fmla="*/ 2467378 h 3035414"/>
              <a:gd name="connsiteX9" fmla="*/ 2447147 w 2685776"/>
              <a:gd name="connsiteY9" fmla="*/ 2481232 h 3035414"/>
              <a:gd name="connsiteX10" fmla="*/ 2433292 w 2685776"/>
              <a:gd name="connsiteY10" fmla="*/ 2522796 h 3035414"/>
              <a:gd name="connsiteX11" fmla="*/ 2336311 w 2685776"/>
              <a:gd name="connsiteY11" fmla="*/ 2647487 h 3035414"/>
              <a:gd name="connsiteX12" fmla="*/ 2280892 w 2685776"/>
              <a:gd name="connsiteY12" fmla="*/ 2675196 h 3035414"/>
              <a:gd name="connsiteX13" fmla="*/ 2239329 w 2685776"/>
              <a:gd name="connsiteY13" fmla="*/ 2702905 h 3035414"/>
              <a:gd name="connsiteX14" fmla="*/ 2197765 w 2685776"/>
              <a:gd name="connsiteY14" fmla="*/ 2716759 h 3035414"/>
              <a:gd name="connsiteX15" fmla="*/ 2142347 w 2685776"/>
              <a:gd name="connsiteY15" fmla="*/ 2744468 h 3035414"/>
              <a:gd name="connsiteX16" fmla="*/ 2100783 w 2685776"/>
              <a:gd name="connsiteY16" fmla="*/ 2758323 h 3035414"/>
              <a:gd name="connsiteX17" fmla="*/ 2017656 w 2685776"/>
              <a:gd name="connsiteY17" fmla="*/ 2827596 h 3035414"/>
              <a:gd name="connsiteX18" fmla="*/ 1989947 w 2685776"/>
              <a:gd name="connsiteY18" fmla="*/ 2869159 h 3035414"/>
              <a:gd name="connsiteX19" fmla="*/ 1934529 w 2685776"/>
              <a:gd name="connsiteY19" fmla="*/ 2896868 h 3035414"/>
              <a:gd name="connsiteX20" fmla="*/ 1892965 w 2685776"/>
              <a:gd name="connsiteY20" fmla="*/ 2924578 h 3035414"/>
              <a:gd name="connsiteX21" fmla="*/ 1726711 w 2685776"/>
              <a:gd name="connsiteY21" fmla="*/ 2966141 h 3035414"/>
              <a:gd name="connsiteX22" fmla="*/ 1421911 w 2685776"/>
              <a:gd name="connsiteY22" fmla="*/ 2993850 h 3035414"/>
              <a:gd name="connsiteX23" fmla="*/ 1338783 w 2685776"/>
              <a:gd name="connsiteY23" fmla="*/ 3007705 h 3035414"/>
              <a:gd name="connsiteX24" fmla="*/ 1089402 w 2685776"/>
              <a:gd name="connsiteY24" fmla="*/ 3035414 h 3035414"/>
              <a:gd name="connsiteX25" fmla="*/ 770747 w 2685776"/>
              <a:gd name="connsiteY25" fmla="*/ 3021559 h 3035414"/>
              <a:gd name="connsiteX26" fmla="*/ 673765 w 2685776"/>
              <a:gd name="connsiteY26" fmla="*/ 2979996 h 3035414"/>
              <a:gd name="connsiteX27" fmla="*/ 632202 w 2685776"/>
              <a:gd name="connsiteY27" fmla="*/ 2952287 h 3035414"/>
              <a:gd name="connsiteX28" fmla="*/ 396674 w 2685776"/>
              <a:gd name="connsiteY28" fmla="*/ 2938432 h 3035414"/>
              <a:gd name="connsiteX29" fmla="*/ 355111 w 2685776"/>
              <a:gd name="connsiteY29" fmla="*/ 2896868 h 3035414"/>
              <a:gd name="connsiteX30" fmla="*/ 299692 w 2685776"/>
              <a:gd name="connsiteY30" fmla="*/ 2855305 h 3035414"/>
              <a:gd name="connsiteX31" fmla="*/ 105729 w 2685776"/>
              <a:gd name="connsiteY31" fmla="*/ 2827596 h 3035414"/>
              <a:gd name="connsiteX32" fmla="*/ 119583 w 2685776"/>
              <a:gd name="connsiteY32" fmla="*/ 2744468 h 3035414"/>
              <a:gd name="connsiteX33" fmla="*/ 175002 w 2685776"/>
              <a:gd name="connsiteY33" fmla="*/ 2702905 h 3035414"/>
              <a:gd name="connsiteX34" fmla="*/ 202711 w 2685776"/>
              <a:gd name="connsiteY34" fmla="*/ 2661341 h 3035414"/>
              <a:gd name="connsiteX35" fmla="*/ 230420 w 2685776"/>
              <a:gd name="connsiteY35" fmla="*/ 2564359 h 3035414"/>
              <a:gd name="connsiteX36" fmla="*/ 244274 w 2685776"/>
              <a:gd name="connsiteY36" fmla="*/ 2439668 h 3035414"/>
              <a:gd name="connsiteX37" fmla="*/ 299692 w 2685776"/>
              <a:gd name="connsiteY37" fmla="*/ 2356541 h 3035414"/>
              <a:gd name="connsiteX38" fmla="*/ 327402 w 2685776"/>
              <a:gd name="connsiteY38" fmla="*/ 2273414 h 3035414"/>
              <a:gd name="connsiteX39" fmla="*/ 341256 w 2685776"/>
              <a:gd name="connsiteY39" fmla="*/ 2231850 h 3035414"/>
              <a:gd name="connsiteX40" fmla="*/ 355111 w 2685776"/>
              <a:gd name="connsiteY40" fmla="*/ 2162578 h 3035414"/>
              <a:gd name="connsiteX41" fmla="*/ 299692 w 2685776"/>
              <a:gd name="connsiteY41" fmla="*/ 1996323 h 3035414"/>
              <a:gd name="connsiteX42" fmla="*/ 244274 w 2685776"/>
              <a:gd name="connsiteY42" fmla="*/ 1927050 h 3035414"/>
              <a:gd name="connsiteX43" fmla="*/ 230420 w 2685776"/>
              <a:gd name="connsiteY43" fmla="*/ 1802359 h 3035414"/>
              <a:gd name="connsiteX44" fmla="*/ 216565 w 2685776"/>
              <a:gd name="connsiteY44" fmla="*/ 1760796 h 3035414"/>
              <a:gd name="connsiteX45" fmla="*/ 188856 w 2685776"/>
              <a:gd name="connsiteY45" fmla="*/ 1622250 h 3035414"/>
              <a:gd name="connsiteX46" fmla="*/ 175002 w 2685776"/>
              <a:gd name="connsiteY46" fmla="*/ 1234323 h 3035414"/>
              <a:gd name="connsiteX47" fmla="*/ 147292 w 2685776"/>
              <a:gd name="connsiteY47" fmla="*/ 1206614 h 3035414"/>
              <a:gd name="connsiteX48" fmla="*/ 133438 w 2685776"/>
              <a:gd name="connsiteY48" fmla="*/ 1137341 h 3035414"/>
              <a:gd name="connsiteX49" fmla="*/ 119583 w 2685776"/>
              <a:gd name="connsiteY49" fmla="*/ 1095778 h 3035414"/>
              <a:gd name="connsiteX50" fmla="*/ 91874 w 2685776"/>
              <a:gd name="connsiteY50" fmla="*/ 998796 h 3035414"/>
              <a:gd name="connsiteX51" fmla="*/ 105729 w 2685776"/>
              <a:gd name="connsiteY51" fmla="*/ 638578 h 3035414"/>
              <a:gd name="connsiteX52" fmla="*/ 175002 w 2685776"/>
              <a:gd name="connsiteY52" fmla="*/ 125959 h 3035414"/>
              <a:gd name="connsiteX53" fmla="*/ 230420 w 2685776"/>
              <a:gd name="connsiteY53" fmla="*/ 98250 h 3035414"/>
              <a:gd name="connsiteX54" fmla="*/ 299692 w 2685776"/>
              <a:gd name="connsiteY54" fmla="*/ 84396 h 3035414"/>
              <a:gd name="connsiteX55" fmla="*/ 341256 w 2685776"/>
              <a:gd name="connsiteY55" fmla="*/ 56687 h 3035414"/>
              <a:gd name="connsiteX56" fmla="*/ 479802 w 2685776"/>
              <a:gd name="connsiteY56" fmla="*/ 28978 h 3035414"/>
              <a:gd name="connsiteX57" fmla="*/ 646056 w 2685776"/>
              <a:gd name="connsiteY57" fmla="*/ 28978 h 3035414"/>
              <a:gd name="connsiteX58" fmla="*/ 950856 w 2685776"/>
              <a:gd name="connsiteY58" fmla="*/ 42832 h 3035414"/>
              <a:gd name="connsiteX59" fmla="*/ 1006274 w 2685776"/>
              <a:gd name="connsiteY59" fmla="*/ 125959 h 3035414"/>
              <a:gd name="connsiteX60" fmla="*/ 1033983 w 2685776"/>
              <a:gd name="connsiteY60" fmla="*/ 209087 h 3035414"/>
              <a:gd name="connsiteX61" fmla="*/ 1117111 w 2685776"/>
              <a:gd name="connsiteY61" fmla="*/ 292214 h 3035414"/>
              <a:gd name="connsiteX62" fmla="*/ 1172529 w 2685776"/>
              <a:gd name="connsiteY62" fmla="*/ 375341 h 3035414"/>
              <a:gd name="connsiteX63" fmla="*/ 1214092 w 2685776"/>
              <a:gd name="connsiteY63" fmla="*/ 472323 h 3035414"/>
              <a:gd name="connsiteX64" fmla="*/ 1269511 w 2685776"/>
              <a:gd name="connsiteY64" fmla="*/ 555450 h 3035414"/>
              <a:gd name="connsiteX65" fmla="*/ 1311074 w 2685776"/>
              <a:gd name="connsiteY65" fmla="*/ 597014 h 3035414"/>
              <a:gd name="connsiteX66" fmla="*/ 1394202 w 2685776"/>
              <a:gd name="connsiteY66" fmla="*/ 707850 h 3035414"/>
              <a:gd name="connsiteX67" fmla="*/ 1477329 w 2685776"/>
              <a:gd name="connsiteY67" fmla="*/ 763268 h 3035414"/>
              <a:gd name="connsiteX68" fmla="*/ 1560456 w 2685776"/>
              <a:gd name="connsiteY68" fmla="*/ 832541 h 3035414"/>
              <a:gd name="connsiteX69" fmla="*/ 1602020 w 2685776"/>
              <a:gd name="connsiteY69" fmla="*/ 874105 h 3035414"/>
              <a:gd name="connsiteX70" fmla="*/ 1643583 w 2685776"/>
              <a:gd name="connsiteY70" fmla="*/ 901814 h 3035414"/>
              <a:gd name="connsiteX71" fmla="*/ 1726711 w 2685776"/>
              <a:gd name="connsiteY71" fmla="*/ 971087 h 3035414"/>
              <a:gd name="connsiteX72" fmla="*/ 1782129 w 2685776"/>
              <a:gd name="connsiteY72" fmla="*/ 1095778 h 3035414"/>
              <a:gd name="connsiteX73" fmla="*/ 1809838 w 2685776"/>
              <a:gd name="connsiteY73" fmla="*/ 1178905 h 3035414"/>
              <a:gd name="connsiteX74" fmla="*/ 1892965 w 2685776"/>
              <a:gd name="connsiteY74" fmla="*/ 1317450 h 3035414"/>
              <a:gd name="connsiteX75" fmla="*/ 1934529 w 2685776"/>
              <a:gd name="connsiteY75" fmla="*/ 1400578 h 3035414"/>
              <a:gd name="connsiteX76" fmla="*/ 1962238 w 2685776"/>
              <a:gd name="connsiteY76" fmla="*/ 1525268 h 3035414"/>
              <a:gd name="connsiteX77" fmla="*/ 1976092 w 2685776"/>
              <a:gd name="connsiteY77" fmla="*/ 1580687 h 3035414"/>
              <a:gd name="connsiteX78" fmla="*/ 2003802 w 2685776"/>
              <a:gd name="connsiteY78" fmla="*/ 1622250 h 3035414"/>
              <a:gd name="connsiteX79" fmla="*/ 2086929 w 2685776"/>
              <a:gd name="connsiteY79" fmla="*/ 1871632 h 3035414"/>
              <a:gd name="connsiteX80" fmla="*/ 2114638 w 2685776"/>
              <a:gd name="connsiteY80" fmla="*/ 1954759 h 3035414"/>
              <a:gd name="connsiteX81" fmla="*/ 2197765 w 2685776"/>
              <a:gd name="connsiteY81" fmla="*/ 2024032 h 3035414"/>
              <a:gd name="connsiteX82" fmla="*/ 2308602 w 2685776"/>
              <a:gd name="connsiteY82" fmla="*/ 2121014 h 3035414"/>
              <a:gd name="connsiteX83" fmla="*/ 2350165 w 2685776"/>
              <a:gd name="connsiteY83" fmla="*/ 2162578 h 3035414"/>
              <a:gd name="connsiteX84" fmla="*/ 2433292 w 2685776"/>
              <a:gd name="connsiteY84" fmla="*/ 2217996 h 3035414"/>
              <a:gd name="connsiteX85" fmla="*/ 2461002 w 2685776"/>
              <a:gd name="connsiteY85" fmla="*/ 2245705 h 3035414"/>
              <a:gd name="connsiteX86" fmla="*/ 2461002 w 2685776"/>
              <a:gd name="connsiteY86" fmla="*/ 2231850 h 30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85776" h="3035414">
                <a:moveTo>
                  <a:pt x="2461002" y="2231850"/>
                </a:moveTo>
                <a:cubicBezTo>
                  <a:pt x="2465620" y="2236468"/>
                  <a:pt x="2476937" y="2261640"/>
                  <a:pt x="2488711" y="2273414"/>
                </a:cubicBezTo>
                <a:cubicBezTo>
                  <a:pt x="2512998" y="2297701"/>
                  <a:pt x="2540288" y="2305964"/>
                  <a:pt x="2571838" y="2314978"/>
                </a:cubicBezTo>
                <a:cubicBezTo>
                  <a:pt x="2590147" y="2320209"/>
                  <a:pt x="2608783" y="2324214"/>
                  <a:pt x="2627256" y="2328832"/>
                </a:cubicBezTo>
                <a:cubicBezTo>
                  <a:pt x="2636492" y="2347305"/>
                  <a:pt x="2644718" y="2366318"/>
                  <a:pt x="2654965" y="2384250"/>
                </a:cubicBezTo>
                <a:cubicBezTo>
                  <a:pt x="2663226" y="2398707"/>
                  <a:pt x="2680835" y="2409265"/>
                  <a:pt x="2682674" y="2425814"/>
                </a:cubicBezTo>
                <a:cubicBezTo>
                  <a:pt x="2685776" y="2453733"/>
                  <a:pt x="2673438" y="2481232"/>
                  <a:pt x="2668820" y="2508941"/>
                </a:cubicBezTo>
                <a:cubicBezTo>
                  <a:pt x="2645729" y="2504323"/>
                  <a:pt x="2621596" y="2503355"/>
                  <a:pt x="2599547" y="2495087"/>
                </a:cubicBezTo>
                <a:cubicBezTo>
                  <a:pt x="2583956" y="2489240"/>
                  <a:pt x="2574566" y="2468886"/>
                  <a:pt x="2557983" y="2467378"/>
                </a:cubicBezTo>
                <a:cubicBezTo>
                  <a:pt x="2520903" y="2464007"/>
                  <a:pt x="2484092" y="2476614"/>
                  <a:pt x="2447147" y="2481232"/>
                </a:cubicBezTo>
                <a:cubicBezTo>
                  <a:pt x="2442529" y="2495087"/>
                  <a:pt x="2440384" y="2510030"/>
                  <a:pt x="2433292" y="2522796"/>
                </a:cubicBezTo>
                <a:cubicBezTo>
                  <a:pt x="2414447" y="2556717"/>
                  <a:pt x="2373510" y="2620916"/>
                  <a:pt x="2336311" y="2647487"/>
                </a:cubicBezTo>
                <a:cubicBezTo>
                  <a:pt x="2319505" y="2659492"/>
                  <a:pt x="2298824" y="2664949"/>
                  <a:pt x="2280892" y="2675196"/>
                </a:cubicBezTo>
                <a:cubicBezTo>
                  <a:pt x="2266435" y="2683457"/>
                  <a:pt x="2254222" y="2695459"/>
                  <a:pt x="2239329" y="2702905"/>
                </a:cubicBezTo>
                <a:cubicBezTo>
                  <a:pt x="2226267" y="2709436"/>
                  <a:pt x="2211188" y="2711006"/>
                  <a:pt x="2197765" y="2716759"/>
                </a:cubicBezTo>
                <a:cubicBezTo>
                  <a:pt x="2178782" y="2724895"/>
                  <a:pt x="2161330" y="2736332"/>
                  <a:pt x="2142347" y="2744468"/>
                </a:cubicBezTo>
                <a:cubicBezTo>
                  <a:pt x="2128924" y="2750221"/>
                  <a:pt x="2113845" y="2751792"/>
                  <a:pt x="2100783" y="2758323"/>
                </a:cubicBezTo>
                <a:cubicBezTo>
                  <a:pt x="2069646" y="2773892"/>
                  <a:pt x="2039542" y="2801333"/>
                  <a:pt x="2017656" y="2827596"/>
                </a:cubicBezTo>
                <a:cubicBezTo>
                  <a:pt x="2006996" y="2840388"/>
                  <a:pt x="2002739" y="2858499"/>
                  <a:pt x="1989947" y="2869159"/>
                </a:cubicBezTo>
                <a:cubicBezTo>
                  <a:pt x="1974081" y="2882381"/>
                  <a:pt x="1952461" y="2886621"/>
                  <a:pt x="1934529" y="2896868"/>
                </a:cubicBezTo>
                <a:cubicBezTo>
                  <a:pt x="1920072" y="2905129"/>
                  <a:pt x="1908181" y="2917815"/>
                  <a:pt x="1892965" y="2924578"/>
                </a:cubicBezTo>
                <a:cubicBezTo>
                  <a:pt x="1839888" y="2948168"/>
                  <a:pt x="1784116" y="2959991"/>
                  <a:pt x="1726711" y="2966141"/>
                </a:cubicBezTo>
                <a:cubicBezTo>
                  <a:pt x="1625273" y="2977009"/>
                  <a:pt x="1522542" y="2977078"/>
                  <a:pt x="1421911" y="2993850"/>
                </a:cubicBezTo>
                <a:cubicBezTo>
                  <a:pt x="1394202" y="2998468"/>
                  <a:pt x="1366592" y="3003732"/>
                  <a:pt x="1338783" y="3007705"/>
                </a:cubicBezTo>
                <a:cubicBezTo>
                  <a:pt x="1247284" y="3020776"/>
                  <a:pt x="1183483" y="3026006"/>
                  <a:pt x="1089402" y="3035414"/>
                </a:cubicBezTo>
                <a:cubicBezTo>
                  <a:pt x="983184" y="3030796"/>
                  <a:pt x="876753" y="3029713"/>
                  <a:pt x="770747" y="3021559"/>
                </a:cubicBezTo>
                <a:cubicBezTo>
                  <a:pt x="748293" y="3019832"/>
                  <a:pt x="687510" y="2987850"/>
                  <a:pt x="673765" y="2979996"/>
                </a:cubicBezTo>
                <a:cubicBezTo>
                  <a:pt x="659308" y="2971735"/>
                  <a:pt x="648669" y="2954757"/>
                  <a:pt x="632202" y="2952287"/>
                </a:cubicBezTo>
                <a:cubicBezTo>
                  <a:pt x="554427" y="2940621"/>
                  <a:pt x="475183" y="2943050"/>
                  <a:pt x="396674" y="2938432"/>
                </a:cubicBezTo>
                <a:cubicBezTo>
                  <a:pt x="382820" y="2924577"/>
                  <a:pt x="369987" y="2909619"/>
                  <a:pt x="355111" y="2896868"/>
                </a:cubicBezTo>
                <a:cubicBezTo>
                  <a:pt x="337579" y="2881841"/>
                  <a:pt x="319741" y="2866761"/>
                  <a:pt x="299692" y="2855305"/>
                </a:cubicBezTo>
                <a:cubicBezTo>
                  <a:pt x="254306" y="2829370"/>
                  <a:pt x="117000" y="2828621"/>
                  <a:pt x="105729" y="2827596"/>
                </a:cubicBezTo>
                <a:cubicBezTo>
                  <a:pt x="110347" y="2799887"/>
                  <a:pt x="105941" y="2769024"/>
                  <a:pt x="119583" y="2744468"/>
                </a:cubicBezTo>
                <a:cubicBezTo>
                  <a:pt x="130797" y="2724283"/>
                  <a:pt x="158674" y="2719233"/>
                  <a:pt x="175002" y="2702905"/>
                </a:cubicBezTo>
                <a:cubicBezTo>
                  <a:pt x="186776" y="2691131"/>
                  <a:pt x="193475" y="2675196"/>
                  <a:pt x="202711" y="2661341"/>
                </a:cubicBezTo>
                <a:cubicBezTo>
                  <a:pt x="213056" y="2630307"/>
                  <a:pt x="225450" y="2596663"/>
                  <a:pt x="230420" y="2564359"/>
                </a:cubicBezTo>
                <a:cubicBezTo>
                  <a:pt x="236779" y="2523026"/>
                  <a:pt x="231050" y="2479341"/>
                  <a:pt x="244274" y="2439668"/>
                </a:cubicBezTo>
                <a:cubicBezTo>
                  <a:pt x="254805" y="2408075"/>
                  <a:pt x="289161" y="2388134"/>
                  <a:pt x="299692" y="2356541"/>
                </a:cubicBezTo>
                <a:lnTo>
                  <a:pt x="327402" y="2273414"/>
                </a:lnTo>
                <a:cubicBezTo>
                  <a:pt x="332020" y="2259559"/>
                  <a:pt x="338392" y="2246170"/>
                  <a:pt x="341256" y="2231850"/>
                </a:cubicBezTo>
                <a:lnTo>
                  <a:pt x="355111" y="2162578"/>
                </a:lnTo>
                <a:cubicBezTo>
                  <a:pt x="331522" y="1973868"/>
                  <a:pt x="367857" y="2115612"/>
                  <a:pt x="299692" y="1996323"/>
                </a:cubicBezTo>
                <a:cubicBezTo>
                  <a:pt x="258510" y="1924254"/>
                  <a:pt x="323145" y="1979630"/>
                  <a:pt x="244274" y="1927050"/>
                </a:cubicBezTo>
                <a:cubicBezTo>
                  <a:pt x="239656" y="1885486"/>
                  <a:pt x="237295" y="1843609"/>
                  <a:pt x="230420" y="1802359"/>
                </a:cubicBezTo>
                <a:cubicBezTo>
                  <a:pt x="228019" y="1787954"/>
                  <a:pt x="219429" y="1775116"/>
                  <a:pt x="216565" y="1760796"/>
                </a:cubicBezTo>
                <a:cubicBezTo>
                  <a:pt x="184725" y="1601595"/>
                  <a:pt x="220158" y="1716154"/>
                  <a:pt x="188856" y="1622250"/>
                </a:cubicBezTo>
                <a:cubicBezTo>
                  <a:pt x="184238" y="1492941"/>
                  <a:pt x="187877" y="1363072"/>
                  <a:pt x="175002" y="1234323"/>
                </a:cubicBezTo>
                <a:cubicBezTo>
                  <a:pt x="173702" y="1221325"/>
                  <a:pt x="152438" y="1218620"/>
                  <a:pt x="147292" y="1206614"/>
                </a:cubicBezTo>
                <a:cubicBezTo>
                  <a:pt x="138016" y="1184970"/>
                  <a:pt x="139149" y="1160186"/>
                  <a:pt x="133438" y="1137341"/>
                </a:cubicBezTo>
                <a:cubicBezTo>
                  <a:pt x="129896" y="1123173"/>
                  <a:pt x="123595" y="1109820"/>
                  <a:pt x="119583" y="1095778"/>
                </a:cubicBezTo>
                <a:cubicBezTo>
                  <a:pt x="84790" y="974003"/>
                  <a:pt x="125093" y="1098449"/>
                  <a:pt x="91874" y="998796"/>
                </a:cubicBezTo>
                <a:cubicBezTo>
                  <a:pt x="96492" y="878723"/>
                  <a:pt x="99827" y="758594"/>
                  <a:pt x="105729" y="638578"/>
                </a:cubicBezTo>
                <a:cubicBezTo>
                  <a:pt x="122020" y="307333"/>
                  <a:pt x="0" y="225959"/>
                  <a:pt x="175002" y="125959"/>
                </a:cubicBezTo>
                <a:cubicBezTo>
                  <a:pt x="192934" y="115712"/>
                  <a:pt x="210827" y="104781"/>
                  <a:pt x="230420" y="98250"/>
                </a:cubicBezTo>
                <a:cubicBezTo>
                  <a:pt x="252760" y="90804"/>
                  <a:pt x="276601" y="89014"/>
                  <a:pt x="299692" y="84396"/>
                </a:cubicBezTo>
                <a:cubicBezTo>
                  <a:pt x="313547" y="75160"/>
                  <a:pt x="326363" y="64134"/>
                  <a:pt x="341256" y="56687"/>
                </a:cubicBezTo>
                <a:cubicBezTo>
                  <a:pt x="379948" y="37341"/>
                  <a:pt x="444056" y="34084"/>
                  <a:pt x="479802" y="28978"/>
                </a:cubicBezTo>
                <a:cubicBezTo>
                  <a:pt x="566732" y="0"/>
                  <a:pt x="490546" y="18945"/>
                  <a:pt x="646056" y="28978"/>
                </a:cubicBezTo>
                <a:cubicBezTo>
                  <a:pt x="747550" y="35526"/>
                  <a:pt x="849256" y="38214"/>
                  <a:pt x="950856" y="42832"/>
                </a:cubicBezTo>
                <a:cubicBezTo>
                  <a:pt x="969329" y="70541"/>
                  <a:pt x="995743" y="94366"/>
                  <a:pt x="1006274" y="125959"/>
                </a:cubicBezTo>
                <a:cubicBezTo>
                  <a:pt x="1015510" y="153668"/>
                  <a:pt x="1013330" y="188434"/>
                  <a:pt x="1033983" y="209087"/>
                </a:cubicBezTo>
                <a:cubicBezTo>
                  <a:pt x="1061692" y="236796"/>
                  <a:pt x="1095374" y="259609"/>
                  <a:pt x="1117111" y="292214"/>
                </a:cubicBezTo>
                <a:lnTo>
                  <a:pt x="1172529" y="375341"/>
                </a:lnTo>
                <a:cubicBezTo>
                  <a:pt x="1186861" y="418340"/>
                  <a:pt x="1188411" y="429522"/>
                  <a:pt x="1214092" y="472323"/>
                </a:cubicBezTo>
                <a:cubicBezTo>
                  <a:pt x="1231226" y="500879"/>
                  <a:pt x="1245963" y="531901"/>
                  <a:pt x="1269511" y="555450"/>
                </a:cubicBezTo>
                <a:cubicBezTo>
                  <a:pt x="1283365" y="569305"/>
                  <a:pt x="1299045" y="581548"/>
                  <a:pt x="1311074" y="597014"/>
                </a:cubicBezTo>
                <a:cubicBezTo>
                  <a:pt x="1337825" y="631409"/>
                  <a:pt x="1357030" y="679971"/>
                  <a:pt x="1394202" y="707850"/>
                </a:cubicBezTo>
                <a:cubicBezTo>
                  <a:pt x="1420844" y="727831"/>
                  <a:pt x="1453781" y="739719"/>
                  <a:pt x="1477329" y="763268"/>
                </a:cubicBezTo>
                <a:cubicBezTo>
                  <a:pt x="1549305" y="835246"/>
                  <a:pt x="1445199" y="733750"/>
                  <a:pt x="1560456" y="832541"/>
                </a:cubicBezTo>
                <a:cubicBezTo>
                  <a:pt x="1575332" y="845292"/>
                  <a:pt x="1586968" y="861562"/>
                  <a:pt x="1602020" y="874105"/>
                </a:cubicBezTo>
                <a:cubicBezTo>
                  <a:pt x="1614812" y="884765"/>
                  <a:pt x="1630791" y="891154"/>
                  <a:pt x="1643583" y="901814"/>
                </a:cubicBezTo>
                <a:cubicBezTo>
                  <a:pt x="1750253" y="990706"/>
                  <a:pt x="1623521" y="902295"/>
                  <a:pt x="1726711" y="971087"/>
                </a:cubicBezTo>
                <a:cubicBezTo>
                  <a:pt x="1770622" y="1036952"/>
                  <a:pt x="1749155" y="996854"/>
                  <a:pt x="1782129" y="1095778"/>
                </a:cubicBezTo>
                <a:cubicBezTo>
                  <a:pt x="1782130" y="1095782"/>
                  <a:pt x="1809836" y="1178902"/>
                  <a:pt x="1809838" y="1178905"/>
                </a:cubicBezTo>
                <a:cubicBezTo>
                  <a:pt x="1945401" y="1382250"/>
                  <a:pt x="1807764" y="1168347"/>
                  <a:pt x="1892965" y="1317450"/>
                </a:cubicBezTo>
                <a:cubicBezTo>
                  <a:pt x="1935937" y="1392651"/>
                  <a:pt x="1909127" y="1324373"/>
                  <a:pt x="1934529" y="1400578"/>
                </a:cubicBezTo>
                <a:cubicBezTo>
                  <a:pt x="1959534" y="1550612"/>
                  <a:pt x="1934951" y="1429761"/>
                  <a:pt x="1962238" y="1525268"/>
                </a:cubicBezTo>
                <a:cubicBezTo>
                  <a:pt x="1967469" y="1543577"/>
                  <a:pt x="1968591" y="1563185"/>
                  <a:pt x="1976092" y="1580687"/>
                </a:cubicBezTo>
                <a:cubicBezTo>
                  <a:pt x="1982651" y="1595992"/>
                  <a:pt x="1994565" y="1608396"/>
                  <a:pt x="2003802" y="1622250"/>
                </a:cubicBezTo>
                <a:lnTo>
                  <a:pt x="2086929" y="1871632"/>
                </a:lnTo>
                <a:lnTo>
                  <a:pt x="2114638" y="1954759"/>
                </a:lnTo>
                <a:cubicBezTo>
                  <a:pt x="2167976" y="2008097"/>
                  <a:pt x="2139899" y="1985454"/>
                  <a:pt x="2197765" y="2024032"/>
                </a:cubicBezTo>
                <a:cubicBezTo>
                  <a:pt x="2276278" y="2141803"/>
                  <a:pt x="2146957" y="1959365"/>
                  <a:pt x="2308602" y="2121014"/>
                </a:cubicBezTo>
                <a:cubicBezTo>
                  <a:pt x="2322456" y="2134869"/>
                  <a:pt x="2334699" y="2150549"/>
                  <a:pt x="2350165" y="2162578"/>
                </a:cubicBezTo>
                <a:cubicBezTo>
                  <a:pt x="2376452" y="2183024"/>
                  <a:pt x="2409743" y="2194448"/>
                  <a:pt x="2433292" y="2217996"/>
                </a:cubicBezTo>
                <a:cubicBezTo>
                  <a:pt x="2442529" y="2227232"/>
                  <a:pt x="2449801" y="2238985"/>
                  <a:pt x="2461002" y="2245705"/>
                </a:cubicBezTo>
                <a:cubicBezTo>
                  <a:pt x="2473525" y="2253218"/>
                  <a:pt x="2456384" y="2227232"/>
                  <a:pt x="2461002" y="2231850"/>
                </a:cubicBezTo>
                <a:close/>
              </a:path>
            </a:pathLst>
          </a:custGeom>
          <a:solidFill>
            <a:srgbClr val="FF0000">
              <a:alpha val="71000"/>
            </a:srgbClr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Василько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314324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Владимир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92919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00" y="471488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Галич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5214950"/>
            <a:ext cx="8072494" cy="1285884"/>
          </a:xfrm>
        </p:spPr>
        <p:txBody>
          <a:bodyPr anchor="ctr"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1152-1187 гг. - княжение в Галиче Ярослава Осмомысла;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1229-1264 гг. - княжение Даниила Галицкого: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1199 г. - объединение Галицкого и Волынского княжеств под властью Романа Мстиславича;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1234 г. - утверждение Даниила на Волыни и в Галиче;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58" y="857232"/>
            <a:ext cx="8305800" cy="3643338"/>
          </a:xfrm>
        </p:spPr>
        <p:txBody>
          <a:bodyPr anchor="ctr">
            <a:noAutofit/>
          </a:bodyPr>
          <a:lstStyle/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Геополитическое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Галицко-волынского княжества, его крупнейшие городские центры;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единого княжества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Междоусобицы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Княжение Даниила Романовича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 княжества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Управление.</a:t>
            </a:r>
          </a:p>
          <a:p>
            <a:pPr marL="514350" lvl="0" indent="-514350" algn="l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r>
              <a:rPr lang="ru-RU" sz="20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Войско</a:t>
            </a:r>
          </a:p>
          <a:p>
            <a:pPr marL="514350" lvl="0" indent="-514350" algn="l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5095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урока: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57200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Важнейшие даты: </a:t>
            </a: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038" r="8038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Перед монгольским нашествием на Русь Галицко-Волынское княжество успело расширить свои </a:t>
            </a:r>
            <a:r>
              <a:rPr lang="ru-RU" sz="1800" dirty="0" smtClean="0">
                <a:solidFill>
                  <a:schemeClr val="bg1"/>
                </a:solidFill>
              </a:rPr>
              <a:t>границы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ru-RU" sz="1800" dirty="0" smtClean="0">
                <a:solidFill>
                  <a:schemeClr val="bg1"/>
                </a:solidFill>
              </a:rPr>
              <a:t>1238 году Даниил Романович вернул северо-западные земли Берестейщины и занял город Дорогочин на севере, который до этого был в руках добжинского ордена </a:t>
            </a:r>
            <a:r>
              <a:rPr lang="ru-RU" sz="1800" dirty="0" smtClean="0">
                <a:solidFill>
                  <a:schemeClr val="bg1"/>
                </a:solidFill>
              </a:rPr>
              <a:t>крестоносцев,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также </a:t>
            </a:r>
            <a:r>
              <a:rPr lang="ru-RU" sz="1800" dirty="0" smtClean="0">
                <a:solidFill>
                  <a:schemeClr val="bg1"/>
                </a:solidFill>
              </a:rPr>
              <a:t>в 1239 году присоединил к своим землям Турово-Пинское и Киевское княжество на востоке, вместе со столицей Киевской Руси — Киевом.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57158" y="2000240"/>
            <a:ext cx="3000396" cy="2071702"/>
          </a:xfrm>
          <a:custGeom>
            <a:avLst/>
            <a:gdLst>
              <a:gd name="connsiteX0" fmla="*/ 2461002 w 2685776"/>
              <a:gd name="connsiteY0" fmla="*/ 2231850 h 3035414"/>
              <a:gd name="connsiteX1" fmla="*/ 2488711 w 2685776"/>
              <a:gd name="connsiteY1" fmla="*/ 2273414 h 3035414"/>
              <a:gd name="connsiteX2" fmla="*/ 2571838 w 2685776"/>
              <a:gd name="connsiteY2" fmla="*/ 2314978 h 3035414"/>
              <a:gd name="connsiteX3" fmla="*/ 2627256 w 2685776"/>
              <a:gd name="connsiteY3" fmla="*/ 2328832 h 3035414"/>
              <a:gd name="connsiteX4" fmla="*/ 2654965 w 2685776"/>
              <a:gd name="connsiteY4" fmla="*/ 2384250 h 3035414"/>
              <a:gd name="connsiteX5" fmla="*/ 2682674 w 2685776"/>
              <a:gd name="connsiteY5" fmla="*/ 2425814 h 3035414"/>
              <a:gd name="connsiteX6" fmla="*/ 2668820 w 2685776"/>
              <a:gd name="connsiteY6" fmla="*/ 2508941 h 3035414"/>
              <a:gd name="connsiteX7" fmla="*/ 2599547 w 2685776"/>
              <a:gd name="connsiteY7" fmla="*/ 2495087 h 3035414"/>
              <a:gd name="connsiteX8" fmla="*/ 2557983 w 2685776"/>
              <a:gd name="connsiteY8" fmla="*/ 2467378 h 3035414"/>
              <a:gd name="connsiteX9" fmla="*/ 2447147 w 2685776"/>
              <a:gd name="connsiteY9" fmla="*/ 2481232 h 3035414"/>
              <a:gd name="connsiteX10" fmla="*/ 2433292 w 2685776"/>
              <a:gd name="connsiteY10" fmla="*/ 2522796 h 3035414"/>
              <a:gd name="connsiteX11" fmla="*/ 2336311 w 2685776"/>
              <a:gd name="connsiteY11" fmla="*/ 2647487 h 3035414"/>
              <a:gd name="connsiteX12" fmla="*/ 2280892 w 2685776"/>
              <a:gd name="connsiteY12" fmla="*/ 2675196 h 3035414"/>
              <a:gd name="connsiteX13" fmla="*/ 2239329 w 2685776"/>
              <a:gd name="connsiteY13" fmla="*/ 2702905 h 3035414"/>
              <a:gd name="connsiteX14" fmla="*/ 2197765 w 2685776"/>
              <a:gd name="connsiteY14" fmla="*/ 2716759 h 3035414"/>
              <a:gd name="connsiteX15" fmla="*/ 2142347 w 2685776"/>
              <a:gd name="connsiteY15" fmla="*/ 2744468 h 3035414"/>
              <a:gd name="connsiteX16" fmla="*/ 2100783 w 2685776"/>
              <a:gd name="connsiteY16" fmla="*/ 2758323 h 3035414"/>
              <a:gd name="connsiteX17" fmla="*/ 2017656 w 2685776"/>
              <a:gd name="connsiteY17" fmla="*/ 2827596 h 3035414"/>
              <a:gd name="connsiteX18" fmla="*/ 1989947 w 2685776"/>
              <a:gd name="connsiteY18" fmla="*/ 2869159 h 3035414"/>
              <a:gd name="connsiteX19" fmla="*/ 1934529 w 2685776"/>
              <a:gd name="connsiteY19" fmla="*/ 2896868 h 3035414"/>
              <a:gd name="connsiteX20" fmla="*/ 1892965 w 2685776"/>
              <a:gd name="connsiteY20" fmla="*/ 2924578 h 3035414"/>
              <a:gd name="connsiteX21" fmla="*/ 1726711 w 2685776"/>
              <a:gd name="connsiteY21" fmla="*/ 2966141 h 3035414"/>
              <a:gd name="connsiteX22" fmla="*/ 1421911 w 2685776"/>
              <a:gd name="connsiteY22" fmla="*/ 2993850 h 3035414"/>
              <a:gd name="connsiteX23" fmla="*/ 1338783 w 2685776"/>
              <a:gd name="connsiteY23" fmla="*/ 3007705 h 3035414"/>
              <a:gd name="connsiteX24" fmla="*/ 1089402 w 2685776"/>
              <a:gd name="connsiteY24" fmla="*/ 3035414 h 3035414"/>
              <a:gd name="connsiteX25" fmla="*/ 770747 w 2685776"/>
              <a:gd name="connsiteY25" fmla="*/ 3021559 h 3035414"/>
              <a:gd name="connsiteX26" fmla="*/ 673765 w 2685776"/>
              <a:gd name="connsiteY26" fmla="*/ 2979996 h 3035414"/>
              <a:gd name="connsiteX27" fmla="*/ 632202 w 2685776"/>
              <a:gd name="connsiteY27" fmla="*/ 2952287 h 3035414"/>
              <a:gd name="connsiteX28" fmla="*/ 396674 w 2685776"/>
              <a:gd name="connsiteY28" fmla="*/ 2938432 h 3035414"/>
              <a:gd name="connsiteX29" fmla="*/ 355111 w 2685776"/>
              <a:gd name="connsiteY29" fmla="*/ 2896868 h 3035414"/>
              <a:gd name="connsiteX30" fmla="*/ 299692 w 2685776"/>
              <a:gd name="connsiteY30" fmla="*/ 2855305 h 3035414"/>
              <a:gd name="connsiteX31" fmla="*/ 105729 w 2685776"/>
              <a:gd name="connsiteY31" fmla="*/ 2827596 h 3035414"/>
              <a:gd name="connsiteX32" fmla="*/ 119583 w 2685776"/>
              <a:gd name="connsiteY32" fmla="*/ 2744468 h 3035414"/>
              <a:gd name="connsiteX33" fmla="*/ 175002 w 2685776"/>
              <a:gd name="connsiteY33" fmla="*/ 2702905 h 3035414"/>
              <a:gd name="connsiteX34" fmla="*/ 202711 w 2685776"/>
              <a:gd name="connsiteY34" fmla="*/ 2661341 h 3035414"/>
              <a:gd name="connsiteX35" fmla="*/ 230420 w 2685776"/>
              <a:gd name="connsiteY35" fmla="*/ 2564359 h 3035414"/>
              <a:gd name="connsiteX36" fmla="*/ 244274 w 2685776"/>
              <a:gd name="connsiteY36" fmla="*/ 2439668 h 3035414"/>
              <a:gd name="connsiteX37" fmla="*/ 299692 w 2685776"/>
              <a:gd name="connsiteY37" fmla="*/ 2356541 h 3035414"/>
              <a:gd name="connsiteX38" fmla="*/ 327402 w 2685776"/>
              <a:gd name="connsiteY38" fmla="*/ 2273414 h 3035414"/>
              <a:gd name="connsiteX39" fmla="*/ 341256 w 2685776"/>
              <a:gd name="connsiteY39" fmla="*/ 2231850 h 3035414"/>
              <a:gd name="connsiteX40" fmla="*/ 355111 w 2685776"/>
              <a:gd name="connsiteY40" fmla="*/ 2162578 h 3035414"/>
              <a:gd name="connsiteX41" fmla="*/ 299692 w 2685776"/>
              <a:gd name="connsiteY41" fmla="*/ 1996323 h 3035414"/>
              <a:gd name="connsiteX42" fmla="*/ 244274 w 2685776"/>
              <a:gd name="connsiteY42" fmla="*/ 1927050 h 3035414"/>
              <a:gd name="connsiteX43" fmla="*/ 230420 w 2685776"/>
              <a:gd name="connsiteY43" fmla="*/ 1802359 h 3035414"/>
              <a:gd name="connsiteX44" fmla="*/ 216565 w 2685776"/>
              <a:gd name="connsiteY44" fmla="*/ 1760796 h 3035414"/>
              <a:gd name="connsiteX45" fmla="*/ 188856 w 2685776"/>
              <a:gd name="connsiteY45" fmla="*/ 1622250 h 3035414"/>
              <a:gd name="connsiteX46" fmla="*/ 175002 w 2685776"/>
              <a:gd name="connsiteY46" fmla="*/ 1234323 h 3035414"/>
              <a:gd name="connsiteX47" fmla="*/ 147292 w 2685776"/>
              <a:gd name="connsiteY47" fmla="*/ 1206614 h 3035414"/>
              <a:gd name="connsiteX48" fmla="*/ 133438 w 2685776"/>
              <a:gd name="connsiteY48" fmla="*/ 1137341 h 3035414"/>
              <a:gd name="connsiteX49" fmla="*/ 119583 w 2685776"/>
              <a:gd name="connsiteY49" fmla="*/ 1095778 h 3035414"/>
              <a:gd name="connsiteX50" fmla="*/ 91874 w 2685776"/>
              <a:gd name="connsiteY50" fmla="*/ 998796 h 3035414"/>
              <a:gd name="connsiteX51" fmla="*/ 105729 w 2685776"/>
              <a:gd name="connsiteY51" fmla="*/ 638578 h 3035414"/>
              <a:gd name="connsiteX52" fmla="*/ 175002 w 2685776"/>
              <a:gd name="connsiteY52" fmla="*/ 125959 h 3035414"/>
              <a:gd name="connsiteX53" fmla="*/ 230420 w 2685776"/>
              <a:gd name="connsiteY53" fmla="*/ 98250 h 3035414"/>
              <a:gd name="connsiteX54" fmla="*/ 299692 w 2685776"/>
              <a:gd name="connsiteY54" fmla="*/ 84396 h 3035414"/>
              <a:gd name="connsiteX55" fmla="*/ 341256 w 2685776"/>
              <a:gd name="connsiteY55" fmla="*/ 56687 h 3035414"/>
              <a:gd name="connsiteX56" fmla="*/ 479802 w 2685776"/>
              <a:gd name="connsiteY56" fmla="*/ 28978 h 3035414"/>
              <a:gd name="connsiteX57" fmla="*/ 646056 w 2685776"/>
              <a:gd name="connsiteY57" fmla="*/ 28978 h 3035414"/>
              <a:gd name="connsiteX58" fmla="*/ 950856 w 2685776"/>
              <a:gd name="connsiteY58" fmla="*/ 42832 h 3035414"/>
              <a:gd name="connsiteX59" fmla="*/ 1006274 w 2685776"/>
              <a:gd name="connsiteY59" fmla="*/ 125959 h 3035414"/>
              <a:gd name="connsiteX60" fmla="*/ 1033983 w 2685776"/>
              <a:gd name="connsiteY60" fmla="*/ 209087 h 3035414"/>
              <a:gd name="connsiteX61" fmla="*/ 1117111 w 2685776"/>
              <a:gd name="connsiteY61" fmla="*/ 292214 h 3035414"/>
              <a:gd name="connsiteX62" fmla="*/ 1172529 w 2685776"/>
              <a:gd name="connsiteY62" fmla="*/ 375341 h 3035414"/>
              <a:gd name="connsiteX63" fmla="*/ 1214092 w 2685776"/>
              <a:gd name="connsiteY63" fmla="*/ 472323 h 3035414"/>
              <a:gd name="connsiteX64" fmla="*/ 1269511 w 2685776"/>
              <a:gd name="connsiteY64" fmla="*/ 555450 h 3035414"/>
              <a:gd name="connsiteX65" fmla="*/ 1311074 w 2685776"/>
              <a:gd name="connsiteY65" fmla="*/ 597014 h 3035414"/>
              <a:gd name="connsiteX66" fmla="*/ 1394202 w 2685776"/>
              <a:gd name="connsiteY66" fmla="*/ 707850 h 3035414"/>
              <a:gd name="connsiteX67" fmla="*/ 1477329 w 2685776"/>
              <a:gd name="connsiteY67" fmla="*/ 763268 h 3035414"/>
              <a:gd name="connsiteX68" fmla="*/ 1560456 w 2685776"/>
              <a:gd name="connsiteY68" fmla="*/ 832541 h 3035414"/>
              <a:gd name="connsiteX69" fmla="*/ 1602020 w 2685776"/>
              <a:gd name="connsiteY69" fmla="*/ 874105 h 3035414"/>
              <a:gd name="connsiteX70" fmla="*/ 1643583 w 2685776"/>
              <a:gd name="connsiteY70" fmla="*/ 901814 h 3035414"/>
              <a:gd name="connsiteX71" fmla="*/ 1726711 w 2685776"/>
              <a:gd name="connsiteY71" fmla="*/ 971087 h 3035414"/>
              <a:gd name="connsiteX72" fmla="*/ 1782129 w 2685776"/>
              <a:gd name="connsiteY72" fmla="*/ 1095778 h 3035414"/>
              <a:gd name="connsiteX73" fmla="*/ 1809838 w 2685776"/>
              <a:gd name="connsiteY73" fmla="*/ 1178905 h 3035414"/>
              <a:gd name="connsiteX74" fmla="*/ 1892965 w 2685776"/>
              <a:gd name="connsiteY74" fmla="*/ 1317450 h 3035414"/>
              <a:gd name="connsiteX75" fmla="*/ 1934529 w 2685776"/>
              <a:gd name="connsiteY75" fmla="*/ 1400578 h 3035414"/>
              <a:gd name="connsiteX76" fmla="*/ 1962238 w 2685776"/>
              <a:gd name="connsiteY76" fmla="*/ 1525268 h 3035414"/>
              <a:gd name="connsiteX77" fmla="*/ 1976092 w 2685776"/>
              <a:gd name="connsiteY77" fmla="*/ 1580687 h 3035414"/>
              <a:gd name="connsiteX78" fmla="*/ 2003802 w 2685776"/>
              <a:gd name="connsiteY78" fmla="*/ 1622250 h 3035414"/>
              <a:gd name="connsiteX79" fmla="*/ 2086929 w 2685776"/>
              <a:gd name="connsiteY79" fmla="*/ 1871632 h 3035414"/>
              <a:gd name="connsiteX80" fmla="*/ 2114638 w 2685776"/>
              <a:gd name="connsiteY80" fmla="*/ 1954759 h 3035414"/>
              <a:gd name="connsiteX81" fmla="*/ 2197765 w 2685776"/>
              <a:gd name="connsiteY81" fmla="*/ 2024032 h 3035414"/>
              <a:gd name="connsiteX82" fmla="*/ 2308602 w 2685776"/>
              <a:gd name="connsiteY82" fmla="*/ 2121014 h 3035414"/>
              <a:gd name="connsiteX83" fmla="*/ 2350165 w 2685776"/>
              <a:gd name="connsiteY83" fmla="*/ 2162578 h 3035414"/>
              <a:gd name="connsiteX84" fmla="*/ 2433292 w 2685776"/>
              <a:gd name="connsiteY84" fmla="*/ 2217996 h 3035414"/>
              <a:gd name="connsiteX85" fmla="*/ 2461002 w 2685776"/>
              <a:gd name="connsiteY85" fmla="*/ 2245705 h 3035414"/>
              <a:gd name="connsiteX86" fmla="*/ 2461002 w 2685776"/>
              <a:gd name="connsiteY86" fmla="*/ 2231850 h 30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85776" h="3035414">
                <a:moveTo>
                  <a:pt x="2461002" y="2231850"/>
                </a:moveTo>
                <a:cubicBezTo>
                  <a:pt x="2465620" y="2236468"/>
                  <a:pt x="2476937" y="2261640"/>
                  <a:pt x="2488711" y="2273414"/>
                </a:cubicBezTo>
                <a:cubicBezTo>
                  <a:pt x="2512998" y="2297701"/>
                  <a:pt x="2540288" y="2305964"/>
                  <a:pt x="2571838" y="2314978"/>
                </a:cubicBezTo>
                <a:cubicBezTo>
                  <a:pt x="2590147" y="2320209"/>
                  <a:pt x="2608783" y="2324214"/>
                  <a:pt x="2627256" y="2328832"/>
                </a:cubicBezTo>
                <a:cubicBezTo>
                  <a:pt x="2636492" y="2347305"/>
                  <a:pt x="2644718" y="2366318"/>
                  <a:pt x="2654965" y="2384250"/>
                </a:cubicBezTo>
                <a:cubicBezTo>
                  <a:pt x="2663226" y="2398707"/>
                  <a:pt x="2680835" y="2409265"/>
                  <a:pt x="2682674" y="2425814"/>
                </a:cubicBezTo>
                <a:cubicBezTo>
                  <a:pt x="2685776" y="2453733"/>
                  <a:pt x="2673438" y="2481232"/>
                  <a:pt x="2668820" y="2508941"/>
                </a:cubicBezTo>
                <a:cubicBezTo>
                  <a:pt x="2645729" y="2504323"/>
                  <a:pt x="2621596" y="2503355"/>
                  <a:pt x="2599547" y="2495087"/>
                </a:cubicBezTo>
                <a:cubicBezTo>
                  <a:pt x="2583956" y="2489240"/>
                  <a:pt x="2574566" y="2468886"/>
                  <a:pt x="2557983" y="2467378"/>
                </a:cubicBezTo>
                <a:cubicBezTo>
                  <a:pt x="2520903" y="2464007"/>
                  <a:pt x="2484092" y="2476614"/>
                  <a:pt x="2447147" y="2481232"/>
                </a:cubicBezTo>
                <a:cubicBezTo>
                  <a:pt x="2442529" y="2495087"/>
                  <a:pt x="2440384" y="2510030"/>
                  <a:pt x="2433292" y="2522796"/>
                </a:cubicBezTo>
                <a:cubicBezTo>
                  <a:pt x="2414447" y="2556717"/>
                  <a:pt x="2373510" y="2620916"/>
                  <a:pt x="2336311" y="2647487"/>
                </a:cubicBezTo>
                <a:cubicBezTo>
                  <a:pt x="2319505" y="2659492"/>
                  <a:pt x="2298824" y="2664949"/>
                  <a:pt x="2280892" y="2675196"/>
                </a:cubicBezTo>
                <a:cubicBezTo>
                  <a:pt x="2266435" y="2683457"/>
                  <a:pt x="2254222" y="2695459"/>
                  <a:pt x="2239329" y="2702905"/>
                </a:cubicBezTo>
                <a:cubicBezTo>
                  <a:pt x="2226267" y="2709436"/>
                  <a:pt x="2211188" y="2711006"/>
                  <a:pt x="2197765" y="2716759"/>
                </a:cubicBezTo>
                <a:cubicBezTo>
                  <a:pt x="2178782" y="2724895"/>
                  <a:pt x="2161330" y="2736332"/>
                  <a:pt x="2142347" y="2744468"/>
                </a:cubicBezTo>
                <a:cubicBezTo>
                  <a:pt x="2128924" y="2750221"/>
                  <a:pt x="2113845" y="2751792"/>
                  <a:pt x="2100783" y="2758323"/>
                </a:cubicBezTo>
                <a:cubicBezTo>
                  <a:pt x="2069646" y="2773892"/>
                  <a:pt x="2039542" y="2801333"/>
                  <a:pt x="2017656" y="2827596"/>
                </a:cubicBezTo>
                <a:cubicBezTo>
                  <a:pt x="2006996" y="2840388"/>
                  <a:pt x="2002739" y="2858499"/>
                  <a:pt x="1989947" y="2869159"/>
                </a:cubicBezTo>
                <a:cubicBezTo>
                  <a:pt x="1974081" y="2882381"/>
                  <a:pt x="1952461" y="2886621"/>
                  <a:pt x="1934529" y="2896868"/>
                </a:cubicBezTo>
                <a:cubicBezTo>
                  <a:pt x="1920072" y="2905129"/>
                  <a:pt x="1908181" y="2917815"/>
                  <a:pt x="1892965" y="2924578"/>
                </a:cubicBezTo>
                <a:cubicBezTo>
                  <a:pt x="1839888" y="2948168"/>
                  <a:pt x="1784116" y="2959991"/>
                  <a:pt x="1726711" y="2966141"/>
                </a:cubicBezTo>
                <a:cubicBezTo>
                  <a:pt x="1625273" y="2977009"/>
                  <a:pt x="1522542" y="2977078"/>
                  <a:pt x="1421911" y="2993850"/>
                </a:cubicBezTo>
                <a:cubicBezTo>
                  <a:pt x="1394202" y="2998468"/>
                  <a:pt x="1366592" y="3003732"/>
                  <a:pt x="1338783" y="3007705"/>
                </a:cubicBezTo>
                <a:cubicBezTo>
                  <a:pt x="1247284" y="3020776"/>
                  <a:pt x="1183483" y="3026006"/>
                  <a:pt x="1089402" y="3035414"/>
                </a:cubicBezTo>
                <a:cubicBezTo>
                  <a:pt x="983184" y="3030796"/>
                  <a:pt x="876753" y="3029713"/>
                  <a:pt x="770747" y="3021559"/>
                </a:cubicBezTo>
                <a:cubicBezTo>
                  <a:pt x="748293" y="3019832"/>
                  <a:pt x="687510" y="2987850"/>
                  <a:pt x="673765" y="2979996"/>
                </a:cubicBezTo>
                <a:cubicBezTo>
                  <a:pt x="659308" y="2971735"/>
                  <a:pt x="648669" y="2954757"/>
                  <a:pt x="632202" y="2952287"/>
                </a:cubicBezTo>
                <a:cubicBezTo>
                  <a:pt x="554427" y="2940621"/>
                  <a:pt x="475183" y="2943050"/>
                  <a:pt x="396674" y="2938432"/>
                </a:cubicBezTo>
                <a:cubicBezTo>
                  <a:pt x="382820" y="2924577"/>
                  <a:pt x="369987" y="2909619"/>
                  <a:pt x="355111" y="2896868"/>
                </a:cubicBezTo>
                <a:cubicBezTo>
                  <a:pt x="337579" y="2881841"/>
                  <a:pt x="319741" y="2866761"/>
                  <a:pt x="299692" y="2855305"/>
                </a:cubicBezTo>
                <a:cubicBezTo>
                  <a:pt x="254306" y="2829370"/>
                  <a:pt x="117000" y="2828621"/>
                  <a:pt x="105729" y="2827596"/>
                </a:cubicBezTo>
                <a:cubicBezTo>
                  <a:pt x="110347" y="2799887"/>
                  <a:pt x="105941" y="2769024"/>
                  <a:pt x="119583" y="2744468"/>
                </a:cubicBezTo>
                <a:cubicBezTo>
                  <a:pt x="130797" y="2724283"/>
                  <a:pt x="158674" y="2719233"/>
                  <a:pt x="175002" y="2702905"/>
                </a:cubicBezTo>
                <a:cubicBezTo>
                  <a:pt x="186776" y="2691131"/>
                  <a:pt x="193475" y="2675196"/>
                  <a:pt x="202711" y="2661341"/>
                </a:cubicBezTo>
                <a:cubicBezTo>
                  <a:pt x="213056" y="2630307"/>
                  <a:pt x="225450" y="2596663"/>
                  <a:pt x="230420" y="2564359"/>
                </a:cubicBezTo>
                <a:cubicBezTo>
                  <a:pt x="236779" y="2523026"/>
                  <a:pt x="231050" y="2479341"/>
                  <a:pt x="244274" y="2439668"/>
                </a:cubicBezTo>
                <a:cubicBezTo>
                  <a:pt x="254805" y="2408075"/>
                  <a:pt x="289161" y="2388134"/>
                  <a:pt x="299692" y="2356541"/>
                </a:cubicBezTo>
                <a:lnTo>
                  <a:pt x="327402" y="2273414"/>
                </a:lnTo>
                <a:cubicBezTo>
                  <a:pt x="332020" y="2259559"/>
                  <a:pt x="338392" y="2246170"/>
                  <a:pt x="341256" y="2231850"/>
                </a:cubicBezTo>
                <a:lnTo>
                  <a:pt x="355111" y="2162578"/>
                </a:lnTo>
                <a:cubicBezTo>
                  <a:pt x="331522" y="1973868"/>
                  <a:pt x="367857" y="2115612"/>
                  <a:pt x="299692" y="1996323"/>
                </a:cubicBezTo>
                <a:cubicBezTo>
                  <a:pt x="258510" y="1924254"/>
                  <a:pt x="323145" y="1979630"/>
                  <a:pt x="244274" y="1927050"/>
                </a:cubicBezTo>
                <a:cubicBezTo>
                  <a:pt x="239656" y="1885486"/>
                  <a:pt x="237295" y="1843609"/>
                  <a:pt x="230420" y="1802359"/>
                </a:cubicBezTo>
                <a:cubicBezTo>
                  <a:pt x="228019" y="1787954"/>
                  <a:pt x="219429" y="1775116"/>
                  <a:pt x="216565" y="1760796"/>
                </a:cubicBezTo>
                <a:cubicBezTo>
                  <a:pt x="184725" y="1601595"/>
                  <a:pt x="220158" y="1716154"/>
                  <a:pt x="188856" y="1622250"/>
                </a:cubicBezTo>
                <a:cubicBezTo>
                  <a:pt x="184238" y="1492941"/>
                  <a:pt x="187877" y="1363072"/>
                  <a:pt x="175002" y="1234323"/>
                </a:cubicBezTo>
                <a:cubicBezTo>
                  <a:pt x="173702" y="1221325"/>
                  <a:pt x="152438" y="1218620"/>
                  <a:pt x="147292" y="1206614"/>
                </a:cubicBezTo>
                <a:cubicBezTo>
                  <a:pt x="138016" y="1184970"/>
                  <a:pt x="139149" y="1160186"/>
                  <a:pt x="133438" y="1137341"/>
                </a:cubicBezTo>
                <a:cubicBezTo>
                  <a:pt x="129896" y="1123173"/>
                  <a:pt x="123595" y="1109820"/>
                  <a:pt x="119583" y="1095778"/>
                </a:cubicBezTo>
                <a:cubicBezTo>
                  <a:pt x="84790" y="974003"/>
                  <a:pt x="125093" y="1098449"/>
                  <a:pt x="91874" y="998796"/>
                </a:cubicBezTo>
                <a:cubicBezTo>
                  <a:pt x="96492" y="878723"/>
                  <a:pt x="99827" y="758594"/>
                  <a:pt x="105729" y="638578"/>
                </a:cubicBezTo>
                <a:cubicBezTo>
                  <a:pt x="122020" y="307333"/>
                  <a:pt x="0" y="225959"/>
                  <a:pt x="175002" y="125959"/>
                </a:cubicBezTo>
                <a:cubicBezTo>
                  <a:pt x="192934" y="115712"/>
                  <a:pt x="210827" y="104781"/>
                  <a:pt x="230420" y="98250"/>
                </a:cubicBezTo>
                <a:cubicBezTo>
                  <a:pt x="252760" y="90804"/>
                  <a:pt x="276601" y="89014"/>
                  <a:pt x="299692" y="84396"/>
                </a:cubicBezTo>
                <a:cubicBezTo>
                  <a:pt x="313547" y="75160"/>
                  <a:pt x="326363" y="64134"/>
                  <a:pt x="341256" y="56687"/>
                </a:cubicBezTo>
                <a:cubicBezTo>
                  <a:pt x="379948" y="37341"/>
                  <a:pt x="444056" y="34084"/>
                  <a:pt x="479802" y="28978"/>
                </a:cubicBezTo>
                <a:cubicBezTo>
                  <a:pt x="566732" y="0"/>
                  <a:pt x="490546" y="18945"/>
                  <a:pt x="646056" y="28978"/>
                </a:cubicBezTo>
                <a:cubicBezTo>
                  <a:pt x="747550" y="35526"/>
                  <a:pt x="849256" y="38214"/>
                  <a:pt x="950856" y="42832"/>
                </a:cubicBezTo>
                <a:cubicBezTo>
                  <a:pt x="969329" y="70541"/>
                  <a:pt x="995743" y="94366"/>
                  <a:pt x="1006274" y="125959"/>
                </a:cubicBezTo>
                <a:cubicBezTo>
                  <a:pt x="1015510" y="153668"/>
                  <a:pt x="1013330" y="188434"/>
                  <a:pt x="1033983" y="209087"/>
                </a:cubicBezTo>
                <a:cubicBezTo>
                  <a:pt x="1061692" y="236796"/>
                  <a:pt x="1095374" y="259609"/>
                  <a:pt x="1117111" y="292214"/>
                </a:cubicBezTo>
                <a:lnTo>
                  <a:pt x="1172529" y="375341"/>
                </a:lnTo>
                <a:cubicBezTo>
                  <a:pt x="1186861" y="418340"/>
                  <a:pt x="1188411" y="429522"/>
                  <a:pt x="1214092" y="472323"/>
                </a:cubicBezTo>
                <a:cubicBezTo>
                  <a:pt x="1231226" y="500879"/>
                  <a:pt x="1245963" y="531901"/>
                  <a:pt x="1269511" y="555450"/>
                </a:cubicBezTo>
                <a:cubicBezTo>
                  <a:pt x="1283365" y="569305"/>
                  <a:pt x="1299045" y="581548"/>
                  <a:pt x="1311074" y="597014"/>
                </a:cubicBezTo>
                <a:cubicBezTo>
                  <a:pt x="1337825" y="631409"/>
                  <a:pt x="1357030" y="679971"/>
                  <a:pt x="1394202" y="707850"/>
                </a:cubicBezTo>
                <a:cubicBezTo>
                  <a:pt x="1420844" y="727831"/>
                  <a:pt x="1453781" y="739719"/>
                  <a:pt x="1477329" y="763268"/>
                </a:cubicBezTo>
                <a:cubicBezTo>
                  <a:pt x="1549305" y="835246"/>
                  <a:pt x="1445199" y="733750"/>
                  <a:pt x="1560456" y="832541"/>
                </a:cubicBezTo>
                <a:cubicBezTo>
                  <a:pt x="1575332" y="845292"/>
                  <a:pt x="1586968" y="861562"/>
                  <a:pt x="1602020" y="874105"/>
                </a:cubicBezTo>
                <a:cubicBezTo>
                  <a:pt x="1614812" y="884765"/>
                  <a:pt x="1630791" y="891154"/>
                  <a:pt x="1643583" y="901814"/>
                </a:cubicBezTo>
                <a:cubicBezTo>
                  <a:pt x="1750253" y="990706"/>
                  <a:pt x="1623521" y="902295"/>
                  <a:pt x="1726711" y="971087"/>
                </a:cubicBezTo>
                <a:cubicBezTo>
                  <a:pt x="1770622" y="1036952"/>
                  <a:pt x="1749155" y="996854"/>
                  <a:pt x="1782129" y="1095778"/>
                </a:cubicBezTo>
                <a:cubicBezTo>
                  <a:pt x="1782130" y="1095782"/>
                  <a:pt x="1809836" y="1178902"/>
                  <a:pt x="1809838" y="1178905"/>
                </a:cubicBezTo>
                <a:cubicBezTo>
                  <a:pt x="1945401" y="1382250"/>
                  <a:pt x="1807764" y="1168347"/>
                  <a:pt x="1892965" y="1317450"/>
                </a:cubicBezTo>
                <a:cubicBezTo>
                  <a:pt x="1935937" y="1392651"/>
                  <a:pt x="1909127" y="1324373"/>
                  <a:pt x="1934529" y="1400578"/>
                </a:cubicBezTo>
                <a:cubicBezTo>
                  <a:pt x="1959534" y="1550612"/>
                  <a:pt x="1934951" y="1429761"/>
                  <a:pt x="1962238" y="1525268"/>
                </a:cubicBezTo>
                <a:cubicBezTo>
                  <a:pt x="1967469" y="1543577"/>
                  <a:pt x="1968591" y="1563185"/>
                  <a:pt x="1976092" y="1580687"/>
                </a:cubicBezTo>
                <a:cubicBezTo>
                  <a:pt x="1982651" y="1595992"/>
                  <a:pt x="1994565" y="1608396"/>
                  <a:pt x="2003802" y="1622250"/>
                </a:cubicBezTo>
                <a:lnTo>
                  <a:pt x="2086929" y="1871632"/>
                </a:lnTo>
                <a:lnTo>
                  <a:pt x="2114638" y="1954759"/>
                </a:lnTo>
                <a:cubicBezTo>
                  <a:pt x="2167976" y="2008097"/>
                  <a:pt x="2139899" y="1985454"/>
                  <a:pt x="2197765" y="2024032"/>
                </a:cubicBezTo>
                <a:cubicBezTo>
                  <a:pt x="2276278" y="2141803"/>
                  <a:pt x="2146957" y="1959365"/>
                  <a:pt x="2308602" y="2121014"/>
                </a:cubicBezTo>
                <a:cubicBezTo>
                  <a:pt x="2322456" y="2134869"/>
                  <a:pt x="2334699" y="2150549"/>
                  <a:pt x="2350165" y="2162578"/>
                </a:cubicBezTo>
                <a:cubicBezTo>
                  <a:pt x="2376452" y="2183024"/>
                  <a:pt x="2409743" y="2194448"/>
                  <a:pt x="2433292" y="2217996"/>
                </a:cubicBezTo>
                <a:cubicBezTo>
                  <a:pt x="2442529" y="2227232"/>
                  <a:pt x="2449801" y="2238985"/>
                  <a:pt x="2461002" y="2245705"/>
                </a:cubicBezTo>
                <a:cubicBezTo>
                  <a:pt x="2473525" y="2253218"/>
                  <a:pt x="2456384" y="2227232"/>
                  <a:pt x="2461002" y="2231850"/>
                </a:cubicBezTo>
                <a:close/>
              </a:path>
            </a:pathLst>
          </a:custGeom>
          <a:solidFill>
            <a:srgbClr val="FF0000">
              <a:alpha val="71000"/>
            </a:srgbClr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Василько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40327" y="3505200"/>
            <a:ext cx="4304604" cy="2909455"/>
          </a:xfrm>
          <a:custGeom>
            <a:avLst/>
            <a:gdLst>
              <a:gd name="connsiteX0" fmla="*/ 13855 w 4304604"/>
              <a:gd name="connsiteY0" fmla="*/ 955964 h 2909455"/>
              <a:gd name="connsiteX1" fmla="*/ 69273 w 4304604"/>
              <a:gd name="connsiteY1" fmla="*/ 858982 h 2909455"/>
              <a:gd name="connsiteX2" fmla="*/ 27709 w 4304604"/>
              <a:gd name="connsiteY2" fmla="*/ 568036 h 2909455"/>
              <a:gd name="connsiteX3" fmla="*/ 13855 w 4304604"/>
              <a:gd name="connsiteY3" fmla="*/ 526473 h 2909455"/>
              <a:gd name="connsiteX4" fmla="*/ 318655 w 4304604"/>
              <a:gd name="connsiteY4" fmla="*/ 429491 h 2909455"/>
              <a:gd name="connsiteX5" fmla="*/ 374073 w 4304604"/>
              <a:gd name="connsiteY5" fmla="*/ 443345 h 2909455"/>
              <a:gd name="connsiteX6" fmla="*/ 429491 w 4304604"/>
              <a:gd name="connsiteY6" fmla="*/ 471055 h 2909455"/>
              <a:gd name="connsiteX7" fmla="*/ 526473 w 4304604"/>
              <a:gd name="connsiteY7" fmla="*/ 484909 h 2909455"/>
              <a:gd name="connsiteX8" fmla="*/ 1690255 w 4304604"/>
              <a:gd name="connsiteY8" fmla="*/ 498764 h 2909455"/>
              <a:gd name="connsiteX9" fmla="*/ 1731818 w 4304604"/>
              <a:gd name="connsiteY9" fmla="*/ 484909 h 2909455"/>
              <a:gd name="connsiteX10" fmla="*/ 1787237 w 4304604"/>
              <a:gd name="connsiteY10" fmla="*/ 471055 h 2909455"/>
              <a:gd name="connsiteX11" fmla="*/ 1814946 w 4304604"/>
              <a:gd name="connsiteY11" fmla="*/ 443345 h 2909455"/>
              <a:gd name="connsiteX12" fmla="*/ 1856509 w 4304604"/>
              <a:gd name="connsiteY12" fmla="*/ 387927 h 2909455"/>
              <a:gd name="connsiteX13" fmla="*/ 1911928 w 4304604"/>
              <a:gd name="connsiteY13" fmla="*/ 374073 h 2909455"/>
              <a:gd name="connsiteX14" fmla="*/ 1953491 w 4304604"/>
              <a:gd name="connsiteY14" fmla="*/ 332509 h 2909455"/>
              <a:gd name="connsiteX15" fmla="*/ 1995055 w 4304604"/>
              <a:gd name="connsiteY15" fmla="*/ 318655 h 2909455"/>
              <a:gd name="connsiteX16" fmla="*/ 2119746 w 4304604"/>
              <a:gd name="connsiteY16" fmla="*/ 277091 h 2909455"/>
              <a:gd name="connsiteX17" fmla="*/ 2216728 w 4304604"/>
              <a:gd name="connsiteY17" fmla="*/ 235527 h 2909455"/>
              <a:gd name="connsiteX18" fmla="*/ 2299855 w 4304604"/>
              <a:gd name="connsiteY18" fmla="*/ 207818 h 2909455"/>
              <a:gd name="connsiteX19" fmla="*/ 2313709 w 4304604"/>
              <a:gd name="connsiteY19" fmla="*/ 166255 h 2909455"/>
              <a:gd name="connsiteX20" fmla="*/ 2341418 w 4304604"/>
              <a:gd name="connsiteY20" fmla="*/ 55418 h 2909455"/>
              <a:gd name="connsiteX21" fmla="*/ 2424546 w 4304604"/>
              <a:gd name="connsiteY21" fmla="*/ 0 h 2909455"/>
              <a:gd name="connsiteX22" fmla="*/ 2563091 w 4304604"/>
              <a:gd name="connsiteY22" fmla="*/ 13855 h 2909455"/>
              <a:gd name="connsiteX23" fmla="*/ 2604655 w 4304604"/>
              <a:gd name="connsiteY23" fmla="*/ 55418 h 2909455"/>
              <a:gd name="connsiteX24" fmla="*/ 2632364 w 4304604"/>
              <a:gd name="connsiteY24" fmla="*/ 138545 h 2909455"/>
              <a:gd name="connsiteX25" fmla="*/ 2646218 w 4304604"/>
              <a:gd name="connsiteY25" fmla="*/ 180109 h 2909455"/>
              <a:gd name="connsiteX26" fmla="*/ 2660073 w 4304604"/>
              <a:gd name="connsiteY26" fmla="*/ 221673 h 2909455"/>
              <a:gd name="connsiteX27" fmla="*/ 2673928 w 4304604"/>
              <a:gd name="connsiteY27" fmla="*/ 304800 h 2909455"/>
              <a:gd name="connsiteX28" fmla="*/ 2729346 w 4304604"/>
              <a:gd name="connsiteY28" fmla="*/ 387927 h 2909455"/>
              <a:gd name="connsiteX29" fmla="*/ 2757055 w 4304604"/>
              <a:gd name="connsiteY29" fmla="*/ 471055 h 2909455"/>
              <a:gd name="connsiteX30" fmla="*/ 2784764 w 4304604"/>
              <a:gd name="connsiteY30" fmla="*/ 568036 h 2909455"/>
              <a:gd name="connsiteX31" fmla="*/ 2770909 w 4304604"/>
              <a:gd name="connsiteY31" fmla="*/ 1122218 h 2909455"/>
              <a:gd name="connsiteX32" fmla="*/ 2757055 w 4304604"/>
              <a:gd name="connsiteY32" fmla="*/ 1163782 h 2909455"/>
              <a:gd name="connsiteX33" fmla="*/ 2798618 w 4304604"/>
              <a:gd name="connsiteY33" fmla="*/ 1260764 h 2909455"/>
              <a:gd name="connsiteX34" fmla="*/ 2812473 w 4304604"/>
              <a:gd name="connsiteY34" fmla="*/ 1302327 h 2909455"/>
              <a:gd name="connsiteX35" fmla="*/ 2854037 w 4304604"/>
              <a:gd name="connsiteY35" fmla="*/ 1330036 h 2909455"/>
              <a:gd name="connsiteX36" fmla="*/ 2923309 w 4304604"/>
              <a:gd name="connsiteY36" fmla="*/ 1413164 h 2909455"/>
              <a:gd name="connsiteX37" fmla="*/ 2964873 w 4304604"/>
              <a:gd name="connsiteY37" fmla="*/ 1427018 h 2909455"/>
              <a:gd name="connsiteX38" fmla="*/ 3214255 w 4304604"/>
              <a:gd name="connsiteY38" fmla="*/ 1413164 h 2909455"/>
              <a:gd name="connsiteX39" fmla="*/ 3255818 w 4304604"/>
              <a:gd name="connsiteY39" fmla="*/ 1385455 h 2909455"/>
              <a:gd name="connsiteX40" fmla="*/ 3366655 w 4304604"/>
              <a:gd name="connsiteY40" fmla="*/ 1330036 h 2909455"/>
              <a:gd name="connsiteX41" fmla="*/ 3449782 w 4304604"/>
              <a:gd name="connsiteY41" fmla="*/ 1288473 h 2909455"/>
              <a:gd name="connsiteX42" fmla="*/ 4045528 w 4304604"/>
              <a:gd name="connsiteY42" fmla="*/ 1316182 h 2909455"/>
              <a:gd name="connsiteX43" fmla="*/ 4087091 w 4304604"/>
              <a:gd name="connsiteY43" fmla="*/ 1330036 h 2909455"/>
              <a:gd name="connsiteX44" fmla="*/ 4156364 w 4304604"/>
              <a:gd name="connsiteY44" fmla="*/ 1385455 h 2909455"/>
              <a:gd name="connsiteX45" fmla="*/ 4197928 w 4304604"/>
              <a:gd name="connsiteY45" fmla="*/ 1413164 h 2909455"/>
              <a:gd name="connsiteX46" fmla="*/ 4281055 w 4304604"/>
              <a:gd name="connsiteY46" fmla="*/ 1482436 h 2909455"/>
              <a:gd name="connsiteX47" fmla="*/ 4294909 w 4304604"/>
              <a:gd name="connsiteY47" fmla="*/ 1524000 h 2909455"/>
              <a:gd name="connsiteX48" fmla="*/ 4267200 w 4304604"/>
              <a:gd name="connsiteY48" fmla="*/ 1565564 h 2909455"/>
              <a:gd name="connsiteX49" fmla="*/ 4239491 w 4304604"/>
              <a:gd name="connsiteY49" fmla="*/ 1620982 h 2909455"/>
              <a:gd name="connsiteX50" fmla="*/ 4184073 w 4304604"/>
              <a:gd name="connsiteY50" fmla="*/ 1704109 h 2909455"/>
              <a:gd name="connsiteX51" fmla="*/ 4170218 w 4304604"/>
              <a:gd name="connsiteY51" fmla="*/ 1773382 h 2909455"/>
              <a:gd name="connsiteX52" fmla="*/ 4142509 w 4304604"/>
              <a:gd name="connsiteY52" fmla="*/ 1814945 h 2909455"/>
              <a:gd name="connsiteX53" fmla="*/ 4114800 w 4304604"/>
              <a:gd name="connsiteY53" fmla="*/ 1870364 h 2909455"/>
              <a:gd name="connsiteX54" fmla="*/ 4003964 w 4304604"/>
              <a:gd name="connsiteY54" fmla="*/ 1967345 h 2909455"/>
              <a:gd name="connsiteX55" fmla="*/ 3837709 w 4304604"/>
              <a:gd name="connsiteY55" fmla="*/ 1995055 h 2909455"/>
              <a:gd name="connsiteX56" fmla="*/ 3754582 w 4304604"/>
              <a:gd name="connsiteY56" fmla="*/ 2008909 h 2909455"/>
              <a:gd name="connsiteX57" fmla="*/ 3685309 w 4304604"/>
              <a:gd name="connsiteY57" fmla="*/ 2022764 h 2909455"/>
              <a:gd name="connsiteX58" fmla="*/ 3643746 w 4304604"/>
              <a:gd name="connsiteY58" fmla="*/ 2050473 h 2909455"/>
              <a:gd name="connsiteX59" fmla="*/ 3532909 w 4304604"/>
              <a:gd name="connsiteY59" fmla="*/ 2078182 h 2909455"/>
              <a:gd name="connsiteX60" fmla="*/ 3491346 w 4304604"/>
              <a:gd name="connsiteY60" fmla="*/ 2105891 h 2909455"/>
              <a:gd name="connsiteX61" fmla="*/ 3075709 w 4304604"/>
              <a:gd name="connsiteY61" fmla="*/ 2147455 h 2909455"/>
              <a:gd name="connsiteX62" fmla="*/ 3034146 w 4304604"/>
              <a:gd name="connsiteY62" fmla="*/ 2175164 h 2909455"/>
              <a:gd name="connsiteX63" fmla="*/ 2715491 w 4304604"/>
              <a:gd name="connsiteY63" fmla="*/ 2216727 h 2909455"/>
              <a:gd name="connsiteX64" fmla="*/ 2604655 w 4304604"/>
              <a:gd name="connsiteY64" fmla="*/ 2230582 h 2909455"/>
              <a:gd name="connsiteX65" fmla="*/ 2479964 w 4304604"/>
              <a:gd name="connsiteY65" fmla="*/ 2244436 h 2909455"/>
              <a:gd name="connsiteX66" fmla="*/ 2438400 w 4304604"/>
              <a:gd name="connsiteY66" fmla="*/ 2272145 h 2909455"/>
              <a:gd name="connsiteX67" fmla="*/ 2341418 w 4304604"/>
              <a:gd name="connsiteY67" fmla="*/ 2313709 h 2909455"/>
              <a:gd name="connsiteX68" fmla="*/ 2299855 w 4304604"/>
              <a:gd name="connsiteY68" fmla="*/ 2369127 h 2909455"/>
              <a:gd name="connsiteX69" fmla="*/ 2272146 w 4304604"/>
              <a:gd name="connsiteY69" fmla="*/ 2410691 h 2909455"/>
              <a:gd name="connsiteX70" fmla="*/ 2230582 w 4304604"/>
              <a:gd name="connsiteY70" fmla="*/ 2452255 h 2909455"/>
              <a:gd name="connsiteX71" fmla="*/ 2202873 w 4304604"/>
              <a:gd name="connsiteY71" fmla="*/ 2493818 h 2909455"/>
              <a:gd name="connsiteX72" fmla="*/ 2189018 w 4304604"/>
              <a:gd name="connsiteY72" fmla="*/ 2535382 h 2909455"/>
              <a:gd name="connsiteX73" fmla="*/ 2133600 w 4304604"/>
              <a:gd name="connsiteY73" fmla="*/ 2576945 h 2909455"/>
              <a:gd name="connsiteX74" fmla="*/ 2092037 w 4304604"/>
              <a:gd name="connsiteY74" fmla="*/ 2618509 h 2909455"/>
              <a:gd name="connsiteX75" fmla="*/ 2050473 w 4304604"/>
              <a:gd name="connsiteY75" fmla="*/ 2646218 h 2909455"/>
              <a:gd name="connsiteX76" fmla="*/ 1967346 w 4304604"/>
              <a:gd name="connsiteY76" fmla="*/ 2715491 h 2909455"/>
              <a:gd name="connsiteX77" fmla="*/ 1953491 w 4304604"/>
              <a:gd name="connsiteY77" fmla="*/ 2770909 h 2909455"/>
              <a:gd name="connsiteX78" fmla="*/ 1884218 w 4304604"/>
              <a:gd name="connsiteY78" fmla="*/ 2854036 h 2909455"/>
              <a:gd name="connsiteX79" fmla="*/ 1801091 w 4304604"/>
              <a:gd name="connsiteY79" fmla="*/ 2909455 h 2909455"/>
              <a:gd name="connsiteX80" fmla="*/ 1496291 w 4304604"/>
              <a:gd name="connsiteY80" fmla="*/ 2895600 h 2909455"/>
              <a:gd name="connsiteX81" fmla="*/ 1454728 w 4304604"/>
              <a:gd name="connsiteY81" fmla="*/ 2881745 h 2909455"/>
              <a:gd name="connsiteX82" fmla="*/ 1371600 w 4304604"/>
              <a:gd name="connsiteY82" fmla="*/ 2867891 h 2909455"/>
              <a:gd name="connsiteX83" fmla="*/ 1330037 w 4304604"/>
              <a:gd name="connsiteY83" fmla="*/ 2701636 h 2909455"/>
              <a:gd name="connsiteX84" fmla="*/ 1302328 w 4304604"/>
              <a:gd name="connsiteY84" fmla="*/ 2660073 h 2909455"/>
              <a:gd name="connsiteX85" fmla="*/ 1246909 w 4304604"/>
              <a:gd name="connsiteY85" fmla="*/ 2576945 h 2909455"/>
              <a:gd name="connsiteX86" fmla="*/ 1219200 w 4304604"/>
              <a:gd name="connsiteY86" fmla="*/ 2535382 h 2909455"/>
              <a:gd name="connsiteX87" fmla="*/ 1177637 w 4304604"/>
              <a:gd name="connsiteY87" fmla="*/ 2507673 h 2909455"/>
              <a:gd name="connsiteX88" fmla="*/ 1122218 w 4304604"/>
              <a:gd name="connsiteY88" fmla="*/ 2424545 h 2909455"/>
              <a:gd name="connsiteX89" fmla="*/ 1080655 w 4304604"/>
              <a:gd name="connsiteY89" fmla="*/ 2341418 h 2909455"/>
              <a:gd name="connsiteX90" fmla="*/ 1039091 w 4304604"/>
              <a:gd name="connsiteY90" fmla="*/ 2244436 h 2909455"/>
              <a:gd name="connsiteX91" fmla="*/ 997528 w 4304604"/>
              <a:gd name="connsiteY91" fmla="*/ 2161309 h 2909455"/>
              <a:gd name="connsiteX92" fmla="*/ 969818 w 4304604"/>
              <a:gd name="connsiteY92" fmla="*/ 2133600 h 2909455"/>
              <a:gd name="connsiteX93" fmla="*/ 872837 w 4304604"/>
              <a:gd name="connsiteY93" fmla="*/ 2008909 h 2909455"/>
              <a:gd name="connsiteX94" fmla="*/ 831273 w 4304604"/>
              <a:gd name="connsiteY94" fmla="*/ 1981200 h 2909455"/>
              <a:gd name="connsiteX95" fmla="*/ 789709 w 4304604"/>
              <a:gd name="connsiteY95" fmla="*/ 1967345 h 2909455"/>
              <a:gd name="connsiteX96" fmla="*/ 734291 w 4304604"/>
              <a:gd name="connsiteY96" fmla="*/ 1925782 h 2909455"/>
              <a:gd name="connsiteX97" fmla="*/ 692728 w 4304604"/>
              <a:gd name="connsiteY97" fmla="*/ 1898073 h 2909455"/>
              <a:gd name="connsiteX98" fmla="*/ 581891 w 4304604"/>
              <a:gd name="connsiteY98" fmla="*/ 1773382 h 2909455"/>
              <a:gd name="connsiteX99" fmla="*/ 526473 w 4304604"/>
              <a:gd name="connsiteY99" fmla="*/ 1759527 h 2909455"/>
              <a:gd name="connsiteX100" fmla="*/ 484909 w 4304604"/>
              <a:gd name="connsiteY100" fmla="*/ 1731818 h 2909455"/>
              <a:gd name="connsiteX101" fmla="*/ 387928 w 4304604"/>
              <a:gd name="connsiteY101" fmla="*/ 1704109 h 2909455"/>
              <a:gd name="connsiteX102" fmla="*/ 346364 w 4304604"/>
              <a:gd name="connsiteY102" fmla="*/ 1690255 h 2909455"/>
              <a:gd name="connsiteX103" fmla="*/ 277091 w 4304604"/>
              <a:gd name="connsiteY103" fmla="*/ 1648691 h 2909455"/>
              <a:gd name="connsiteX104" fmla="*/ 193964 w 4304604"/>
              <a:gd name="connsiteY104" fmla="*/ 1593273 h 2909455"/>
              <a:gd name="connsiteX105" fmla="*/ 96982 w 4304604"/>
              <a:gd name="connsiteY105" fmla="*/ 1551709 h 2909455"/>
              <a:gd name="connsiteX106" fmla="*/ 13855 w 4304604"/>
              <a:gd name="connsiteY106" fmla="*/ 1468582 h 2909455"/>
              <a:gd name="connsiteX107" fmla="*/ 13855 w 4304604"/>
              <a:gd name="connsiteY107" fmla="*/ 900545 h 2909455"/>
              <a:gd name="connsiteX108" fmla="*/ 0 w 4304604"/>
              <a:gd name="connsiteY108" fmla="*/ 900545 h 2909455"/>
              <a:gd name="connsiteX109" fmla="*/ 0 w 4304604"/>
              <a:gd name="connsiteY109" fmla="*/ 900545 h 2909455"/>
              <a:gd name="connsiteX110" fmla="*/ 13855 w 4304604"/>
              <a:gd name="connsiteY110" fmla="*/ 955964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04604" h="2909455">
                <a:moveTo>
                  <a:pt x="13855" y="955964"/>
                </a:moveTo>
                <a:cubicBezTo>
                  <a:pt x="25368" y="938695"/>
                  <a:pt x="68416" y="877845"/>
                  <a:pt x="69273" y="858982"/>
                </a:cubicBezTo>
                <a:cubicBezTo>
                  <a:pt x="79649" y="630707"/>
                  <a:pt x="96569" y="671327"/>
                  <a:pt x="27709" y="568036"/>
                </a:cubicBezTo>
                <a:cubicBezTo>
                  <a:pt x="23091" y="554182"/>
                  <a:pt x="13855" y="541077"/>
                  <a:pt x="13855" y="526473"/>
                </a:cubicBezTo>
                <a:cubicBezTo>
                  <a:pt x="13855" y="318061"/>
                  <a:pt x="58047" y="417081"/>
                  <a:pt x="318655" y="429491"/>
                </a:cubicBezTo>
                <a:cubicBezTo>
                  <a:pt x="337128" y="434109"/>
                  <a:pt x="356244" y="436659"/>
                  <a:pt x="374073" y="443345"/>
                </a:cubicBezTo>
                <a:cubicBezTo>
                  <a:pt x="393411" y="450597"/>
                  <a:pt x="409566" y="465621"/>
                  <a:pt x="429491" y="471055"/>
                </a:cubicBezTo>
                <a:cubicBezTo>
                  <a:pt x="460996" y="479647"/>
                  <a:pt x="494146" y="480291"/>
                  <a:pt x="526473" y="484909"/>
                </a:cubicBezTo>
                <a:cubicBezTo>
                  <a:pt x="932406" y="647281"/>
                  <a:pt x="601824" y="525311"/>
                  <a:pt x="1690255" y="498764"/>
                </a:cubicBezTo>
                <a:cubicBezTo>
                  <a:pt x="1704854" y="498408"/>
                  <a:pt x="1717776" y="488921"/>
                  <a:pt x="1731818" y="484909"/>
                </a:cubicBezTo>
                <a:cubicBezTo>
                  <a:pt x="1750127" y="479678"/>
                  <a:pt x="1768764" y="475673"/>
                  <a:pt x="1787237" y="471055"/>
                </a:cubicBezTo>
                <a:cubicBezTo>
                  <a:pt x="1796473" y="461818"/>
                  <a:pt x="1806584" y="453380"/>
                  <a:pt x="1814946" y="443345"/>
                </a:cubicBezTo>
                <a:cubicBezTo>
                  <a:pt x="1829728" y="425606"/>
                  <a:pt x="1837719" y="401348"/>
                  <a:pt x="1856509" y="387927"/>
                </a:cubicBezTo>
                <a:cubicBezTo>
                  <a:pt x="1872004" y="376859"/>
                  <a:pt x="1893455" y="378691"/>
                  <a:pt x="1911928" y="374073"/>
                </a:cubicBezTo>
                <a:cubicBezTo>
                  <a:pt x="1925782" y="360218"/>
                  <a:pt x="1937188" y="343377"/>
                  <a:pt x="1953491" y="332509"/>
                </a:cubicBezTo>
                <a:cubicBezTo>
                  <a:pt x="1965642" y="324408"/>
                  <a:pt x="1981632" y="324408"/>
                  <a:pt x="1995055" y="318655"/>
                </a:cubicBezTo>
                <a:cubicBezTo>
                  <a:pt x="2095439" y="275633"/>
                  <a:pt x="2002966" y="300446"/>
                  <a:pt x="2119746" y="277091"/>
                </a:cubicBezTo>
                <a:cubicBezTo>
                  <a:pt x="2185686" y="233130"/>
                  <a:pt x="2135396" y="259927"/>
                  <a:pt x="2216728" y="235527"/>
                </a:cubicBezTo>
                <a:cubicBezTo>
                  <a:pt x="2244704" y="227134"/>
                  <a:pt x="2299855" y="207818"/>
                  <a:pt x="2299855" y="207818"/>
                </a:cubicBezTo>
                <a:cubicBezTo>
                  <a:pt x="2304473" y="193964"/>
                  <a:pt x="2309867" y="180344"/>
                  <a:pt x="2313709" y="166255"/>
                </a:cubicBezTo>
                <a:cubicBezTo>
                  <a:pt x="2323729" y="129514"/>
                  <a:pt x="2327274" y="90777"/>
                  <a:pt x="2341418" y="55418"/>
                </a:cubicBezTo>
                <a:cubicBezTo>
                  <a:pt x="2351996" y="28973"/>
                  <a:pt x="2407623" y="8461"/>
                  <a:pt x="2424546" y="0"/>
                </a:cubicBezTo>
                <a:cubicBezTo>
                  <a:pt x="2470728" y="4618"/>
                  <a:pt x="2518731" y="206"/>
                  <a:pt x="2563091" y="13855"/>
                </a:cubicBezTo>
                <a:cubicBezTo>
                  <a:pt x="2581818" y="19617"/>
                  <a:pt x="2595140" y="38290"/>
                  <a:pt x="2604655" y="55418"/>
                </a:cubicBezTo>
                <a:cubicBezTo>
                  <a:pt x="2618840" y="80950"/>
                  <a:pt x="2623128" y="110836"/>
                  <a:pt x="2632364" y="138545"/>
                </a:cubicBezTo>
                <a:lnTo>
                  <a:pt x="2646218" y="180109"/>
                </a:lnTo>
                <a:cubicBezTo>
                  <a:pt x="2650836" y="193964"/>
                  <a:pt x="2657672" y="207268"/>
                  <a:pt x="2660073" y="221673"/>
                </a:cubicBezTo>
                <a:cubicBezTo>
                  <a:pt x="2664691" y="249382"/>
                  <a:pt x="2663124" y="278870"/>
                  <a:pt x="2673928" y="304800"/>
                </a:cubicBezTo>
                <a:cubicBezTo>
                  <a:pt x="2686737" y="335540"/>
                  <a:pt x="2729346" y="387927"/>
                  <a:pt x="2729346" y="387927"/>
                </a:cubicBezTo>
                <a:cubicBezTo>
                  <a:pt x="2738582" y="415636"/>
                  <a:pt x="2749971" y="442719"/>
                  <a:pt x="2757055" y="471055"/>
                </a:cubicBezTo>
                <a:cubicBezTo>
                  <a:pt x="2774451" y="540641"/>
                  <a:pt x="2764887" y="508409"/>
                  <a:pt x="2784764" y="568036"/>
                </a:cubicBezTo>
                <a:cubicBezTo>
                  <a:pt x="2780146" y="752763"/>
                  <a:pt x="2779494" y="937632"/>
                  <a:pt x="2770909" y="1122218"/>
                </a:cubicBezTo>
                <a:cubicBezTo>
                  <a:pt x="2770230" y="1136806"/>
                  <a:pt x="2757055" y="1149178"/>
                  <a:pt x="2757055" y="1163782"/>
                </a:cubicBezTo>
                <a:cubicBezTo>
                  <a:pt x="2757055" y="1185443"/>
                  <a:pt x="2793208" y="1248140"/>
                  <a:pt x="2798618" y="1260764"/>
                </a:cubicBezTo>
                <a:cubicBezTo>
                  <a:pt x="2804371" y="1274187"/>
                  <a:pt x="2803350" y="1290923"/>
                  <a:pt x="2812473" y="1302327"/>
                </a:cubicBezTo>
                <a:cubicBezTo>
                  <a:pt x="2822875" y="1315329"/>
                  <a:pt x="2840182" y="1320800"/>
                  <a:pt x="2854037" y="1330036"/>
                </a:cubicBezTo>
                <a:cubicBezTo>
                  <a:pt x="2874482" y="1360704"/>
                  <a:pt x="2891308" y="1391830"/>
                  <a:pt x="2923309" y="1413164"/>
                </a:cubicBezTo>
                <a:cubicBezTo>
                  <a:pt x="2935460" y="1421265"/>
                  <a:pt x="2951018" y="1422400"/>
                  <a:pt x="2964873" y="1427018"/>
                </a:cubicBezTo>
                <a:cubicBezTo>
                  <a:pt x="3048000" y="1422400"/>
                  <a:pt x="3131836" y="1424938"/>
                  <a:pt x="3214255" y="1413164"/>
                </a:cubicBezTo>
                <a:cubicBezTo>
                  <a:pt x="3230739" y="1410809"/>
                  <a:pt x="3241200" y="1393428"/>
                  <a:pt x="3255818" y="1385455"/>
                </a:cubicBezTo>
                <a:cubicBezTo>
                  <a:pt x="3292081" y="1365675"/>
                  <a:pt x="3332286" y="1352949"/>
                  <a:pt x="3366655" y="1330036"/>
                </a:cubicBezTo>
                <a:cubicBezTo>
                  <a:pt x="3420369" y="1294226"/>
                  <a:pt x="3392421" y="1307592"/>
                  <a:pt x="3449782" y="1288473"/>
                </a:cubicBezTo>
                <a:cubicBezTo>
                  <a:pt x="3554546" y="1291304"/>
                  <a:pt x="3865433" y="1276161"/>
                  <a:pt x="4045528" y="1316182"/>
                </a:cubicBezTo>
                <a:cubicBezTo>
                  <a:pt x="4059784" y="1319350"/>
                  <a:pt x="4073237" y="1325418"/>
                  <a:pt x="4087091" y="1330036"/>
                </a:cubicBezTo>
                <a:cubicBezTo>
                  <a:pt x="4215020" y="1415321"/>
                  <a:pt x="4057656" y="1306488"/>
                  <a:pt x="4156364" y="1385455"/>
                </a:cubicBezTo>
                <a:cubicBezTo>
                  <a:pt x="4169366" y="1395857"/>
                  <a:pt x="4185136" y="1402504"/>
                  <a:pt x="4197928" y="1413164"/>
                </a:cubicBezTo>
                <a:cubicBezTo>
                  <a:pt x="4304604" y="1502060"/>
                  <a:pt x="4177859" y="1413639"/>
                  <a:pt x="4281055" y="1482436"/>
                </a:cubicBezTo>
                <a:cubicBezTo>
                  <a:pt x="4285673" y="1496291"/>
                  <a:pt x="4297310" y="1509595"/>
                  <a:pt x="4294909" y="1524000"/>
                </a:cubicBezTo>
                <a:cubicBezTo>
                  <a:pt x="4292171" y="1540425"/>
                  <a:pt x="4275461" y="1551107"/>
                  <a:pt x="4267200" y="1565564"/>
                </a:cubicBezTo>
                <a:cubicBezTo>
                  <a:pt x="4256953" y="1583496"/>
                  <a:pt x="4250117" y="1603272"/>
                  <a:pt x="4239491" y="1620982"/>
                </a:cubicBezTo>
                <a:cubicBezTo>
                  <a:pt x="4222357" y="1649538"/>
                  <a:pt x="4184073" y="1704109"/>
                  <a:pt x="4184073" y="1704109"/>
                </a:cubicBezTo>
                <a:cubicBezTo>
                  <a:pt x="4179455" y="1727200"/>
                  <a:pt x="4178486" y="1751333"/>
                  <a:pt x="4170218" y="1773382"/>
                </a:cubicBezTo>
                <a:cubicBezTo>
                  <a:pt x="4164371" y="1788973"/>
                  <a:pt x="4150770" y="1800488"/>
                  <a:pt x="4142509" y="1814945"/>
                </a:cubicBezTo>
                <a:cubicBezTo>
                  <a:pt x="4132262" y="1832877"/>
                  <a:pt x="4125047" y="1852432"/>
                  <a:pt x="4114800" y="1870364"/>
                </a:cubicBezTo>
                <a:cubicBezTo>
                  <a:pt x="4091223" y="1911623"/>
                  <a:pt x="4055735" y="1958716"/>
                  <a:pt x="4003964" y="1967345"/>
                </a:cubicBezTo>
                <a:lnTo>
                  <a:pt x="3837709" y="1995055"/>
                </a:lnTo>
                <a:cubicBezTo>
                  <a:pt x="3810000" y="1999673"/>
                  <a:pt x="3782128" y="2003400"/>
                  <a:pt x="3754582" y="2008909"/>
                </a:cubicBezTo>
                <a:lnTo>
                  <a:pt x="3685309" y="2022764"/>
                </a:lnTo>
                <a:cubicBezTo>
                  <a:pt x="3671455" y="2032000"/>
                  <a:pt x="3659394" y="2044783"/>
                  <a:pt x="3643746" y="2050473"/>
                </a:cubicBezTo>
                <a:cubicBezTo>
                  <a:pt x="3607956" y="2063487"/>
                  <a:pt x="3532909" y="2078182"/>
                  <a:pt x="3532909" y="2078182"/>
                </a:cubicBezTo>
                <a:cubicBezTo>
                  <a:pt x="3519055" y="2087418"/>
                  <a:pt x="3506994" y="2100201"/>
                  <a:pt x="3491346" y="2105891"/>
                </a:cubicBezTo>
                <a:cubicBezTo>
                  <a:pt x="3356665" y="2154866"/>
                  <a:pt x="3218723" y="2140954"/>
                  <a:pt x="3075709" y="2147455"/>
                </a:cubicBezTo>
                <a:cubicBezTo>
                  <a:pt x="3061855" y="2156691"/>
                  <a:pt x="3048603" y="2166903"/>
                  <a:pt x="3034146" y="2175164"/>
                </a:cubicBezTo>
                <a:cubicBezTo>
                  <a:pt x="2918588" y="2241197"/>
                  <a:pt x="2920854" y="2205919"/>
                  <a:pt x="2715491" y="2216727"/>
                </a:cubicBezTo>
                <a:lnTo>
                  <a:pt x="2604655" y="2230582"/>
                </a:lnTo>
                <a:cubicBezTo>
                  <a:pt x="2563122" y="2235468"/>
                  <a:pt x="2520535" y="2234293"/>
                  <a:pt x="2479964" y="2244436"/>
                </a:cubicBezTo>
                <a:cubicBezTo>
                  <a:pt x="2463810" y="2248474"/>
                  <a:pt x="2452857" y="2263884"/>
                  <a:pt x="2438400" y="2272145"/>
                </a:cubicBezTo>
                <a:cubicBezTo>
                  <a:pt x="2390459" y="2299540"/>
                  <a:pt x="2388052" y="2298165"/>
                  <a:pt x="2341418" y="2313709"/>
                </a:cubicBezTo>
                <a:cubicBezTo>
                  <a:pt x="2327564" y="2332182"/>
                  <a:pt x="2313276" y="2350337"/>
                  <a:pt x="2299855" y="2369127"/>
                </a:cubicBezTo>
                <a:cubicBezTo>
                  <a:pt x="2290177" y="2382677"/>
                  <a:pt x="2282806" y="2397899"/>
                  <a:pt x="2272146" y="2410691"/>
                </a:cubicBezTo>
                <a:cubicBezTo>
                  <a:pt x="2259603" y="2425743"/>
                  <a:pt x="2243125" y="2437203"/>
                  <a:pt x="2230582" y="2452255"/>
                </a:cubicBezTo>
                <a:cubicBezTo>
                  <a:pt x="2219922" y="2465047"/>
                  <a:pt x="2210320" y="2478925"/>
                  <a:pt x="2202873" y="2493818"/>
                </a:cubicBezTo>
                <a:cubicBezTo>
                  <a:pt x="2196342" y="2506880"/>
                  <a:pt x="2198367" y="2524163"/>
                  <a:pt x="2189018" y="2535382"/>
                </a:cubicBezTo>
                <a:cubicBezTo>
                  <a:pt x="2174236" y="2553121"/>
                  <a:pt x="2151132" y="2561918"/>
                  <a:pt x="2133600" y="2576945"/>
                </a:cubicBezTo>
                <a:cubicBezTo>
                  <a:pt x="2118724" y="2589696"/>
                  <a:pt x="2107089" y="2605966"/>
                  <a:pt x="2092037" y="2618509"/>
                </a:cubicBezTo>
                <a:cubicBezTo>
                  <a:pt x="2079245" y="2629169"/>
                  <a:pt x="2063265" y="2635558"/>
                  <a:pt x="2050473" y="2646218"/>
                </a:cubicBezTo>
                <a:cubicBezTo>
                  <a:pt x="1943792" y="2735118"/>
                  <a:pt x="2070544" y="2646692"/>
                  <a:pt x="1967346" y="2715491"/>
                </a:cubicBezTo>
                <a:cubicBezTo>
                  <a:pt x="1962728" y="2733964"/>
                  <a:pt x="1960992" y="2753407"/>
                  <a:pt x="1953491" y="2770909"/>
                </a:cubicBezTo>
                <a:cubicBezTo>
                  <a:pt x="1942054" y="2797594"/>
                  <a:pt x="1905620" y="2837390"/>
                  <a:pt x="1884218" y="2854036"/>
                </a:cubicBezTo>
                <a:cubicBezTo>
                  <a:pt x="1857931" y="2874482"/>
                  <a:pt x="1801091" y="2909455"/>
                  <a:pt x="1801091" y="2909455"/>
                </a:cubicBezTo>
                <a:cubicBezTo>
                  <a:pt x="1699491" y="2904837"/>
                  <a:pt x="1597672" y="2903711"/>
                  <a:pt x="1496291" y="2895600"/>
                </a:cubicBezTo>
                <a:cubicBezTo>
                  <a:pt x="1481734" y="2894435"/>
                  <a:pt x="1468984" y="2884913"/>
                  <a:pt x="1454728" y="2881745"/>
                </a:cubicBezTo>
                <a:cubicBezTo>
                  <a:pt x="1427305" y="2875651"/>
                  <a:pt x="1399309" y="2872509"/>
                  <a:pt x="1371600" y="2867891"/>
                </a:cubicBezTo>
                <a:cubicBezTo>
                  <a:pt x="1308197" y="2772785"/>
                  <a:pt x="1377117" y="2889958"/>
                  <a:pt x="1330037" y="2701636"/>
                </a:cubicBezTo>
                <a:cubicBezTo>
                  <a:pt x="1325999" y="2685482"/>
                  <a:pt x="1310589" y="2674530"/>
                  <a:pt x="1302328" y="2660073"/>
                </a:cubicBezTo>
                <a:cubicBezTo>
                  <a:pt x="1218550" y="2513465"/>
                  <a:pt x="1320988" y="2669544"/>
                  <a:pt x="1246909" y="2576945"/>
                </a:cubicBezTo>
                <a:cubicBezTo>
                  <a:pt x="1236507" y="2563943"/>
                  <a:pt x="1230974" y="2547156"/>
                  <a:pt x="1219200" y="2535382"/>
                </a:cubicBezTo>
                <a:cubicBezTo>
                  <a:pt x="1207426" y="2523608"/>
                  <a:pt x="1191491" y="2516909"/>
                  <a:pt x="1177637" y="2507673"/>
                </a:cubicBezTo>
                <a:cubicBezTo>
                  <a:pt x="1159164" y="2479964"/>
                  <a:pt x="1132749" y="2456139"/>
                  <a:pt x="1122218" y="2424545"/>
                </a:cubicBezTo>
                <a:cubicBezTo>
                  <a:pt x="1103099" y="2367185"/>
                  <a:pt x="1116465" y="2395133"/>
                  <a:pt x="1080655" y="2341418"/>
                </a:cubicBezTo>
                <a:cubicBezTo>
                  <a:pt x="1051819" y="2226079"/>
                  <a:pt x="1086931" y="2340117"/>
                  <a:pt x="1039091" y="2244436"/>
                </a:cubicBezTo>
                <a:cubicBezTo>
                  <a:pt x="1004949" y="2176150"/>
                  <a:pt x="1050467" y="2227482"/>
                  <a:pt x="997528" y="2161309"/>
                </a:cubicBezTo>
                <a:cubicBezTo>
                  <a:pt x="989368" y="2151109"/>
                  <a:pt x="977655" y="2144050"/>
                  <a:pt x="969818" y="2133600"/>
                </a:cubicBezTo>
                <a:cubicBezTo>
                  <a:pt x="918328" y="2064947"/>
                  <a:pt x="929243" y="2055914"/>
                  <a:pt x="872837" y="2008909"/>
                </a:cubicBezTo>
                <a:cubicBezTo>
                  <a:pt x="860045" y="1998249"/>
                  <a:pt x="846166" y="1988647"/>
                  <a:pt x="831273" y="1981200"/>
                </a:cubicBezTo>
                <a:cubicBezTo>
                  <a:pt x="818211" y="1974669"/>
                  <a:pt x="803564" y="1971963"/>
                  <a:pt x="789709" y="1967345"/>
                </a:cubicBezTo>
                <a:cubicBezTo>
                  <a:pt x="771236" y="1953491"/>
                  <a:pt x="753081" y="1939203"/>
                  <a:pt x="734291" y="1925782"/>
                </a:cubicBezTo>
                <a:cubicBezTo>
                  <a:pt x="720742" y="1916104"/>
                  <a:pt x="704502" y="1909847"/>
                  <a:pt x="692728" y="1898073"/>
                </a:cubicBezTo>
                <a:cubicBezTo>
                  <a:pt x="650644" y="1855989"/>
                  <a:pt x="659464" y="1792776"/>
                  <a:pt x="581891" y="1773382"/>
                </a:cubicBezTo>
                <a:lnTo>
                  <a:pt x="526473" y="1759527"/>
                </a:lnTo>
                <a:cubicBezTo>
                  <a:pt x="512618" y="1750291"/>
                  <a:pt x="499802" y="1739265"/>
                  <a:pt x="484909" y="1731818"/>
                </a:cubicBezTo>
                <a:cubicBezTo>
                  <a:pt x="462768" y="1720747"/>
                  <a:pt x="408637" y="1710026"/>
                  <a:pt x="387928" y="1704109"/>
                </a:cubicBezTo>
                <a:cubicBezTo>
                  <a:pt x="373886" y="1700097"/>
                  <a:pt x="360219" y="1694873"/>
                  <a:pt x="346364" y="1690255"/>
                </a:cubicBezTo>
                <a:cubicBezTo>
                  <a:pt x="284200" y="1628088"/>
                  <a:pt x="358024" y="1693653"/>
                  <a:pt x="277091" y="1648691"/>
                </a:cubicBezTo>
                <a:cubicBezTo>
                  <a:pt x="247980" y="1632518"/>
                  <a:pt x="225557" y="1603804"/>
                  <a:pt x="193964" y="1593273"/>
                </a:cubicBezTo>
                <a:cubicBezTo>
                  <a:pt x="163937" y="1583264"/>
                  <a:pt x="121439" y="1571274"/>
                  <a:pt x="96982" y="1551709"/>
                </a:cubicBezTo>
                <a:cubicBezTo>
                  <a:pt x="66383" y="1527229"/>
                  <a:pt x="13855" y="1468582"/>
                  <a:pt x="13855" y="1468582"/>
                </a:cubicBezTo>
                <a:cubicBezTo>
                  <a:pt x="24996" y="1223466"/>
                  <a:pt x="38845" y="1137950"/>
                  <a:pt x="13855" y="900545"/>
                </a:cubicBezTo>
                <a:cubicBezTo>
                  <a:pt x="13372" y="895952"/>
                  <a:pt x="4618" y="900545"/>
                  <a:pt x="0" y="900545"/>
                </a:cubicBezTo>
                <a:lnTo>
                  <a:pt x="0" y="900545"/>
                </a:lnTo>
                <a:lnTo>
                  <a:pt x="13855" y="955964"/>
                </a:lnTo>
                <a:close/>
              </a:path>
            </a:pathLst>
          </a:custGeom>
          <a:solidFill>
            <a:srgbClr val="FFC000">
              <a:alpha val="58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    Даниил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71604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314324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Владимир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78632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Галич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92919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5292" y="1066800"/>
            <a:ext cx="2057660" cy="1790696"/>
          </a:xfrm>
          <a:custGeom>
            <a:avLst/>
            <a:gdLst>
              <a:gd name="connsiteX0" fmla="*/ 100344 w 2057660"/>
              <a:gd name="connsiteY0" fmla="*/ 1080655 h 1711779"/>
              <a:gd name="connsiteX1" fmla="*/ 58781 w 2057660"/>
              <a:gd name="connsiteY1" fmla="*/ 1039091 h 1711779"/>
              <a:gd name="connsiteX2" fmla="*/ 31072 w 2057660"/>
              <a:gd name="connsiteY2" fmla="*/ 955964 h 1711779"/>
              <a:gd name="connsiteX3" fmla="*/ 3363 w 2057660"/>
              <a:gd name="connsiteY3" fmla="*/ 900545 h 1711779"/>
              <a:gd name="connsiteX4" fmla="*/ 17217 w 2057660"/>
              <a:gd name="connsiteY4" fmla="*/ 387927 h 1711779"/>
              <a:gd name="connsiteX5" fmla="*/ 44926 w 2057660"/>
              <a:gd name="connsiteY5" fmla="*/ 346364 h 1711779"/>
              <a:gd name="connsiteX6" fmla="*/ 86490 w 2057660"/>
              <a:gd name="connsiteY6" fmla="*/ 249382 h 1711779"/>
              <a:gd name="connsiteX7" fmla="*/ 141908 w 2057660"/>
              <a:gd name="connsiteY7" fmla="*/ 166255 h 1711779"/>
              <a:gd name="connsiteX8" fmla="*/ 155763 w 2057660"/>
              <a:gd name="connsiteY8" fmla="*/ 124691 h 1711779"/>
              <a:gd name="connsiteX9" fmla="*/ 211181 w 2057660"/>
              <a:gd name="connsiteY9" fmla="*/ 96982 h 1711779"/>
              <a:gd name="connsiteX10" fmla="*/ 294308 w 2057660"/>
              <a:gd name="connsiteY10" fmla="*/ 27709 h 1711779"/>
              <a:gd name="connsiteX11" fmla="*/ 349726 w 2057660"/>
              <a:gd name="connsiteY11" fmla="*/ 13855 h 1711779"/>
              <a:gd name="connsiteX12" fmla="*/ 391290 w 2057660"/>
              <a:gd name="connsiteY12" fmla="*/ 0 h 1711779"/>
              <a:gd name="connsiteX13" fmla="*/ 959326 w 2057660"/>
              <a:gd name="connsiteY13" fmla="*/ 13855 h 1711779"/>
              <a:gd name="connsiteX14" fmla="*/ 1042453 w 2057660"/>
              <a:gd name="connsiteY14" fmla="*/ 69273 h 1711779"/>
              <a:gd name="connsiteX15" fmla="*/ 1125581 w 2057660"/>
              <a:gd name="connsiteY15" fmla="*/ 193964 h 1711779"/>
              <a:gd name="connsiteX16" fmla="*/ 1153290 w 2057660"/>
              <a:gd name="connsiteY16" fmla="*/ 235527 h 1711779"/>
              <a:gd name="connsiteX17" fmla="*/ 1180999 w 2057660"/>
              <a:gd name="connsiteY17" fmla="*/ 277091 h 1711779"/>
              <a:gd name="connsiteX18" fmla="*/ 1264126 w 2057660"/>
              <a:gd name="connsiteY18" fmla="*/ 374073 h 1711779"/>
              <a:gd name="connsiteX19" fmla="*/ 1333399 w 2057660"/>
              <a:gd name="connsiteY19" fmla="*/ 457200 h 1711779"/>
              <a:gd name="connsiteX20" fmla="*/ 1430381 w 2057660"/>
              <a:gd name="connsiteY20" fmla="*/ 595745 h 1711779"/>
              <a:gd name="connsiteX21" fmla="*/ 1513508 w 2057660"/>
              <a:gd name="connsiteY21" fmla="*/ 734291 h 1711779"/>
              <a:gd name="connsiteX22" fmla="*/ 1555072 w 2057660"/>
              <a:gd name="connsiteY22" fmla="*/ 775855 h 1711779"/>
              <a:gd name="connsiteX23" fmla="*/ 1638199 w 2057660"/>
              <a:gd name="connsiteY23" fmla="*/ 845127 h 1711779"/>
              <a:gd name="connsiteX24" fmla="*/ 1735181 w 2057660"/>
              <a:gd name="connsiteY24" fmla="*/ 942109 h 1711779"/>
              <a:gd name="connsiteX25" fmla="*/ 1818308 w 2057660"/>
              <a:gd name="connsiteY25" fmla="*/ 1025236 h 1711779"/>
              <a:gd name="connsiteX26" fmla="*/ 1873726 w 2057660"/>
              <a:gd name="connsiteY26" fmla="*/ 1136073 h 1711779"/>
              <a:gd name="connsiteX27" fmla="*/ 1887581 w 2057660"/>
              <a:gd name="connsiteY27" fmla="*/ 1177636 h 1711779"/>
              <a:gd name="connsiteX28" fmla="*/ 1901435 w 2057660"/>
              <a:gd name="connsiteY28" fmla="*/ 1233055 h 1711779"/>
              <a:gd name="connsiteX29" fmla="*/ 1929144 w 2057660"/>
              <a:gd name="connsiteY29" fmla="*/ 1274618 h 1711779"/>
              <a:gd name="connsiteX30" fmla="*/ 1956853 w 2057660"/>
              <a:gd name="connsiteY30" fmla="*/ 1468582 h 1711779"/>
              <a:gd name="connsiteX31" fmla="*/ 1984563 w 2057660"/>
              <a:gd name="connsiteY31" fmla="*/ 1496291 h 1711779"/>
              <a:gd name="connsiteX32" fmla="*/ 2053835 w 2057660"/>
              <a:gd name="connsiteY32" fmla="*/ 1648691 h 1711779"/>
              <a:gd name="connsiteX33" fmla="*/ 2039981 w 2057660"/>
              <a:gd name="connsiteY33" fmla="*/ 1704109 h 1711779"/>
              <a:gd name="connsiteX34" fmla="*/ 1984563 w 2057660"/>
              <a:gd name="connsiteY34" fmla="*/ 1676400 h 1711779"/>
              <a:gd name="connsiteX35" fmla="*/ 1956853 w 2057660"/>
              <a:gd name="connsiteY35" fmla="*/ 1634836 h 1711779"/>
              <a:gd name="connsiteX36" fmla="*/ 1859872 w 2057660"/>
              <a:gd name="connsiteY36" fmla="*/ 1579418 h 1711779"/>
              <a:gd name="connsiteX37" fmla="*/ 1818308 w 2057660"/>
              <a:gd name="connsiteY37" fmla="*/ 1551709 h 1711779"/>
              <a:gd name="connsiteX38" fmla="*/ 1735181 w 2057660"/>
              <a:gd name="connsiteY38" fmla="*/ 1482436 h 1711779"/>
              <a:gd name="connsiteX39" fmla="*/ 1707472 w 2057660"/>
              <a:gd name="connsiteY39" fmla="*/ 1440873 h 1711779"/>
              <a:gd name="connsiteX40" fmla="*/ 1652053 w 2057660"/>
              <a:gd name="connsiteY40" fmla="*/ 1399309 h 1711779"/>
              <a:gd name="connsiteX41" fmla="*/ 1596635 w 2057660"/>
              <a:gd name="connsiteY41" fmla="*/ 1343891 h 1711779"/>
              <a:gd name="connsiteX42" fmla="*/ 1568926 w 2057660"/>
              <a:gd name="connsiteY42" fmla="*/ 1302327 h 1711779"/>
              <a:gd name="connsiteX43" fmla="*/ 1471944 w 2057660"/>
              <a:gd name="connsiteY43" fmla="*/ 1246909 h 1711779"/>
              <a:gd name="connsiteX44" fmla="*/ 1430381 w 2057660"/>
              <a:gd name="connsiteY44" fmla="*/ 1205345 h 1711779"/>
              <a:gd name="connsiteX45" fmla="*/ 1388817 w 2057660"/>
              <a:gd name="connsiteY45" fmla="*/ 1191491 h 1711779"/>
              <a:gd name="connsiteX46" fmla="*/ 1347253 w 2057660"/>
              <a:gd name="connsiteY46" fmla="*/ 1163782 h 1711779"/>
              <a:gd name="connsiteX47" fmla="*/ 1236417 w 2057660"/>
              <a:gd name="connsiteY47" fmla="*/ 1094509 h 1711779"/>
              <a:gd name="connsiteX48" fmla="*/ 1167144 w 2057660"/>
              <a:gd name="connsiteY48" fmla="*/ 1011382 h 1711779"/>
              <a:gd name="connsiteX49" fmla="*/ 1139435 w 2057660"/>
              <a:gd name="connsiteY49" fmla="*/ 955964 h 1711779"/>
              <a:gd name="connsiteX50" fmla="*/ 1097872 w 2057660"/>
              <a:gd name="connsiteY50" fmla="*/ 914400 h 1711779"/>
              <a:gd name="connsiteX51" fmla="*/ 1070163 w 2057660"/>
              <a:gd name="connsiteY51" fmla="*/ 872836 h 1711779"/>
              <a:gd name="connsiteX52" fmla="*/ 973181 w 2057660"/>
              <a:gd name="connsiteY52" fmla="*/ 900545 h 1711779"/>
              <a:gd name="connsiteX53" fmla="*/ 917763 w 2057660"/>
              <a:gd name="connsiteY53" fmla="*/ 928255 h 1711779"/>
              <a:gd name="connsiteX54" fmla="*/ 668381 w 2057660"/>
              <a:gd name="connsiteY54" fmla="*/ 955964 h 1711779"/>
              <a:gd name="connsiteX55" fmla="*/ 266599 w 2057660"/>
              <a:gd name="connsiteY55" fmla="*/ 983673 h 1711779"/>
              <a:gd name="connsiteX56" fmla="*/ 225035 w 2057660"/>
              <a:gd name="connsiteY56" fmla="*/ 1025236 h 1711779"/>
              <a:gd name="connsiteX57" fmla="*/ 197326 w 2057660"/>
              <a:gd name="connsiteY57" fmla="*/ 1066800 h 1711779"/>
              <a:gd name="connsiteX58" fmla="*/ 114199 w 2057660"/>
              <a:gd name="connsiteY58" fmla="*/ 1108364 h 1711779"/>
              <a:gd name="connsiteX59" fmla="*/ 100344 w 2057660"/>
              <a:gd name="connsiteY59" fmla="*/ 1080655 h 171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57660" h="1711779">
                <a:moveTo>
                  <a:pt x="100344" y="1080655"/>
                </a:moveTo>
                <a:cubicBezTo>
                  <a:pt x="91108" y="1069110"/>
                  <a:pt x="68296" y="1056219"/>
                  <a:pt x="58781" y="1039091"/>
                </a:cubicBezTo>
                <a:cubicBezTo>
                  <a:pt x="44597" y="1013559"/>
                  <a:pt x="44134" y="982088"/>
                  <a:pt x="31072" y="955964"/>
                </a:cubicBezTo>
                <a:lnTo>
                  <a:pt x="3363" y="900545"/>
                </a:lnTo>
                <a:cubicBezTo>
                  <a:pt x="7981" y="729672"/>
                  <a:pt x="4433" y="558383"/>
                  <a:pt x="17217" y="387927"/>
                </a:cubicBezTo>
                <a:cubicBezTo>
                  <a:pt x="18462" y="371323"/>
                  <a:pt x="37479" y="361257"/>
                  <a:pt x="44926" y="346364"/>
                </a:cubicBezTo>
                <a:cubicBezTo>
                  <a:pt x="102259" y="231700"/>
                  <a:pt x="0" y="393532"/>
                  <a:pt x="86490" y="249382"/>
                </a:cubicBezTo>
                <a:cubicBezTo>
                  <a:pt x="103624" y="220826"/>
                  <a:pt x="131377" y="197848"/>
                  <a:pt x="141908" y="166255"/>
                </a:cubicBezTo>
                <a:cubicBezTo>
                  <a:pt x="146526" y="152400"/>
                  <a:pt x="145436" y="135018"/>
                  <a:pt x="155763" y="124691"/>
                </a:cubicBezTo>
                <a:cubicBezTo>
                  <a:pt x="170367" y="110087"/>
                  <a:pt x="192708" y="106218"/>
                  <a:pt x="211181" y="96982"/>
                </a:cubicBezTo>
                <a:cubicBezTo>
                  <a:pt x="236148" y="72014"/>
                  <a:pt x="260551" y="42176"/>
                  <a:pt x="294308" y="27709"/>
                </a:cubicBezTo>
                <a:cubicBezTo>
                  <a:pt x="311810" y="20208"/>
                  <a:pt x="331417" y="19086"/>
                  <a:pt x="349726" y="13855"/>
                </a:cubicBezTo>
                <a:cubicBezTo>
                  <a:pt x="363768" y="9843"/>
                  <a:pt x="377435" y="4618"/>
                  <a:pt x="391290" y="0"/>
                </a:cubicBezTo>
                <a:lnTo>
                  <a:pt x="959326" y="13855"/>
                </a:lnTo>
                <a:cubicBezTo>
                  <a:pt x="992441" y="17378"/>
                  <a:pt x="1042453" y="69273"/>
                  <a:pt x="1042453" y="69273"/>
                </a:cubicBezTo>
                <a:lnTo>
                  <a:pt x="1125581" y="193964"/>
                </a:lnTo>
                <a:lnTo>
                  <a:pt x="1153290" y="235527"/>
                </a:lnTo>
                <a:cubicBezTo>
                  <a:pt x="1162526" y="249382"/>
                  <a:pt x="1169225" y="265317"/>
                  <a:pt x="1180999" y="277091"/>
                </a:cubicBezTo>
                <a:cubicBezTo>
                  <a:pt x="1284142" y="380234"/>
                  <a:pt x="1157479" y="249652"/>
                  <a:pt x="1264126" y="374073"/>
                </a:cubicBezTo>
                <a:cubicBezTo>
                  <a:pt x="1375025" y="503454"/>
                  <a:pt x="1245904" y="334708"/>
                  <a:pt x="1333399" y="457200"/>
                </a:cubicBezTo>
                <a:cubicBezTo>
                  <a:pt x="1362361" y="497747"/>
                  <a:pt x="1409147" y="553275"/>
                  <a:pt x="1430381" y="595745"/>
                </a:cubicBezTo>
                <a:cubicBezTo>
                  <a:pt x="1452246" y="639477"/>
                  <a:pt x="1480070" y="700853"/>
                  <a:pt x="1513508" y="734291"/>
                </a:cubicBezTo>
                <a:cubicBezTo>
                  <a:pt x="1527363" y="748146"/>
                  <a:pt x="1542321" y="760979"/>
                  <a:pt x="1555072" y="775855"/>
                </a:cubicBezTo>
                <a:cubicBezTo>
                  <a:pt x="1615463" y="846311"/>
                  <a:pt x="1568363" y="821849"/>
                  <a:pt x="1638199" y="845127"/>
                </a:cubicBezTo>
                <a:cubicBezTo>
                  <a:pt x="1749040" y="992914"/>
                  <a:pt x="1605868" y="812794"/>
                  <a:pt x="1735181" y="942109"/>
                </a:cubicBezTo>
                <a:cubicBezTo>
                  <a:pt x="1838286" y="1045215"/>
                  <a:pt x="1720356" y="959936"/>
                  <a:pt x="1818308" y="1025236"/>
                </a:cubicBezTo>
                <a:cubicBezTo>
                  <a:pt x="1836781" y="1062182"/>
                  <a:pt x="1860663" y="1096886"/>
                  <a:pt x="1873726" y="1136073"/>
                </a:cubicBezTo>
                <a:cubicBezTo>
                  <a:pt x="1878344" y="1149927"/>
                  <a:pt x="1883569" y="1163594"/>
                  <a:pt x="1887581" y="1177636"/>
                </a:cubicBezTo>
                <a:cubicBezTo>
                  <a:pt x="1892812" y="1195945"/>
                  <a:pt x="1893934" y="1215553"/>
                  <a:pt x="1901435" y="1233055"/>
                </a:cubicBezTo>
                <a:cubicBezTo>
                  <a:pt x="1907994" y="1248360"/>
                  <a:pt x="1919908" y="1260764"/>
                  <a:pt x="1929144" y="1274618"/>
                </a:cubicBezTo>
                <a:cubicBezTo>
                  <a:pt x="1929591" y="1279083"/>
                  <a:pt x="1938021" y="1430919"/>
                  <a:pt x="1956853" y="1468582"/>
                </a:cubicBezTo>
                <a:cubicBezTo>
                  <a:pt x="1962695" y="1480265"/>
                  <a:pt x="1975326" y="1487055"/>
                  <a:pt x="1984563" y="1496291"/>
                </a:cubicBezTo>
                <a:cubicBezTo>
                  <a:pt x="2046512" y="1620189"/>
                  <a:pt x="2026919" y="1567940"/>
                  <a:pt x="2053835" y="1648691"/>
                </a:cubicBezTo>
                <a:cubicBezTo>
                  <a:pt x="2049217" y="1667164"/>
                  <a:pt x="2057660" y="1697037"/>
                  <a:pt x="2039981" y="1704109"/>
                </a:cubicBezTo>
                <a:cubicBezTo>
                  <a:pt x="2020805" y="1711779"/>
                  <a:pt x="2000429" y="1689622"/>
                  <a:pt x="1984563" y="1676400"/>
                </a:cubicBezTo>
                <a:cubicBezTo>
                  <a:pt x="1971771" y="1665740"/>
                  <a:pt x="1968627" y="1646610"/>
                  <a:pt x="1956853" y="1634836"/>
                </a:cubicBezTo>
                <a:cubicBezTo>
                  <a:pt x="1934349" y="1612332"/>
                  <a:pt x="1885228" y="1593907"/>
                  <a:pt x="1859872" y="1579418"/>
                </a:cubicBezTo>
                <a:cubicBezTo>
                  <a:pt x="1845415" y="1571157"/>
                  <a:pt x="1832163" y="1560945"/>
                  <a:pt x="1818308" y="1551709"/>
                </a:cubicBezTo>
                <a:cubicBezTo>
                  <a:pt x="1750801" y="1450447"/>
                  <a:pt x="1840646" y="1570323"/>
                  <a:pt x="1735181" y="1482436"/>
                </a:cubicBezTo>
                <a:cubicBezTo>
                  <a:pt x="1722389" y="1471776"/>
                  <a:pt x="1719246" y="1452647"/>
                  <a:pt x="1707472" y="1440873"/>
                </a:cubicBezTo>
                <a:cubicBezTo>
                  <a:pt x="1691144" y="1424545"/>
                  <a:pt x="1669431" y="1414515"/>
                  <a:pt x="1652053" y="1399309"/>
                </a:cubicBezTo>
                <a:cubicBezTo>
                  <a:pt x="1632392" y="1382106"/>
                  <a:pt x="1613636" y="1363726"/>
                  <a:pt x="1596635" y="1343891"/>
                </a:cubicBezTo>
                <a:cubicBezTo>
                  <a:pt x="1585799" y="1331248"/>
                  <a:pt x="1580700" y="1314101"/>
                  <a:pt x="1568926" y="1302327"/>
                </a:cubicBezTo>
                <a:cubicBezTo>
                  <a:pt x="1549342" y="1282743"/>
                  <a:pt x="1493678" y="1257776"/>
                  <a:pt x="1471944" y="1246909"/>
                </a:cubicBezTo>
                <a:cubicBezTo>
                  <a:pt x="1458090" y="1233054"/>
                  <a:pt x="1446684" y="1216213"/>
                  <a:pt x="1430381" y="1205345"/>
                </a:cubicBezTo>
                <a:cubicBezTo>
                  <a:pt x="1418230" y="1197244"/>
                  <a:pt x="1401879" y="1198022"/>
                  <a:pt x="1388817" y="1191491"/>
                </a:cubicBezTo>
                <a:cubicBezTo>
                  <a:pt x="1373924" y="1184045"/>
                  <a:pt x="1361710" y="1172043"/>
                  <a:pt x="1347253" y="1163782"/>
                </a:cubicBezTo>
                <a:cubicBezTo>
                  <a:pt x="1276293" y="1123234"/>
                  <a:pt x="1302642" y="1151274"/>
                  <a:pt x="1236417" y="1094509"/>
                </a:cubicBezTo>
                <a:cubicBezTo>
                  <a:pt x="1204324" y="1067001"/>
                  <a:pt x="1187667" y="1047297"/>
                  <a:pt x="1167144" y="1011382"/>
                </a:cubicBezTo>
                <a:cubicBezTo>
                  <a:pt x="1156897" y="993450"/>
                  <a:pt x="1151439" y="972770"/>
                  <a:pt x="1139435" y="955964"/>
                </a:cubicBezTo>
                <a:cubicBezTo>
                  <a:pt x="1128047" y="940020"/>
                  <a:pt x="1110415" y="929452"/>
                  <a:pt x="1097872" y="914400"/>
                </a:cubicBezTo>
                <a:cubicBezTo>
                  <a:pt x="1087212" y="901608"/>
                  <a:pt x="1079399" y="886691"/>
                  <a:pt x="1070163" y="872836"/>
                </a:cubicBezTo>
                <a:cubicBezTo>
                  <a:pt x="1037836" y="882072"/>
                  <a:pt x="1004778" y="889055"/>
                  <a:pt x="973181" y="900545"/>
                </a:cubicBezTo>
                <a:cubicBezTo>
                  <a:pt x="953771" y="907603"/>
                  <a:pt x="937800" y="923246"/>
                  <a:pt x="917763" y="928255"/>
                </a:cubicBezTo>
                <a:cubicBezTo>
                  <a:pt x="892973" y="934453"/>
                  <a:pt x="679308" y="955123"/>
                  <a:pt x="668381" y="955964"/>
                </a:cubicBezTo>
                <a:lnTo>
                  <a:pt x="266599" y="983673"/>
                </a:lnTo>
                <a:cubicBezTo>
                  <a:pt x="252744" y="997527"/>
                  <a:pt x="237578" y="1010184"/>
                  <a:pt x="225035" y="1025236"/>
                </a:cubicBezTo>
                <a:cubicBezTo>
                  <a:pt x="214375" y="1038028"/>
                  <a:pt x="209100" y="1055026"/>
                  <a:pt x="197326" y="1066800"/>
                </a:cubicBezTo>
                <a:cubicBezTo>
                  <a:pt x="157624" y="1106503"/>
                  <a:pt x="159270" y="1085829"/>
                  <a:pt x="114199" y="1108364"/>
                </a:cubicBezTo>
                <a:cubicBezTo>
                  <a:pt x="108357" y="1111285"/>
                  <a:pt x="109580" y="1092200"/>
                  <a:pt x="100344" y="108065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596" y="171448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2910" y="164305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Доргочин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33600" y="1127223"/>
            <a:ext cx="2804796" cy="2323765"/>
          </a:xfrm>
          <a:custGeom>
            <a:avLst/>
            <a:gdLst>
              <a:gd name="connsiteX0" fmla="*/ 13855 w 2804796"/>
              <a:gd name="connsiteY0" fmla="*/ 1020232 h 2323765"/>
              <a:gd name="connsiteX1" fmla="*/ 110836 w 2804796"/>
              <a:gd name="connsiteY1" fmla="*/ 964813 h 2323765"/>
              <a:gd name="connsiteX2" fmla="*/ 138545 w 2804796"/>
              <a:gd name="connsiteY2" fmla="*/ 923250 h 2323765"/>
              <a:gd name="connsiteX3" fmla="*/ 166255 w 2804796"/>
              <a:gd name="connsiteY3" fmla="*/ 895541 h 2323765"/>
              <a:gd name="connsiteX4" fmla="*/ 221673 w 2804796"/>
              <a:gd name="connsiteY4" fmla="*/ 812413 h 2323765"/>
              <a:gd name="connsiteX5" fmla="*/ 277091 w 2804796"/>
              <a:gd name="connsiteY5" fmla="*/ 715432 h 2323765"/>
              <a:gd name="connsiteX6" fmla="*/ 290945 w 2804796"/>
              <a:gd name="connsiteY6" fmla="*/ 673868 h 2323765"/>
              <a:gd name="connsiteX7" fmla="*/ 415636 w 2804796"/>
              <a:gd name="connsiteY7" fmla="*/ 576886 h 2323765"/>
              <a:gd name="connsiteX8" fmla="*/ 443345 w 2804796"/>
              <a:gd name="connsiteY8" fmla="*/ 535322 h 2323765"/>
              <a:gd name="connsiteX9" fmla="*/ 484909 w 2804796"/>
              <a:gd name="connsiteY9" fmla="*/ 493759 h 2323765"/>
              <a:gd name="connsiteX10" fmla="*/ 526473 w 2804796"/>
              <a:gd name="connsiteY10" fmla="*/ 438341 h 2323765"/>
              <a:gd name="connsiteX11" fmla="*/ 581891 w 2804796"/>
              <a:gd name="connsiteY11" fmla="*/ 396777 h 2323765"/>
              <a:gd name="connsiteX12" fmla="*/ 623455 w 2804796"/>
              <a:gd name="connsiteY12" fmla="*/ 355213 h 2323765"/>
              <a:gd name="connsiteX13" fmla="*/ 678873 w 2804796"/>
              <a:gd name="connsiteY13" fmla="*/ 327504 h 2323765"/>
              <a:gd name="connsiteX14" fmla="*/ 858982 w 2804796"/>
              <a:gd name="connsiteY14" fmla="*/ 230522 h 2323765"/>
              <a:gd name="connsiteX15" fmla="*/ 928255 w 2804796"/>
              <a:gd name="connsiteY15" fmla="*/ 202813 h 2323765"/>
              <a:gd name="connsiteX16" fmla="*/ 969818 w 2804796"/>
              <a:gd name="connsiteY16" fmla="*/ 188959 h 2323765"/>
              <a:gd name="connsiteX17" fmla="*/ 1025236 w 2804796"/>
              <a:gd name="connsiteY17" fmla="*/ 161250 h 2323765"/>
              <a:gd name="connsiteX18" fmla="*/ 1066800 w 2804796"/>
              <a:gd name="connsiteY18" fmla="*/ 133541 h 2323765"/>
              <a:gd name="connsiteX19" fmla="*/ 1177636 w 2804796"/>
              <a:gd name="connsiteY19" fmla="*/ 105832 h 2323765"/>
              <a:gd name="connsiteX20" fmla="*/ 1330036 w 2804796"/>
              <a:gd name="connsiteY20" fmla="*/ 64268 h 2323765"/>
              <a:gd name="connsiteX21" fmla="*/ 1371600 w 2804796"/>
              <a:gd name="connsiteY21" fmla="*/ 50413 h 2323765"/>
              <a:gd name="connsiteX22" fmla="*/ 1870364 w 2804796"/>
              <a:gd name="connsiteY22" fmla="*/ 50413 h 2323765"/>
              <a:gd name="connsiteX23" fmla="*/ 1911927 w 2804796"/>
              <a:gd name="connsiteY23" fmla="*/ 105832 h 2323765"/>
              <a:gd name="connsiteX24" fmla="*/ 1939636 w 2804796"/>
              <a:gd name="connsiteY24" fmla="*/ 147395 h 2323765"/>
              <a:gd name="connsiteX25" fmla="*/ 1981200 w 2804796"/>
              <a:gd name="connsiteY25" fmla="*/ 175104 h 2323765"/>
              <a:gd name="connsiteX26" fmla="*/ 2022764 w 2804796"/>
              <a:gd name="connsiteY26" fmla="*/ 216668 h 2323765"/>
              <a:gd name="connsiteX27" fmla="*/ 2119745 w 2804796"/>
              <a:gd name="connsiteY27" fmla="*/ 272086 h 2323765"/>
              <a:gd name="connsiteX28" fmla="*/ 2258291 w 2804796"/>
              <a:gd name="connsiteY28" fmla="*/ 299795 h 2323765"/>
              <a:gd name="connsiteX29" fmla="*/ 2313709 w 2804796"/>
              <a:gd name="connsiteY29" fmla="*/ 313650 h 2323765"/>
              <a:gd name="connsiteX30" fmla="*/ 2355273 w 2804796"/>
              <a:gd name="connsiteY30" fmla="*/ 341359 h 2323765"/>
              <a:gd name="connsiteX31" fmla="*/ 2396836 w 2804796"/>
              <a:gd name="connsiteY31" fmla="*/ 355213 h 2323765"/>
              <a:gd name="connsiteX32" fmla="*/ 2452255 w 2804796"/>
              <a:gd name="connsiteY32" fmla="*/ 382922 h 2323765"/>
              <a:gd name="connsiteX33" fmla="*/ 2590800 w 2804796"/>
              <a:gd name="connsiteY33" fmla="*/ 479904 h 2323765"/>
              <a:gd name="connsiteX34" fmla="*/ 2632364 w 2804796"/>
              <a:gd name="connsiteY34" fmla="*/ 535322 h 2323765"/>
              <a:gd name="connsiteX35" fmla="*/ 2729345 w 2804796"/>
              <a:gd name="connsiteY35" fmla="*/ 576886 h 2323765"/>
              <a:gd name="connsiteX36" fmla="*/ 2743200 w 2804796"/>
              <a:gd name="connsiteY36" fmla="*/ 895541 h 2323765"/>
              <a:gd name="connsiteX37" fmla="*/ 2715491 w 2804796"/>
              <a:gd name="connsiteY37" fmla="*/ 937104 h 2323765"/>
              <a:gd name="connsiteX38" fmla="*/ 2673927 w 2804796"/>
              <a:gd name="connsiteY38" fmla="*/ 950959 h 2323765"/>
              <a:gd name="connsiteX39" fmla="*/ 2632364 w 2804796"/>
              <a:gd name="connsiteY39" fmla="*/ 978668 h 2323765"/>
              <a:gd name="connsiteX40" fmla="*/ 2590800 w 2804796"/>
              <a:gd name="connsiteY40" fmla="*/ 1020232 h 2323765"/>
              <a:gd name="connsiteX41" fmla="*/ 2507673 w 2804796"/>
              <a:gd name="connsiteY41" fmla="*/ 1061795 h 2323765"/>
              <a:gd name="connsiteX42" fmla="*/ 2466109 w 2804796"/>
              <a:gd name="connsiteY42" fmla="*/ 1089504 h 2323765"/>
              <a:gd name="connsiteX43" fmla="*/ 2369127 w 2804796"/>
              <a:gd name="connsiteY43" fmla="*/ 1103359 h 2323765"/>
              <a:gd name="connsiteX44" fmla="*/ 2313709 w 2804796"/>
              <a:gd name="connsiteY44" fmla="*/ 1117213 h 2323765"/>
              <a:gd name="connsiteX45" fmla="*/ 2189018 w 2804796"/>
              <a:gd name="connsiteY45" fmla="*/ 1172632 h 2323765"/>
              <a:gd name="connsiteX46" fmla="*/ 2092036 w 2804796"/>
              <a:gd name="connsiteY46" fmla="*/ 1228050 h 2323765"/>
              <a:gd name="connsiteX47" fmla="*/ 2036618 w 2804796"/>
              <a:gd name="connsiteY47" fmla="*/ 1325032 h 2323765"/>
              <a:gd name="connsiteX48" fmla="*/ 1953491 w 2804796"/>
              <a:gd name="connsiteY48" fmla="*/ 1463577 h 2323765"/>
              <a:gd name="connsiteX49" fmla="*/ 1856509 w 2804796"/>
              <a:gd name="connsiteY49" fmla="*/ 1546704 h 2323765"/>
              <a:gd name="connsiteX50" fmla="*/ 1814945 w 2804796"/>
              <a:gd name="connsiteY50" fmla="*/ 1574413 h 2323765"/>
              <a:gd name="connsiteX51" fmla="*/ 1773382 w 2804796"/>
              <a:gd name="connsiteY51" fmla="*/ 1588268 h 2323765"/>
              <a:gd name="connsiteX52" fmla="*/ 1676400 w 2804796"/>
              <a:gd name="connsiteY52" fmla="*/ 1685250 h 2323765"/>
              <a:gd name="connsiteX53" fmla="*/ 1620982 w 2804796"/>
              <a:gd name="connsiteY53" fmla="*/ 1782232 h 2323765"/>
              <a:gd name="connsiteX54" fmla="*/ 1565564 w 2804796"/>
              <a:gd name="connsiteY54" fmla="*/ 1865359 h 2323765"/>
              <a:gd name="connsiteX55" fmla="*/ 1537855 w 2804796"/>
              <a:gd name="connsiteY55" fmla="*/ 1906922 h 2323765"/>
              <a:gd name="connsiteX56" fmla="*/ 1482436 w 2804796"/>
              <a:gd name="connsiteY56" fmla="*/ 2017759 h 2323765"/>
              <a:gd name="connsiteX57" fmla="*/ 1427018 w 2804796"/>
              <a:gd name="connsiteY57" fmla="*/ 2045468 h 2323765"/>
              <a:gd name="connsiteX58" fmla="*/ 1343891 w 2804796"/>
              <a:gd name="connsiteY58" fmla="*/ 2100886 h 2323765"/>
              <a:gd name="connsiteX59" fmla="*/ 1233055 w 2804796"/>
              <a:gd name="connsiteY59" fmla="*/ 2142450 h 2323765"/>
              <a:gd name="connsiteX60" fmla="*/ 1177636 w 2804796"/>
              <a:gd name="connsiteY60" fmla="*/ 2170159 h 2323765"/>
              <a:gd name="connsiteX61" fmla="*/ 1136073 w 2804796"/>
              <a:gd name="connsiteY61" fmla="*/ 2197868 h 2323765"/>
              <a:gd name="connsiteX62" fmla="*/ 1039091 w 2804796"/>
              <a:gd name="connsiteY62" fmla="*/ 2225577 h 2323765"/>
              <a:gd name="connsiteX63" fmla="*/ 914400 w 2804796"/>
              <a:gd name="connsiteY63" fmla="*/ 2322559 h 2323765"/>
              <a:gd name="connsiteX64" fmla="*/ 706582 w 2804796"/>
              <a:gd name="connsiteY64" fmla="*/ 2308704 h 2323765"/>
              <a:gd name="connsiteX65" fmla="*/ 665018 w 2804796"/>
              <a:gd name="connsiteY65" fmla="*/ 2267141 h 2323765"/>
              <a:gd name="connsiteX66" fmla="*/ 623455 w 2804796"/>
              <a:gd name="connsiteY66" fmla="*/ 2239432 h 2323765"/>
              <a:gd name="connsiteX67" fmla="*/ 554182 w 2804796"/>
              <a:gd name="connsiteY67" fmla="*/ 2184013 h 2323765"/>
              <a:gd name="connsiteX68" fmla="*/ 498764 w 2804796"/>
              <a:gd name="connsiteY68" fmla="*/ 2100886 h 2323765"/>
              <a:gd name="connsiteX69" fmla="*/ 471055 w 2804796"/>
              <a:gd name="connsiteY69" fmla="*/ 2059322 h 2323765"/>
              <a:gd name="connsiteX70" fmla="*/ 443345 w 2804796"/>
              <a:gd name="connsiteY70" fmla="*/ 2031613 h 2323765"/>
              <a:gd name="connsiteX71" fmla="*/ 415636 w 2804796"/>
              <a:gd name="connsiteY71" fmla="*/ 1990050 h 2323765"/>
              <a:gd name="connsiteX72" fmla="*/ 304800 w 2804796"/>
              <a:gd name="connsiteY72" fmla="*/ 1865359 h 2323765"/>
              <a:gd name="connsiteX73" fmla="*/ 290945 w 2804796"/>
              <a:gd name="connsiteY73" fmla="*/ 1823795 h 2323765"/>
              <a:gd name="connsiteX74" fmla="*/ 277091 w 2804796"/>
              <a:gd name="connsiteY74" fmla="*/ 1671395 h 2323765"/>
              <a:gd name="connsiteX75" fmla="*/ 221673 w 2804796"/>
              <a:gd name="connsiteY75" fmla="*/ 1602122 h 2323765"/>
              <a:gd name="connsiteX76" fmla="*/ 193964 w 2804796"/>
              <a:gd name="connsiteY76" fmla="*/ 1546704 h 2323765"/>
              <a:gd name="connsiteX77" fmla="*/ 166255 w 2804796"/>
              <a:gd name="connsiteY77" fmla="*/ 1435868 h 2323765"/>
              <a:gd name="connsiteX78" fmla="*/ 138545 w 2804796"/>
              <a:gd name="connsiteY78" fmla="*/ 1408159 h 2323765"/>
              <a:gd name="connsiteX79" fmla="*/ 96982 w 2804796"/>
              <a:gd name="connsiteY79" fmla="*/ 1228050 h 2323765"/>
              <a:gd name="connsiteX80" fmla="*/ 83127 w 2804796"/>
              <a:gd name="connsiteY80" fmla="*/ 1186486 h 2323765"/>
              <a:gd name="connsiteX81" fmla="*/ 27709 w 2804796"/>
              <a:gd name="connsiteY81" fmla="*/ 1103359 h 2323765"/>
              <a:gd name="connsiteX82" fmla="*/ 0 w 2804796"/>
              <a:gd name="connsiteY82" fmla="*/ 1061795 h 2323765"/>
              <a:gd name="connsiteX83" fmla="*/ 27709 w 2804796"/>
              <a:gd name="connsiteY83" fmla="*/ 964813 h 2323765"/>
              <a:gd name="connsiteX84" fmla="*/ 27709 w 2804796"/>
              <a:gd name="connsiteY84" fmla="*/ 964813 h 2323765"/>
              <a:gd name="connsiteX85" fmla="*/ 27709 w 2804796"/>
              <a:gd name="connsiteY85" fmla="*/ 964813 h 2323765"/>
              <a:gd name="connsiteX86" fmla="*/ 152400 w 2804796"/>
              <a:gd name="connsiteY86" fmla="*/ 992522 h 2323765"/>
              <a:gd name="connsiteX87" fmla="*/ 152400 w 2804796"/>
              <a:gd name="connsiteY87" fmla="*/ 992522 h 2323765"/>
              <a:gd name="connsiteX88" fmla="*/ 110836 w 2804796"/>
              <a:gd name="connsiteY88" fmla="*/ 992522 h 2323765"/>
              <a:gd name="connsiteX89" fmla="*/ 83127 w 2804796"/>
              <a:gd name="connsiteY89" fmla="*/ 992522 h 2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804796" h="2323765">
                <a:moveTo>
                  <a:pt x="13855" y="1020232"/>
                </a:moveTo>
                <a:cubicBezTo>
                  <a:pt x="61410" y="1004380"/>
                  <a:pt x="68898" y="1006751"/>
                  <a:pt x="110836" y="964813"/>
                </a:cubicBezTo>
                <a:cubicBezTo>
                  <a:pt x="122610" y="953039"/>
                  <a:pt x="128143" y="936252"/>
                  <a:pt x="138545" y="923250"/>
                </a:cubicBezTo>
                <a:cubicBezTo>
                  <a:pt x="146705" y="913050"/>
                  <a:pt x="158418" y="905991"/>
                  <a:pt x="166255" y="895541"/>
                </a:cubicBezTo>
                <a:cubicBezTo>
                  <a:pt x="186236" y="868899"/>
                  <a:pt x="221673" y="812413"/>
                  <a:pt x="221673" y="812413"/>
                </a:cubicBezTo>
                <a:cubicBezTo>
                  <a:pt x="253438" y="717114"/>
                  <a:pt x="209989" y="832861"/>
                  <a:pt x="277091" y="715432"/>
                </a:cubicBezTo>
                <a:cubicBezTo>
                  <a:pt x="284337" y="702752"/>
                  <a:pt x="280618" y="684195"/>
                  <a:pt x="290945" y="673868"/>
                </a:cubicBezTo>
                <a:cubicBezTo>
                  <a:pt x="445423" y="519390"/>
                  <a:pt x="318138" y="693886"/>
                  <a:pt x="415636" y="576886"/>
                </a:cubicBezTo>
                <a:cubicBezTo>
                  <a:pt x="426296" y="564094"/>
                  <a:pt x="432685" y="548114"/>
                  <a:pt x="443345" y="535322"/>
                </a:cubicBezTo>
                <a:cubicBezTo>
                  <a:pt x="455888" y="520270"/>
                  <a:pt x="472158" y="508635"/>
                  <a:pt x="484909" y="493759"/>
                </a:cubicBezTo>
                <a:cubicBezTo>
                  <a:pt x="499937" y="476227"/>
                  <a:pt x="510145" y="454669"/>
                  <a:pt x="526473" y="438341"/>
                </a:cubicBezTo>
                <a:cubicBezTo>
                  <a:pt x="542801" y="422013"/>
                  <a:pt x="564359" y="411804"/>
                  <a:pt x="581891" y="396777"/>
                </a:cubicBezTo>
                <a:cubicBezTo>
                  <a:pt x="596767" y="384026"/>
                  <a:pt x="607511" y="366601"/>
                  <a:pt x="623455" y="355213"/>
                </a:cubicBezTo>
                <a:cubicBezTo>
                  <a:pt x="640261" y="343209"/>
                  <a:pt x="660941" y="337751"/>
                  <a:pt x="678873" y="327504"/>
                </a:cubicBezTo>
                <a:cubicBezTo>
                  <a:pt x="781492" y="268864"/>
                  <a:pt x="649433" y="314341"/>
                  <a:pt x="858982" y="230522"/>
                </a:cubicBezTo>
                <a:cubicBezTo>
                  <a:pt x="882073" y="221286"/>
                  <a:pt x="904969" y="211545"/>
                  <a:pt x="928255" y="202813"/>
                </a:cubicBezTo>
                <a:cubicBezTo>
                  <a:pt x="941929" y="197685"/>
                  <a:pt x="956395" y="194712"/>
                  <a:pt x="969818" y="188959"/>
                </a:cubicBezTo>
                <a:cubicBezTo>
                  <a:pt x="988801" y="180823"/>
                  <a:pt x="1007304" y="171497"/>
                  <a:pt x="1025236" y="161250"/>
                </a:cubicBezTo>
                <a:cubicBezTo>
                  <a:pt x="1039693" y="152989"/>
                  <a:pt x="1051151" y="139231"/>
                  <a:pt x="1066800" y="133541"/>
                </a:cubicBezTo>
                <a:cubicBezTo>
                  <a:pt x="1102590" y="120527"/>
                  <a:pt x="1142278" y="119976"/>
                  <a:pt x="1177636" y="105832"/>
                </a:cubicBezTo>
                <a:cubicBezTo>
                  <a:pt x="1272991" y="67689"/>
                  <a:pt x="1222377" y="82210"/>
                  <a:pt x="1330036" y="64268"/>
                </a:cubicBezTo>
                <a:cubicBezTo>
                  <a:pt x="1343891" y="59650"/>
                  <a:pt x="1357558" y="54425"/>
                  <a:pt x="1371600" y="50413"/>
                </a:cubicBezTo>
                <a:cubicBezTo>
                  <a:pt x="1548046" y="0"/>
                  <a:pt x="1582011" y="41402"/>
                  <a:pt x="1870364" y="50413"/>
                </a:cubicBezTo>
                <a:cubicBezTo>
                  <a:pt x="1884218" y="68886"/>
                  <a:pt x="1898506" y="87042"/>
                  <a:pt x="1911927" y="105832"/>
                </a:cubicBezTo>
                <a:cubicBezTo>
                  <a:pt x="1921605" y="119381"/>
                  <a:pt x="1927862" y="135621"/>
                  <a:pt x="1939636" y="147395"/>
                </a:cubicBezTo>
                <a:cubicBezTo>
                  <a:pt x="1951410" y="159169"/>
                  <a:pt x="1968408" y="164444"/>
                  <a:pt x="1981200" y="175104"/>
                </a:cubicBezTo>
                <a:cubicBezTo>
                  <a:pt x="1996252" y="187647"/>
                  <a:pt x="2007712" y="204125"/>
                  <a:pt x="2022764" y="216668"/>
                </a:cubicBezTo>
                <a:cubicBezTo>
                  <a:pt x="2047319" y="237130"/>
                  <a:pt x="2091845" y="260129"/>
                  <a:pt x="2119745" y="272086"/>
                </a:cubicBezTo>
                <a:cubicBezTo>
                  <a:pt x="2172161" y="294550"/>
                  <a:pt x="2191857" y="287716"/>
                  <a:pt x="2258291" y="299795"/>
                </a:cubicBezTo>
                <a:cubicBezTo>
                  <a:pt x="2277025" y="303201"/>
                  <a:pt x="2295236" y="309032"/>
                  <a:pt x="2313709" y="313650"/>
                </a:cubicBezTo>
                <a:cubicBezTo>
                  <a:pt x="2327564" y="322886"/>
                  <a:pt x="2340380" y="333912"/>
                  <a:pt x="2355273" y="341359"/>
                </a:cubicBezTo>
                <a:cubicBezTo>
                  <a:pt x="2368335" y="347890"/>
                  <a:pt x="2383413" y="349460"/>
                  <a:pt x="2396836" y="355213"/>
                </a:cubicBezTo>
                <a:cubicBezTo>
                  <a:pt x="2415819" y="363349"/>
                  <a:pt x="2433782" y="373686"/>
                  <a:pt x="2452255" y="382922"/>
                </a:cubicBezTo>
                <a:cubicBezTo>
                  <a:pt x="2548846" y="479514"/>
                  <a:pt x="2497365" y="456546"/>
                  <a:pt x="2590800" y="479904"/>
                </a:cubicBezTo>
                <a:cubicBezTo>
                  <a:pt x="2604655" y="498377"/>
                  <a:pt x="2614832" y="520295"/>
                  <a:pt x="2632364" y="535322"/>
                </a:cubicBezTo>
                <a:cubicBezTo>
                  <a:pt x="2654156" y="554001"/>
                  <a:pt x="2701201" y="567505"/>
                  <a:pt x="2729345" y="576886"/>
                </a:cubicBezTo>
                <a:cubicBezTo>
                  <a:pt x="2804796" y="690060"/>
                  <a:pt x="2777646" y="631458"/>
                  <a:pt x="2743200" y="895541"/>
                </a:cubicBezTo>
                <a:cubicBezTo>
                  <a:pt x="2741046" y="912052"/>
                  <a:pt x="2728493" y="926702"/>
                  <a:pt x="2715491" y="937104"/>
                </a:cubicBezTo>
                <a:cubicBezTo>
                  <a:pt x="2704087" y="946227"/>
                  <a:pt x="2686989" y="944428"/>
                  <a:pt x="2673927" y="950959"/>
                </a:cubicBezTo>
                <a:cubicBezTo>
                  <a:pt x="2659034" y="958406"/>
                  <a:pt x="2645156" y="968008"/>
                  <a:pt x="2632364" y="978668"/>
                </a:cubicBezTo>
                <a:cubicBezTo>
                  <a:pt x="2617312" y="991211"/>
                  <a:pt x="2605852" y="1007689"/>
                  <a:pt x="2590800" y="1020232"/>
                </a:cubicBezTo>
                <a:cubicBezTo>
                  <a:pt x="2554990" y="1050073"/>
                  <a:pt x="2549329" y="1047910"/>
                  <a:pt x="2507673" y="1061795"/>
                </a:cubicBezTo>
                <a:cubicBezTo>
                  <a:pt x="2493818" y="1071031"/>
                  <a:pt x="2482058" y="1084719"/>
                  <a:pt x="2466109" y="1089504"/>
                </a:cubicBezTo>
                <a:cubicBezTo>
                  <a:pt x="2434831" y="1098888"/>
                  <a:pt x="2401256" y="1097517"/>
                  <a:pt x="2369127" y="1103359"/>
                </a:cubicBezTo>
                <a:cubicBezTo>
                  <a:pt x="2350393" y="1106765"/>
                  <a:pt x="2332182" y="1112595"/>
                  <a:pt x="2313709" y="1117213"/>
                </a:cubicBezTo>
                <a:cubicBezTo>
                  <a:pt x="2191448" y="1198719"/>
                  <a:pt x="2386863" y="1073710"/>
                  <a:pt x="2189018" y="1172632"/>
                </a:cubicBezTo>
                <a:cubicBezTo>
                  <a:pt x="2118707" y="1207788"/>
                  <a:pt x="2150784" y="1188885"/>
                  <a:pt x="2092036" y="1228050"/>
                </a:cubicBezTo>
                <a:cubicBezTo>
                  <a:pt x="2008302" y="1395517"/>
                  <a:pt x="2114948" y="1187953"/>
                  <a:pt x="2036618" y="1325032"/>
                </a:cubicBezTo>
                <a:cubicBezTo>
                  <a:pt x="2007465" y="1376051"/>
                  <a:pt x="1998680" y="1418388"/>
                  <a:pt x="1953491" y="1463577"/>
                </a:cubicBezTo>
                <a:cubicBezTo>
                  <a:pt x="1903140" y="1513928"/>
                  <a:pt x="1918716" y="1502271"/>
                  <a:pt x="1856509" y="1546704"/>
                </a:cubicBezTo>
                <a:cubicBezTo>
                  <a:pt x="1842959" y="1556382"/>
                  <a:pt x="1829838" y="1566966"/>
                  <a:pt x="1814945" y="1574413"/>
                </a:cubicBezTo>
                <a:cubicBezTo>
                  <a:pt x="1801883" y="1580944"/>
                  <a:pt x="1787236" y="1583650"/>
                  <a:pt x="1773382" y="1588268"/>
                </a:cubicBezTo>
                <a:cubicBezTo>
                  <a:pt x="1662545" y="1736049"/>
                  <a:pt x="1805709" y="1555941"/>
                  <a:pt x="1676400" y="1685250"/>
                </a:cubicBezTo>
                <a:cubicBezTo>
                  <a:pt x="1652435" y="1709215"/>
                  <a:pt x="1637283" y="1755063"/>
                  <a:pt x="1620982" y="1782232"/>
                </a:cubicBezTo>
                <a:cubicBezTo>
                  <a:pt x="1603848" y="1810788"/>
                  <a:pt x="1584037" y="1837650"/>
                  <a:pt x="1565564" y="1865359"/>
                </a:cubicBezTo>
                <a:cubicBezTo>
                  <a:pt x="1556328" y="1879213"/>
                  <a:pt x="1545302" y="1892029"/>
                  <a:pt x="1537855" y="1906922"/>
                </a:cubicBezTo>
                <a:cubicBezTo>
                  <a:pt x="1519382" y="1943868"/>
                  <a:pt x="1519382" y="1999286"/>
                  <a:pt x="1482436" y="2017759"/>
                </a:cubicBezTo>
                <a:cubicBezTo>
                  <a:pt x="1463963" y="2026995"/>
                  <a:pt x="1444728" y="2034842"/>
                  <a:pt x="1427018" y="2045468"/>
                </a:cubicBezTo>
                <a:cubicBezTo>
                  <a:pt x="1398462" y="2062602"/>
                  <a:pt x="1373677" y="2085993"/>
                  <a:pt x="1343891" y="2100886"/>
                </a:cubicBezTo>
                <a:cubicBezTo>
                  <a:pt x="1189605" y="2178029"/>
                  <a:pt x="1383960" y="2085861"/>
                  <a:pt x="1233055" y="2142450"/>
                </a:cubicBezTo>
                <a:cubicBezTo>
                  <a:pt x="1213717" y="2149702"/>
                  <a:pt x="1195568" y="2159912"/>
                  <a:pt x="1177636" y="2170159"/>
                </a:cubicBezTo>
                <a:cubicBezTo>
                  <a:pt x="1163179" y="2178420"/>
                  <a:pt x="1151533" y="2191684"/>
                  <a:pt x="1136073" y="2197868"/>
                </a:cubicBezTo>
                <a:cubicBezTo>
                  <a:pt x="1104857" y="2210354"/>
                  <a:pt x="1071418" y="2216341"/>
                  <a:pt x="1039091" y="2225577"/>
                </a:cubicBezTo>
                <a:cubicBezTo>
                  <a:pt x="945637" y="2319031"/>
                  <a:pt x="993139" y="2296312"/>
                  <a:pt x="914400" y="2322559"/>
                </a:cubicBezTo>
                <a:cubicBezTo>
                  <a:pt x="845127" y="2317941"/>
                  <a:pt x="774355" y="2323765"/>
                  <a:pt x="706582" y="2308704"/>
                </a:cubicBezTo>
                <a:cubicBezTo>
                  <a:pt x="687455" y="2304454"/>
                  <a:pt x="680070" y="2279684"/>
                  <a:pt x="665018" y="2267141"/>
                </a:cubicBezTo>
                <a:cubicBezTo>
                  <a:pt x="652226" y="2256481"/>
                  <a:pt x="636457" y="2249834"/>
                  <a:pt x="623455" y="2239432"/>
                </a:cubicBezTo>
                <a:cubicBezTo>
                  <a:pt x="524748" y="2160465"/>
                  <a:pt x="682105" y="2269296"/>
                  <a:pt x="554182" y="2184013"/>
                </a:cubicBezTo>
                <a:cubicBezTo>
                  <a:pt x="529833" y="2110970"/>
                  <a:pt x="556419" y="2170074"/>
                  <a:pt x="498764" y="2100886"/>
                </a:cubicBezTo>
                <a:cubicBezTo>
                  <a:pt x="488104" y="2088094"/>
                  <a:pt x="481457" y="2072324"/>
                  <a:pt x="471055" y="2059322"/>
                </a:cubicBezTo>
                <a:cubicBezTo>
                  <a:pt x="462895" y="2049122"/>
                  <a:pt x="451505" y="2041813"/>
                  <a:pt x="443345" y="2031613"/>
                </a:cubicBezTo>
                <a:cubicBezTo>
                  <a:pt x="432943" y="2018611"/>
                  <a:pt x="426698" y="2002495"/>
                  <a:pt x="415636" y="1990050"/>
                </a:cubicBezTo>
                <a:cubicBezTo>
                  <a:pt x="373675" y="1942844"/>
                  <a:pt x="331751" y="1919260"/>
                  <a:pt x="304800" y="1865359"/>
                </a:cubicBezTo>
                <a:cubicBezTo>
                  <a:pt x="298269" y="1852297"/>
                  <a:pt x="295563" y="1837650"/>
                  <a:pt x="290945" y="1823795"/>
                </a:cubicBezTo>
                <a:cubicBezTo>
                  <a:pt x="286327" y="1772995"/>
                  <a:pt x="287779" y="1721272"/>
                  <a:pt x="277091" y="1671395"/>
                </a:cubicBezTo>
                <a:cubicBezTo>
                  <a:pt x="269145" y="1634313"/>
                  <a:pt x="239968" y="1629564"/>
                  <a:pt x="221673" y="1602122"/>
                </a:cubicBezTo>
                <a:cubicBezTo>
                  <a:pt x="210217" y="1584938"/>
                  <a:pt x="203200" y="1565177"/>
                  <a:pt x="193964" y="1546704"/>
                </a:cubicBezTo>
                <a:cubicBezTo>
                  <a:pt x="190985" y="1531811"/>
                  <a:pt x="179034" y="1457166"/>
                  <a:pt x="166255" y="1435868"/>
                </a:cubicBezTo>
                <a:cubicBezTo>
                  <a:pt x="159534" y="1424667"/>
                  <a:pt x="147782" y="1417395"/>
                  <a:pt x="138545" y="1408159"/>
                </a:cubicBezTo>
                <a:cubicBezTo>
                  <a:pt x="120561" y="1282264"/>
                  <a:pt x="135017" y="1342155"/>
                  <a:pt x="96982" y="1228050"/>
                </a:cubicBezTo>
                <a:cubicBezTo>
                  <a:pt x="92364" y="1214195"/>
                  <a:pt x="91228" y="1198637"/>
                  <a:pt x="83127" y="1186486"/>
                </a:cubicBezTo>
                <a:lnTo>
                  <a:pt x="27709" y="1103359"/>
                </a:lnTo>
                <a:lnTo>
                  <a:pt x="0" y="1061795"/>
                </a:lnTo>
                <a:cubicBezTo>
                  <a:pt x="15880" y="982396"/>
                  <a:pt x="3324" y="1013584"/>
                  <a:pt x="27709" y="964813"/>
                </a:cubicBezTo>
                <a:lnTo>
                  <a:pt x="27709" y="964813"/>
                </a:lnTo>
                <a:lnTo>
                  <a:pt x="27709" y="964813"/>
                </a:lnTo>
                <a:cubicBezTo>
                  <a:pt x="143025" y="993642"/>
                  <a:pt x="100463" y="992522"/>
                  <a:pt x="152400" y="992522"/>
                </a:cubicBezTo>
                <a:lnTo>
                  <a:pt x="152400" y="992522"/>
                </a:lnTo>
                <a:lnTo>
                  <a:pt x="110836" y="992522"/>
                </a:lnTo>
                <a:lnTo>
                  <a:pt x="83127" y="992522"/>
                </a:lnTo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Турово-пинское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княжество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28926" y="2071678"/>
            <a:ext cx="2643206" cy="2915958"/>
          </a:xfrm>
          <a:custGeom>
            <a:avLst/>
            <a:gdLst>
              <a:gd name="connsiteX0" fmla="*/ 103512 w 2206373"/>
              <a:gd name="connsiteY0" fmla="*/ 1440873 h 2757054"/>
              <a:gd name="connsiteX1" fmla="*/ 131221 w 2206373"/>
              <a:gd name="connsiteY1" fmla="*/ 1399309 h 2757054"/>
              <a:gd name="connsiteX2" fmla="*/ 158931 w 2206373"/>
              <a:gd name="connsiteY2" fmla="*/ 1371600 h 2757054"/>
              <a:gd name="connsiteX3" fmla="*/ 145076 w 2206373"/>
              <a:gd name="connsiteY3" fmla="*/ 1330036 h 2757054"/>
              <a:gd name="connsiteX4" fmla="*/ 61949 w 2206373"/>
              <a:gd name="connsiteY4" fmla="*/ 1260763 h 2757054"/>
              <a:gd name="connsiteX5" fmla="*/ 20385 w 2206373"/>
              <a:gd name="connsiteY5" fmla="*/ 1246909 h 2757054"/>
              <a:gd name="connsiteX6" fmla="*/ 6531 w 2206373"/>
              <a:gd name="connsiteY6" fmla="*/ 1205345 h 2757054"/>
              <a:gd name="connsiteX7" fmla="*/ 61949 w 2206373"/>
              <a:gd name="connsiteY7" fmla="*/ 1163782 h 2757054"/>
              <a:gd name="connsiteX8" fmla="*/ 200494 w 2206373"/>
              <a:gd name="connsiteY8" fmla="*/ 1080654 h 2757054"/>
              <a:gd name="connsiteX9" fmla="*/ 283621 w 2206373"/>
              <a:gd name="connsiteY9" fmla="*/ 1039091 h 2757054"/>
              <a:gd name="connsiteX10" fmla="*/ 366749 w 2206373"/>
              <a:gd name="connsiteY10" fmla="*/ 997527 h 2757054"/>
              <a:gd name="connsiteX11" fmla="*/ 422167 w 2206373"/>
              <a:gd name="connsiteY11" fmla="*/ 969818 h 2757054"/>
              <a:gd name="connsiteX12" fmla="*/ 463731 w 2206373"/>
              <a:gd name="connsiteY12" fmla="*/ 955963 h 2757054"/>
              <a:gd name="connsiteX13" fmla="*/ 546858 w 2206373"/>
              <a:gd name="connsiteY13" fmla="*/ 900545 h 2757054"/>
              <a:gd name="connsiteX14" fmla="*/ 602276 w 2206373"/>
              <a:gd name="connsiteY14" fmla="*/ 872836 h 2757054"/>
              <a:gd name="connsiteX15" fmla="*/ 726967 w 2206373"/>
              <a:gd name="connsiteY15" fmla="*/ 775854 h 2757054"/>
              <a:gd name="connsiteX16" fmla="*/ 782385 w 2206373"/>
              <a:gd name="connsiteY16" fmla="*/ 692727 h 2757054"/>
              <a:gd name="connsiteX17" fmla="*/ 810094 w 2206373"/>
              <a:gd name="connsiteY17" fmla="*/ 609600 h 2757054"/>
              <a:gd name="connsiteX18" fmla="*/ 823949 w 2206373"/>
              <a:gd name="connsiteY18" fmla="*/ 568036 h 2757054"/>
              <a:gd name="connsiteX19" fmla="*/ 851658 w 2206373"/>
              <a:gd name="connsiteY19" fmla="*/ 512618 h 2757054"/>
              <a:gd name="connsiteX20" fmla="*/ 865512 w 2206373"/>
              <a:gd name="connsiteY20" fmla="*/ 471054 h 2757054"/>
              <a:gd name="connsiteX21" fmla="*/ 920931 w 2206373"/>
              <a:gd name="connsiteY21" fmla="*/ 429491 h 2757054"/>
              <a:gd name="connsiteX22" fmla="*/ 962494 w 2206373"/>
              <a:gd name="connsiteY22" fmla="*/ 374073 h 2757054"/>
              <a:gd name="connsiteX23" fmla="*/ 1004058 w 2206373"/>
              <a:gd name="connsiteY23" fmla="*/ 346363 h 2757054"/>
              <a:gd name="connsiteX24" fmla="*/ 1059476 w 2206373"/>
              <a:gd name="connsiteY24" fmla="*/ 304800 h 2757054"/>
              <a:gd name="connsiteX25" fmla="*/ 1101040 w 2206373"/>
              <a:gd name="connsiteY25" fmla="*/ 277091 h 2757054"/>
              <a:gd name="connsiteX26" fmla="*/ 1142603 w 2206373"/>
              <a:gd name="connsiteY26" fmla="*/ 235527 h 2757054"/>
              <a:gd name="connsiteX27" fmla="*/ 1184167 w 2206373"/>
              <a:gd name="connsiteY27" fmla="*/ 207818 h 2757054"/>
              <a:gd name="connsiteX28" fmla="*/ 1281149 w 2206373"/>
              <a:gd name="connsiteY28" fmla="*/ 138545 h 2757054"/>
              <a:gd name="connsiteX29" fmla="*/ 1336567 w 2206373"/>
              <a:gd name="connsiteY29" fmla="*/ 55418 h 2757054"/>
              <a:gd name="connsiteX30" fmla="*/ 1378131 w 2206373"/>
              <a:gd name="connsiteY30" fmla="*/ 41563 h 2757054"/>
              <a:gd name="connsiteX31" fmla="*/ 1419694 w 2206373"/>
              <a:gd name="connsiteY31" fmla="*/ 13854 h 2757054"/>
              <a:gd name="connsiteX32" fmla="*/ 1475112 w 2206373"/>
              <a:gd name="connsiteY32" fmla="*/ 0 h 2757054"/>
              <a:gd name="connsiteX33" fmla="*/ 1738349 w 2206373"/>
              <a:gd name="connsiteY33" fmla="*/ 13854 h 2757054"/>
              <a:gd name="connsiteX34" fmla="*/ 1849185 w 2206373"/>
              <a:gd name="connsiteY34" fmla="*/ 27709 h 2757054"/>
              <a:gd name="connsiteX35" fmla="*/ 1918458 w 2206373"/>
              <a:gd name="connsiteY35" fmla="*/ 124691 h 2757054"/>
              <a:gd name="connsiteX36" fmla="*/ 1987731 w 2206373"/>
              <a:gd name="connsiteY36" fmla="*/ 207818 h 2757054"/>
              <a:gd name="connsiteX37" fmla="*/ 2029294 w 2206373"/>
              <a:gd name="connsiteY37" fmla="*/ 235527 h 2757054"/>
              <a:gd name="connsiteX38" fmla="*/ 2043149 w 2206373"/>
              <a:gd name="connsiteY38" fmla="*/ 304800 h 2757054"/>
              <a:gd name="connsiteX39" fmla="*/ 2057003 w 2206373"/>
              <a:gd name="connsiteY39" fmla="*/ 457200 h 2757054"/>
              <a:gd name="connsiteX40" fmla="*/ 2084712 w 2206373"/>
              <a:gd name="connsiteY40" fmla="*/ 512618 h 2757054"/>
              <a:gd name="connsiteX41" fmla="*/ 2126276 w 2206373"/>
              <a:gd name="connsiteY41" fmla="*/ 609600 h 2757054"/>
              <a:gd name="connsiteX42" fmla="*/ 2140131 w 2206373"/>
              <a:gd name="connsiteY42" fmla="*/ 748145 h 2757054"/>
              <a:gd name="connsiteX43" fmla="*/ 2153985 w 2206373"/>
              <a:gd name="connsiteY43" fmla="*/ 803563 h 2757054"/>
              <a:gd name="connsiteX44" fmla="*/ 2126276 w 2206373"/>
              <a:gd name="connsiteY44" fmla="*/ 1690254 h 2757054"/>
              <a:gd name="connsiteX45" fmla="*/ 2112421 w 2206373"/>
              <a:gd name="connsiteY45" fmla="*/ 1814945 h 2757054"/>
              <a:gd name="connsiteX46" fmla="*/ 2098567 w 2206373"/>
              <a:gd name="connsiteY46" fmla="*/ 1870363 h 2757054"/>
              <a:gd name="connsiteX47" fmla="*/ 2084712 w 2206373"/>
              <a:gd name="connsiteY47" fmla="*/ 2757054 h 2757054"/>
              <a:gd name="connsiteX48" fmla="*/ 2057003 w 2206373"/>
              <a:gd name="connsiteY48" fmla="*/ 2715491 h 2757054"/>
              <a:gd name="connsiteX49" fmla="*/ 1766058 w 2206373"/>
              <a:gd name="connsiteY49" fmla="*/ 2743200 h 2757054"/>
              <a:gd name="connsiteX50" fmla="*/ 1655221 w 2206373"/>
              <a:gd name="connsiteY50" fmla="*/ 2701636 h 2757054"/>
              <a:gd name="connsiteX51" fmla="*/ 1572094 w 2206373"/>
              <a:gd name="connsiteY51" fmla="*/ 2632363 h 2757054"/>
              <a:gd name="connsiteX52" fmla="*/ 1364276 w 2206373"/>
              <a:gd name="connsiteY52" fmla="*/ 2604654 h 2757054"/>
              <a:gd name="connsiteX53" fmla="*/ 1308858 w 2206373"/>
              <a:gd name="connsiteY53" fmla="*/ 2590800 h 2757054"/>
              <a:gd name="connsiteX54" fmla="*/ 1225731 w 2206373"/>
              <a:gd name="connsiteY54" fmla="*/ 2563091 h 2757054"/>
              <a:gd name="connsiteX55" fmla="*/ 990203 w 2206373"/>
              <a:gd name="connsiteY55" fmla="*/ 2576945 h 2757054"/>
              <a:gd name="connsiteX56" fmla="*/ 934785 w 2206373"/>
              <a:gd name="connsiteY56" fmla="*/ 2604654 h 2757054"/>
              <a:gd name="connsiteX57" fmla="*/ 893221 w 2206373"/>
              <a:gd name="connsiteY57" fmla="*/ 2618509 h 2757054"/>
              <a:gd name="connsiteX58" fmla="*/ 837803 w 2206373"/>
              <a:gd name="connsiteY58" fmla="*/ 2646218 h 2757054"/>
              <a:gd name="connsiteX59" fmla="*/ 726967 w 2206373"/>
              <a:gd name="connsiteY59" fmla="*/ 2660073 h 2757054"/>
              <a:gd name="connsiteX60" fmla="*/ 449876 w 2206373"/>
              <a:gd name="connsiteY60" fmla="*/ 2687782 h 2757054"/>
              <a:gd name="connsiteX61" fmla="*/ 325185 w 2206373"/>
              <a:gd name="connsiteY61" fmla="*/ 2673927 h 2757054"/>
              <a:gd name="connsiteX62" fmla="*/ 269767 w 2206373"/>
              <a:gd name="connsiteY62" fmla="*/ 2576945 h 2757054"/>
              <a:gd name="connsiteX63" fmla="*/ 242058 w 2206373"/>
              <a:gd name="connsiteY63" fmla="*/ 2535382 h 2757054"/>
              <a:gd name="connsiteX64" fmla="*/ 255912 w 2206373"/>
              <a:gd name="connsiteY64" fmla="*/ 2230582 h 2757054"/>
              <a:gd name="connsiteX65" fmla="*/ 255912 w 2206373"/>
              <a:gd name="connsiteY65" fmla="*/ 1704109 h 2757054"/>
              <a:gd name="connsiteX66" fmla="*/ 172785 w 2206373"/>
              <a:gd name="connsiteY66" fmla="*/ 1620982 h 2757054"/>
              <a:gd name="connsiteX67" fmla="*/ 145076 w 2206373"/>
              <a:gd name="connsiteY67" fmla="*/ 1579418 h 2757054"/>
              <a:gd name="connsiteX68" fmla="*/ 131221 w 2206373"/>
              <a:gd name="connsiteY68" fmla="*/ 1454727 h 2757054"/>
              <a:gd name="connsiteX69" fmla="*/ 103512 w 2206373"/>
              <a:gd name="connsiteY69" fmla="*/ 1440873 h 27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06373" h="2757054">
                <a:moveTo>
                  <a:pt x="103512" y="1440873"/>
                </a:moveTo>
                <a:cubicBezTo>
                  <a:pt x="103512" y="1431637"/>
                  <a:pt x="120819" y="1412311"/>
                  <a:pt x="131221" y="1399309"/>
                </a:cubicBezTo>
                <a:cubicBezTo>
                  <a:pt x="139381" y="1389109"/>
                  <a:pt x="156369" y="1384409"/>
                  <a:pt x="158931" y="1371600"/>
                </a:cubicBezTo>
                <a:cubicBezTo>
                  <a:pt x="161795" y="1357279"/>
                  <a:pt x="153177" y="1342187"/>
                  <a:pt x="145076" y="1330036"/>
                </a:cubicBezTo>
                <a:cubicBezTo>
                  <a:pt x="129758" y="1307059"/>
                  <a:pt x="87503" y="1273540"/>
                  <a:pt x="61949" y="1260763"/>
                </a:cubicBezTo>
                <a:cubicBezTo>
                  <a:pt x="48887" y="1254232"/>
                  <a:pt x="34240" y="1251527"/>
                  <a:pt x="20385" y="1246909"/>
                </a:cubicBezTo>
                <a:cubicBezTo>
                  <a:pt x="15767" y="1233054"/>
                  <a:pt x="0" y="1218407"/>
                  <a:pt x="6531" y="1205345"/>
                </a:cubicBezTo>
                <a:cubicBezTo>
                  <a:pt x="16858" y="1184692"/>
                  <a:pt x="43032" y="1177024"/>
                  <a:pt x="61949" y="1163782"/>
                </a:cubicBezTo>
                <a:cubicBezTo>
                  <a:pt x="212582" y="1058339"/>
                  <a:pt x="84082" y="1147175"/>
                  <a:pt x="200494" y="1080654"/>
                </a:cubicBezTo>
                <a:cubicBezTo>
                  <a:pt x="275693" y="1037683"/>
                  <a:pt x="207419" y="1064491"/>
                  <a:pt x="283621" y="1039091"/>
                </a:cubicBezTo>
                <a:cubicBezTo>
                  <a:pt x="363497" y="985841"/>
                  <a:pt x="286444" y="1031944"/>
                  <a:pt x="366749" y="997527"/>
                </a:cubicBezTo>
                <a:cubicBezTo>
                  <a:pt x="385732" y="989391"/>
                  <a:pt x="403184" y="977954"/>
                  <a:pt x="422167" y="969818"/>
                </a:cubicBezTo>
                <a:cubicBezTo>
                  <a:pt x="435590" y="964065"/>
                  <a:pt x="450965" y="963055"/>
                  <a:pt x="463731" y="955963"/>
                </a:cubicBezTo>
                <a:cubicBezTo>
                  <a:pt x="492842" y="939790"/>
                  <a:pt x="517072" y="915438"/>
                  <a:pt x="546858" y="900545"/>
                </a:cubicBezTo>
                <a:cubicBezTo>
                  <a:pt x="565331" y="891309"/>
                  <a:pt x="585973" y="885516"/>
                  <a:pt x="602276" y="872836"/>
                </a:cubicBezTo>
                <a:cubicBezTo>
                  <a:pt x="753254" y="755409"/>
                  <a:pt x="599903" y="839386"/>
                  <a:pt x="726967" y="775854"/>
                </a:cubicBezTo>
                <a:cubicBezTo>
                  <a:pt x="745440" y="748145"/>
                  <a:pt x="771854" y="724320"/>
                  <a:pt x="782385" y="692727"/>
                </a:cubicBezTo>
                <a:lnTo>
                  <a:pt x="810094" y="609600"/>
                </a:lnTo>
                <a:cubicBezTo>
                  <a:pt x="814712" y="595745"/>
                  <a:pt x="817418" y="581098"/>
                  <a:pt x="823949" y="568036"/>
                </a:cubicBezTo>
                <a:cubicBezTo>
                  <a:pt x="833185" y="549563"/>
                  <a:pt x="843522" y="531601"/>
                  <a:pt x="851658" y="512618"/>
                </a:cubicBezTo>
                <a:cubicBezTo>
                  <a:pt x="857411" y="499195"/>
                  <a:pt x="856163" y="482273"/>
                  <a:pt x="865512" y="471054"/>
                </a:cubicBezTo>
                <a:cubicBezTo>
                  <a:pt x="880295" y="453315"/>
                  <a:pt x="904603" y="445819"/>
                  <a:pt x="920931" y="429491"/>
                </a:cubicBezTo>
                <a:cubicBezTo>
                  <a:pt x="937259" y="413163"/>
                  <a:pt x="946166" y="390401"/>
                  <a:pt x="962494" y="374073"/>
                </a:cubicBezTo>
                <a:cubicBezTo>
                  <a:pt x="974268" y="362299"/>
                  <a:pt x="990508" y="356041"/>
                  <a:pt x="1004058" y="346363"/>
                </a:cubicBezTo>
                <a:cubicBezTo>
                  <a:pt x="1022848" y="332942"/>
                  <a:pt x="1040686" y="318221"/>
                  <a:pt x="1059476" y="304800"/>
                </a:cubicBezTo>
                <a:cubicBezTo>
                  <a:pt x="1073026" y="295122"/>
                  <a:pt x="1088248" y="287751"/>
                  <a:pt x="1101040" y="277091"/>
                </a:cubicBezTo>
                <a:cubicBezTo>
                  <a:pt x="1116092" y="264548"/>
                  <a:pt x="1127551" y="248070"/>
                  <a:pt x="1142603" y="235527"/>
                </a:cubicBezTo>
                <a:cubicBezTo>
                  <a:pt x="1155395" y="224867"/>
                  <a:pt x="1170617" y="217496"/>
                  <a:pt x="1184167" y="207818"/>
                </a:cubicBezTo>
                <a:cubicBezTo>
                  <a:pt x="1304461" y="121894"/>
                  <a:pt x="1183195" y="203847"/>
                  <a:pt x="1281149" y="138545"/>
                </a:cubicBezTo>
                <a:cubicBezTo>
                  <a:pt x="1299622" y="110836"/>
                  <a:pt x="1304974" y="65949"/>
                  <a:pt x="1336567" y="55418"/>
                </a:cubicBezTo>
                <a:cubicBezTo>
                  <a:pt x="1350422" y="50800"/>
                  <a:pt x="1365069" y="48094"/>
                  <a:pt x="1378131" y="41563"/>
                </a:cubicBezTo>
                <a:cubicBezTo>
                  <a:pt x="1393024" y="34116"/>
                  <a:pt x="1404389" y="20413"/>
                  <a:pt x="1419694" y="13854"/>
                </a:cubicBezTo>
                <a:cubicBezTo>
                  <a:pt x="1437196" y="6353"/>
                  <a:pt x="1456639" y="4618"/>
                  <a:pt x="1475112" y="0"/>
                </a:cubicBezTo>
                <a:cubicBezTo>
                  <a:pt x="1562858" y="4618"/>
                  <a:pt x="1650722" y="7363"/>
                  <a:pt x="1738349" y="13854"/>
                </a:cubicBezTo>
                <a:cubicBezTo>
                  <a:pt x="1775480" y="16604"/>
                  <a:pt x="1814194" y="14985"/>
                  <a:pt x="1849185" y="27709"/>
                </a:cubicBezTo>
                <a:cubicBezTo>
                  <a:pt x="1887637" y="41692"/>
                  <a:pt x="1900660" y="96215"/>
                  <a:pt x="1918458" y="124691"/>
                </a:cubicBezTo>
                <a:cubicBezTo>
                  <a:pt x="1931934" y="146252"/>
                  <a:pt x="1964016" y="188846"/>
                  <a:pt x="1987731" y="207818"/>
                </a:cubicBezTo>
                <a:cubicBezTo>
                  <a:pt x="2000733" y="218220"/>
                  <a:pt x="2015440" y="226291"/>
                  <a:pt x="2029294" y="235527"/>
                </a:cubicBezTo>
                <a:cubicBezTo>
                  <a:pt x="2033912" y="258618"/>
                  <a:pt x="2040228" y="281434"/>
                  <a:pt x="2043149" y="304800"/>
                </a:cubicBezTo>
                <a:cubicBezTo>
                  <a:pt x="2049476" y="355416"/>
                  <a:pt x="2046999" y="407181"/>
                  <a:pt x="2057003" y="457200"/>
                </a:cubicBezTo>
                <a:cubicBezTo>
                  <a:pt x="2061053" y="477452"/>
                  <a:pt x="2076576" y="493635"/>
                  <a:pt x="2084712" y="512618"/>
                </a:cubicBezTo>
                <a:cubicBezTo>
                  <a:pt x="2145869" y="655317"/>
                  <a:pt x="2034378" y="425804"/>
                  <a:pt x="2126276" y="609600"/>
                </a:cubicBezTo>
                <a:cubicBezTo>
                  <a:pt x="2130894" y="655782"/>
                  <a:pt x="2133567" y="702199"/>
                  <a:pt x="2140131" y="748145"/>
                </a:cubicBezTo>
                <a:cubicBezTo>
                  <a:pt x="2142824" y="766995"/>
                  <a:pt x="2153985" y="784522"/>
                  <a:pt x="2153985" y="803563"/>
                </a:cubicBezTo>
                <a:cubicBezTo>
                  <a:pt x="2153985" y="1597191"/>
                  <a:pt x="2206373" y="1369876"/>
                  <a:pt x="2126276" y="1690254"/>
                </a:cubicBezTo>
                <a:cubicBezTo>
                  <a:pt x="2121658" y="1731818"/>
                  <a:pt x="2118780" y="1773612"/>
                  <a:pt x="2112421" y="1814945"/>
                </a:cubicBezTo>
                <a:cubicBezTo>
                  <a:pt x="2109526" y="1833765"/>
                  <a:pt x="2099127" y="1851330"/>
                  <a:pt x="2098567" y="1870363"/>
                </a:cubicBezTo>
                <a:cubicBezTo>
                  <a:pt x="2089877" y="2165835"/>
                  <a:pt x="2089330" y="2461490"/>
                  <a:pt x="2084712" y="2757054"/>
                </a:cubicBezTo>
                <a:cubicBezTo>
                  <a:pt x="2075476" y="2743200"/>
                  <a:pt x="2073571" y="2717148"/>
                  <a:pt x="2057003" y="2715491"/>
                </a:cubicBezTo>
                <a:cubicBezTo>
                  <a:pt x="1887791" y="2698570"/>
                  <a:pt x="1869983" y="2708557"/>
                  <a:pt x="1766058" y="2743200"/>
                </a:cubicBezTo>
                <a:cubicBezTo>
                  <a:pt x="1721433" y="2732043"/>
                  <a:pt x="1694231" y="2729500"/>
                  <a:pt x="1655221" y="2701636"/>
                </a:cubicBezTo>
                <a:cubicBezTo>
                  <a:pt x="1583725" y="2650568"/>
                  <a:pt x="1645393" y="2669013"/>
                  <a:pt x="1572094" y="2632363"/>
                </a:cubicBezTo>
                <a:cubicBezTo>
                  <a:pt x="1515505" y="2604068"/>
                  <a:pt x="1401407" y="2607748"/>
                  <a:pt x="1364276" y="2604654"/>
                </a:cubicBezTo>
                <a:cubicBezTo>
                  <a:pt x="1345803" y="2600036"/>
                  <a:pt x="1327096" y="2596271"/>
                  <a:pt x="1308858" y="2590800"/>
                </a:cubicBezTo>
                <a:cubicBezTo>
                  <a:pt x="1280882" y="2582407"/>
                  <a:pt x="1225731" y="2563091"/>
                  <a:pt x="1225731" y="2563091"/>
                </a:cubicBezTo>
                <a:cubicBezTo>
                  <a:pt x="1147222" y="2567709"/>
                  <a:pt x="1068058" y="2565823"/>
                  <a:pt x="990203" y="2576945"/>
                </a:cubicBezTo>
                <a:cubicBezTo>
                  <a:pt x="969757" y="2579866"/>
                  <a:pt x="953768" y="2596518"/>
                  <a:pt x="934785" y="2604654"/>
                </a:cubicBezTo>
                <a:cubicBezTo>
                  <a:pt x="921362" y="2610407"/>
                  <a:pt x="906644" y="2612756"/>
                  <a:pt x="893221" y="2618509"/>
                </a:cubicBezTo>
                <a:cubicBezTo>
                  <a:pt x="874238" y="2626645"/>
                  <a:pt x="857839" y="2641209"/>
                  <a:pt x="837803" y="2646218"/>
                </a:cubicBezTo>
                <a:cubicBezTo>
                  <a:pt x="801682" y="2655248"/>
                  <a:pt x="763873" y="2655152"/>
                  <a:pt x="726967" y="2660073"/>
                </a:cubicBezTo>
                <a:cubicBezTo>
                  <a:pt x="543953" y="2684475"/>
                  <a:pt x="711266" y="2667674"/>
                  <a:pt x="449876" y="2687782"/>
                </a:cubicBezTo>
                <a:cubicBezTo>
                  <a:pt x="408312" y="2683164"/>
                  <a:pt x="364858" y="2687152"/>
                  <a:pt x="325185" y="2673927"/>
                </a:cubicBezTo>
                <a:cubicBezTo>
                  <a:pt x="272544" y="2656380"/>
                  <a:pt x="286054" y="2614947"/>
                  <a:pt x="269767" y="2576945"/>
                </a:cubicBezTo>
                <a:cubicBezTo>
                  <a:pt x="263208" y="2561640"/>
                  <a:pt x="251294" y="2549236"/>
                  <a:pt x="242058" y="2535382"/>
                </a:cubicBezTo>
                <a:cubicBezTo>
                  <a:pt x="246676" y="2433782"/>
                  <a:pt x="249147" y="2332062"/>
                  <a:pt x="255912" y="2230582"/>
                </a:cubicBezTo>
                <a:cubicBezTo>
                  <a:pt x="271168" y="2001748"/>
                  <a:pt x="329810" y="2084152"/>
                  <a:pt x="255912" y="1704109"/>
                </a:cubicBezTo>
                <a:cubicBezTo>
                  <a:pt x="248432" y="1665643"/>
                  <a:pt x="194522" y="1653587"/>
                  <a:pt x="172785" y="1620982"/>
                </a:cubicBezTo>
                <a:lnTo>
                  <a:pt x="145076" y="1579418"/>
                </a:lnTo>
                <a:cubicBezTo>
                  <a:pt x="140458" y="1537854"/>
                  <a:pt x="141364" y="1495298"/>
                  <a:pt x="131221" y="1454727"/>
                </a:cubicBezTo>
                <a:cubicBezTo>
                  <a:pt x="127182" y="1438573"/>
                  <a:pt x="103512" y="1450109"/>
                  <a:pt x="103512" y="144087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Киевское                          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княжество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038" r="8038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70000" lnSpcReduction="2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С приходом монголов позиции галицко-волынских князей пошатнулись.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 В 1240 году ордынцы взяли Киев,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в 1241 году вторглись в Галицию и Волынь, где разграбили и сожгли множество городов, включая Галич и Владимир.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Поскольку княжеская власть не смогла противостоять монголам, против неё выступила боярская верхушка.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Слабостью княжества воспользовались его соседи, которые постарались захватить Галич.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ответ галичане захватили в 1244 году польский Люблин, а в 1245 разбили венгров, поляков и взбунтовавшихся бояр в битве под Ярославом. 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Боярская оппозиция была окончательно уничтожена, и Даниил смог централизовать управление княжеством.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57158" y="2000240"/>
            <a:ext cx="3000396" cy="2071702"/>
          </a:xfrm>
          <a:custGeom>
            <a:avLst/>
            <a:gdLst>
              <a:gd name="connsiteX0" fmla="*/ 2461002 w 2685776"/>
              <a:gd name="connsiteY0" fmla="*/ 2231850 h 3035414"/>
              <a:gd name="connsiteX1" fmla="*/ 2488711 w 2685776"/>
              <a:gd name="connsiteY1" fmla="*/ 2273414 h 3035414"/>
              <a:gd name="connsiteX2" fmla="*/ 2571838 w 2685776"/>
              <a:gd name="connsiteY2" fmla="*/ 2314978 h 3035414"/>
              <a:gd name="connsiteX3" fmla="*/ 2627256 w 2685776"/>
              <a:gd name="connsiteY3" fmla="*/ 2328832 h 3035414"/>
              <a:gd name="connsiteX4" fmla="*/ 2654965 w 2685776"/>
              <a:gd name="connsiteY4" fmla="*/ 2384250 h 3035414"/>
              <a:gd name="connsiteX5" fmla="*/ 2682674 w 2685776"/>
              <a:gd name="connsiteY5" fmla="*/ 2425814 h 3035414"/>
              <a:gd name="connsiteX6" fmla="*/ 2668820 w 2685776"/>
              <a:gd name="connsiteY6" fmla="*/ 2508941 h 3035414"/>
              <a:gd name="connsiteX7" fmla="*/ 2599547 w 2685776"/>
              <a:gd name="connsiteY7" fmla="*/ 2495087 h 3035414"/>
              <a:gd name="connsiteX8" fmla="*/ 2557983 w 2685776"/>
              <a:gd name="connsiteY8" fmla="*/ 2467378 h 3035414"/>
              <a:gd name="connsiteX9" fmla="*/ 2447147 w 2685776"/>
              <a:gd name="connsiteY9" fmla="*/ 2481232 h 3035414"/>
              <a:gd name="connsiteX10" fmla="*/ 2433292 w 2685776"/>
              <a:gd name="connsiteY10" fmla="*/ 2522796 h 3035414"/>
              <a:gd name="connsiteX11" fmla="*/ 2336311 w 2685776"/>
              <a:gd name="connsiteY11" fmla="*/ 2647487 h 3035414"/>
              <a:gd name="connsiteX12" fmla="*/ 2280892 w 2685776"/>
              <a:gd name="connsiteY12" fmla="*/ 2675196 h 3035414"/>
              <a:gd name="connsiteX13" fmla="*/ 2239329 w 2685776"/>
              <a:gd name="connsiteY13" fmla="*/ 2702905 h 3035414"/>
              <a:gd name="connsiteX14" fmla="*/ 2197765 w 2685776"/>
              <a:gd name="connsiteY14" fmla="*/ 2716759 h 3035414"/>
              <a:gd name="connsiteX15" fmla="*/ 2142347 w 2685776"/>
              <a:gd name="connsiteY15" fmla="*/ 2744468 h 3035414"/>
              <a:gd name="connsiteX16" fmla="*/ 2100783 w 2685776"/>
              <a:gd name="connsiteY16" fmla="*/ 2758323 h 3035414"/>
              <a:gd name="connsiteX17" fmla="*/ 2017656 w 2685776"/>
              <a:gd name="connsiteY17" fmla="*/ 2827596 h 3035414"/>
              <a:gd name="connsiteX18" fmla="*/ 1989947 w 2685776"/>
              <a:gd name="connsiteY18" fmla="*/ 2869159 h 3035414"/>
              <a:gd name="connsiteX19" fmla="*/ 1934529 w 2685776"/>
              <a:gd name="connsiteY19" fmla="*/ 2896868 h 3035414"/>
              <a:gd name="connsiteX20" fmla="*/ 1892965 w 2685776"/>
              <a:gd name="connsiteY20" fmla="*/ 2924578 h 3035414"/>
              <a:gd name="connsiteX21" fmla="*/ 1726711 w 2685776"/>
              <a:gd name="connsiteY21" fmla="*/ 2966141 h 3035414"/>
              <a:gd name="connsiteX22" fmla="*/ 1421911 w 2685776"/>
              <a:gd name="connsiteY22" fmla="*/ 2993850 h 3035414"/>
              <a:gd name="connsiteX23" fmla="*/ 1338783 w 2685776"/>
              <a:gd name="connsiteY23" fmla="*/ 3007705 h 3035414"/>
              <a:gd name="connsiteX24" fmla="*/ 1089402 w 2685776"/>
              <a:gd name="connsiteY24" fmla="*/ 3035414 h 3035414"/>
              <a:gd name="connsiteX25" fmla="*/ 770747 w 2685776"/>
              <a:gd name="connsiteY25" fmla="*/ 3021559 h 3035414"/>
              <a:gd name="connsiteX26" fmla="*/ 673765 w 2685776"/>
              <a:gd name="connsiteY26" fmla="*/ 2979996 h 3035414"/>
              <a:gd name="connsiteX27" fmla="*/ 632202 w 2685776"/>
              <a:gd name="connsiteY27" fmla="*/ 2952287 h 3035414"/>
              <a:gd name="connsiteX28" fmla="*/ 396674 w 2685776"/>
              <a:gd name="connsiteY28" fmla="*/ 2938432 h 3035414"/>
              <a:gd name="connsiteX29" fmla="*/ 355111 w 2685776"/>
              <a:gd name="connsiteY29" fmla="*/ 2896868 h 3035414"/>
              <a:gd name="connsiteX30" fmla="*/ 299692 w 2685776"/>
              <a:gd name="connsiteY30" fmla="*/ 2855305 h 3035414"/>
              <a:gd name="connsiteX31" fmla="*/ 105729 w 2685776"/>
              <a:gd name="connsiteY31" fmla="*/ 2827596 h 3035414"/>
              <a:gd name="connsiteX32" fmla="*/ 119583 w 2685776"/>
              <a:gd name="connsiteY32" fmla="*/ 2744468 h 3035414"/>
              <a:gd name="connsiteX33" fmla="*/ 175002 w 2685776"/>
              <a:gd name="connsiteY33" fmla="*/ 2702905 h 3035414"/>
              <a:gd name="connsiteX34" fmla="*/ 202711 w 2685776"/>
              <a:gd name="connsiteY34" fmla="*/ 2661341 h 3035414"/>
              <a:gd name="connsiteX35" fmla="*/ 230420 w 2685776"/>
              <a:gd name="connsiteY35" fmla="*/ 2564359 h 3035414"/>
              <a:gd name="connsiteX36" fmla="*/ 244274 w 2685776"/>
              <a:gd name="connsiteY36" fmla="*/ 2439668 h 3035414"/>
              <a:gd name="connsiteX37" fmla="*/ 299692 w 2685776"/>
              <a:gd name="connsiteY37" fmla="*/ 2356541 h 3035414"/>
              <a:gd name="connsiteX38" fmla="*/ 327402 w 2685776"/>
              <a:gd name="connsiteY38" fmla="*/ 2273414 h 3035414"/>
              <a:gd name="connsiteX39" fmla="*/ 341256 w 2685776"/>
              <a:gd name="connsiteY39" fmla="*/ 2231850 h 3035414"/>
              <a:gd name="connsiteX40" fmla="*/ 355111 w 2685776"/>
              <a:gd name="connsiteY40" fmla="*/ 2162578 h 3035414"/>
              <a:gd name="connsiteX41" fmla="*/ 299692 w 2685776"/>
              <a:gd name="connsiteY41" fmla="*/ 1996323 h 3035414"/>
              <a:gd name="connsiteX42" fmla="*/ 244274 w 2685776"/>
              <a:gd name="connsiteY42" fmla="*/ 1927050 h 3035414"/>
              <a:gd name="connsiteX43" fmla="*/ 230420 w 2685776"/>
              <a:gd name="connsiteY43" fmla="*/ 1802359 h 3035414"/>
              <a:gd name="connsiteX44" fmla="*/ 216565 w 2685776"/>
              <a:gd name="connsiteY44" fmla="*/ 1760796 h 3035414"/>
              <a:gd name="connsiteX45" fmla="*/ 188856 w 2685776"/>
              <a:gd name="connsiteY45" fmla="*/ 1622250 h 3035414"/>
              <a:gd name="connsiteX46" fmla="*/ 175002 w 2685776"/>
              <a:gd name="connsiteY46" fmla="*/ 1234323 h 3035414"/>
              <a:gd name="connsiteX47" fmla="*/ 147292 w 2685776"/>
              <a:gd name="connsiteY47" fmla="*/ 1206614 h 3035414"/>
              <a:gd name="connsiteX48" fmla="*/ 133438 w 2685776"/>
              <a:gd name="connsiteY48" fmla="*/ 1137341 h 3035414"/>
              <a:gd name="connsiteX49" fmla="*/ 119583 w 2685776"/>
              <a:gd name="connsiteY49" fmla="*/ 1095778 h 3035414"/>
              <a:gd name="connsiteX50" fmla="*/ 91874 w 2685776"/>
              <a:gd name="connsiteY50" fmla="*/ 998796 h 3035414"/>
              <a:gd name="connsiteX51" fmla="*/ 105729 w 2685776"/>
              <a:gd name="connsiteY51" fmla="*/ 638578 h 3035414"/>
              <a:gd name="connsiteX52" fmla="*/ 175002 w 2685776"/>
              <a:gd name="connsiteY52" fmla="*/ 125959 h 3035414"/>
              <a:gd name="connsiteX53" fmla="*/ 230420 w 2685776"/>
              <a:gd name="connsiteY53" fmla="*/ 98250 h 3035414"/>
              <a:gd name="connsiteX54" fmla="*/ 299692 w 2685776"/>
              <a:gd name="connsiteY54" fmla="*/ 84396 h 3035414"/>
              <a:gd name="connsiteX55" fmla="*/ 341256 w 2685776"/>
              <a:gd name="connsiteY55" fmla="*/ 56687 h 3035414"/>
              <a:gd name="connsiteX56" fmla="*/ 479802 w 2685776"/>
              <a:gd name="connsiteY56" fmla="*/ 28978 h 3035414"/>
              <a:gd name="connsiteX57" fmla="*/ 646056 w 2685776"/>
              <a:gd name="connsiteY57" fmla="*/ 28978 h 3035414"/>
              <a:gd name="connsiteX58" fmla="*/ 950856 w 2685776"/>
              <a:gd name="connsiteY58" fmla="*/ 42832 h 3035414"/>
              <a:gd name="connsiteX59" fmla="*/ 1006274 w 2685776"/>
              <a:gd name="connsiteY59" fmla="*/ 125959 h 3035414"/>
              <a:gd name="connsiteX60" fmla="*/ 1033983 w 2685776"/>
              <a:gd name="connsiteY60" fmla="*/ 209087 h 3035414"/>
              <a:gd name="connsiteX61" fmla="*/ 1117111 w 2685776"/>
              <a:gd name="connsiteY61" fmla="*/ 292214 h 3035414"/>
              <a:gd name="connsiteX62" fmla="*/ 1172529 w 2685776"/>
              <a:gd name="connsiteY62" fmla="*/ 375341 h 3035414"/>
              <a:gd name="connsiteX63" fmla="*/ 1214092 w 2685776"/>
              <a:gd name="connsiteY63" fmla="*/ 472323 h 3035414"/>
              <a:gd name="connsiteX64" fmla="*/ 1269511 w 2685776"/>
              <a:gd name="connsiteY64" fmla="*/ 555450 h 3035414"/>
              <a:gd name="connsiteX65" fmla="*/ 1311074 w 2685776"/>
              <a:gd name="connsiteY65" fmla="*/ 597014 h 3035414"/>
              <a:gd name="connsiteX66" fmla="*/ 1394202 w 2685776"/>
              <a:gd name="connsiteY66" fmla="*/ 707850 h 3035414"/>
              <a:gd name="connsiteX67" fmla="*/ 1477329 w 2685776"/>
              <a:gd name="connsiteY67" fmla="*/ 763268 h 3035414"/>
              <a:gd name="connsiteX68" fmla="*/ 1560456 w 2685776"/>
              <a:gd name="connsiteY68" fmla="*/ 832541 h 3035414"/>
              <a:gd name="connsiteX69" fmla="*/ 1602020 w 2685776"/>
              <a:gd name="connsiteY69" fmla="*/ 874105 h 3035414"/>
              <a:gd name="connsiteX70" fmla="*/ 1643583 w 2685776"/>
              <a:gd name="connsiteY70" fmla="*/ 901814 h 3035414"/>
              <a:gd name="connsiteX71" fmla="*/ 1726711 w 2685776"/>
              <a:gd name="connsiteY71" fmla="*/ 971087 h 3035414"/>
              <a:gd name="connsiteX72" fmla="*/ 1782129 w 2685776"/>
              <a:gd name="connsiteY72" fmla="*/ 1095778 h 3035414"/>
              <a:gd name="connsiteX73" fmla="*/ 1809838 w 2685776"/>
              <a:gd name="connsiteY73" fmla="*/ 1178905 h 3035414"/>
              <a:gd name="connsiteX74" fmla="*/ 1892965 w 2685776"/>
              <a:gd name="connsiteY74" fmla="*/ 1317450 h 3035414"/>
              <a:gd name="connsiteX75" fmla="*/ 1934529 w 2685776"/>
              <a:gd name="connsiteY75" fmla="*/ 1400578 h 3035414"/>
              <a:gd name="connsiteX76" fmla="*/ 1962238 w 2685776"/>
              <a:gd name="connsiteY76" fmla="*/ 1525268 h 3035414"/>
              <a:gd name="connsiteX77" fmla="*/ 1976092 w 2685776"/>
              <a:gd name="connsiteY77" fmla="*/ 1580687 h 3035414"/>
              <a:gd name="connsiteX78" fmla="*/ 2003802 w 2685776"/>
              <a:gd name="connsiteY78" fmla="*/ 1622250 h 3035414"/>
              <a:gd name="connsiteX79" fmla="*/ 2086929 w 2685776"/>
              <a:gd name="connsiteY79" fmla="*/ 1871632 h 3035414"/>
              <a:gd name="connsiteX80" fmla="*/ 2114638 w 2685776"/>
              <a:gd name="connsiteY80" fmla="*/ 1954759 h 3035414"/>
              <a:gd name="connsiteX81" fmla="*/ 2197765 w 2685776"/>
              <a:gd name="connsiteY81" fmla="*/ 2024032 h 3035414"/>
              <a:gd name="connsiteX82" fmla="*/ 2308602 w 2685776"/>
              <a:gd name="connsiteY82" fmla="*/ 2121014 h 3035414"/>
              <a:gd name="connsiteX83" fmla="*/ 2350165 w 2685776"/>
              <a:gd name="connsiteY83" fmla="*/ 2162578 h 3035414"/>
              <a:gd name="connsiteX84" fmla="*/ 2433292 w 2685776"/>
              <a:gd name="connsiteY84" fmla="*/ 2217996 h 3035414"/>
              <a:gd name="connsiteX85" fmla="*/ 2461002 w 2685776"/>
              <a:gd name="connsiteY85" fmla="*/ 2245705 h 3035414"/>
              <a:gd name="connsiteX86" fmla="*/ 2461002 w 2685776"/>
              <a:gd name="connsiteY86" fmla="*/ 2231850 h 303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85776" h="3035414">
                <a:moveTo>
                  <a:pt x="2461002" y="2231850"/>
                </a:moveTo>
                <a:cubicBezTo>
                  <a:pt x="2465620" y="2236468"/>
                  <a:pt x="2476937" y="2261640"/>
                  <a:pt x="2488711" y="2273414"/>
                </a:cubicBezTo>
                <a:cubicBezTo>
                  <a:pt x="2512998" y="2297701"/>
                  <a:pt x="2540288" y="2305964"/>
                  <a:pt x="2571838" y="2314978"/>
                </a:cubicBezTo>
                <a:cubicBezTo>
                  <a:pt x="2590147" y="2320209"/>
                  <a:pt x="2608783" y="2324214"/>
                  <a:pt x="2627256" y="2328832"/>
                </a:cubicBezTo>
                <a:cubicBezTo>
                  <a:pt x="2636492" y="2347305"/>
                  <a:pt x="2644718" y="2366318"/>
                  <a:pt x="2654965" y="2384250"/>
                </a:cubicBezTo>
                <a:cubicBezTo>
                  <a:pt x="2663226" y="2398707"/>
                  <a:pt x="2680835" y="2409265"/>
                  <a:pt x="2682674" y="2425814"/>
                </a:cubicBezTo>
                <a:cubicBezTo>
                  <a:pt x="2685776" y="2453733"/>
                  <a:pt x="2673438" y="2481232"/>
                  <a:pt x="2668820" y="2508941"/>
                </a:cubicBezTo>
                <a:cubicBezTo>
                  <a:pt x="2645729" y="2504323"/>
                  <a:pt x="2621596" y="2503355"/>
                  <a:pt x="2599547" y="2495087"/>
                </a:cubicBezTo>
                <a:cubicBezTo>
                  <a:pt x="2583956" y="2489240"/>
                  <a:pt x="2574566" y="2468886"/>
                  <a:pt x="2557983" y="2467378"/>
                </a:cubicBezTo>
                <a:cubicBezTo>
                  <a:pt x="2520903" y="2464007"/>
                  <a:pt x="2484092" y="2476614"/>
                  <a:pt x="2447147" y="2481232"/>
                </a:cubicBezTo>
                <a:cubicBezTo>
                  <a:pt x="2442529" y="2495087"/>
                  <a:pt x="2440384" y="2510030"/>
                  <a:pt x="2433292" y="2522796"/>
                </a:cubicBezTo>
                <a:cubicBezTo>
                  <a:pt x="2414447" y="2556717"/>
                  <a:pt x="2373510" y="2620916"/>
                  <a:pt x="2336311" y="2647487"/>
                </a:cubicBezTo>
                <a:cubicBezTo>
                  <a:pt x="2319505" y="2659492"/>
                  <a:pt x="2298824" y="2664949"/>
                  <a:pt x="2280892" y="2675196"/>
                </a:cubicBezTo>
                <a:cubicBezTo>
                  <a:pt x="2266435" y="2683457"/>
                  <a:pt x="2254222" y="2695459"/>
                  <a:pt x="2239329" y="2702905"/>
                </a:cubicBezTo>
                <a:cubicBezTo>
                  <a:pt x="2226267" y="2709436"/>
                  <a:pt x="2211188" y="2711006"/>
                  <a:pt x="2197765" y="2716759"/>
                </a:cubicBezTo>
                <a:cubicBezTo>
                  <a:pt x="2178782" y="2724895"/>
                  <a:pt x="2161330" y="2736332"/>
                  <a:pt x="2142347" y="2744468"/>
                </a:cubicBezTo>
                <a:cubicBezTo>
                  <a:pt x="2128924" y="2750221"/>
                  <a:pt x="2113845" y="2751792"/>
                  <a:pt x="2100783" y="2758323"/>
                </a:cubicBezTo>
                <a:cubicBezTo>
                  <a:pt x="2069646" y="2773892"/>
                  <a:pt x="2039542" y="2801333"/>
                  <a:pt x="2017656" y="2827596"/>
                </a:cubicBezTo>
                <a:cubicBezTo>
                  <a:pt x="2006996" y="2840388"/>
                  <a:pt x="2002739" y="2858499"/>
                  <a:pt x="1989947" y="2869159"/>
                </a:cubicBezTo>
                <a:cubicBezTo>
                  <a:pt x="1974081" y="2882381"/>
                  <a:pt x="1952461" y="2886621"/>
                  <a:pt x="1934529" y="2896868"/>
                </a:cubicBezTo>
                <a:cubicBezTo>
                  <a:pt x="1920072" y="2905129"/>
                  <a:pt x="1908181" y="2917815"/>
                  <a:pt x="1892965" y="2924578"/>
                </a:cubicBezTo>
                <a:cubicBezTo>
                  <a:pt x="1839888" y="2948168"/>
                  <a:pt x="1784116" y="2959991"/>
                  <a:pt x="1726711" y="2966141"/>
                </a:cubicBezTo>
                <a:cubicBezTo>
                  <a:pt x="1625273" y="2977009"/>
                  <a:pt x="1522542" y="2977078"/>
                  <a:pt x="1421911" y="2993850"/>
                </a:cubicBezTo>
                <a:cubicBezTo>
                  <a:pt x="1394202" y="2998468"/>
                  <a:pt x="1366592" y="3003732"/>
                  <a:pt x="1338783" y="3007705"/>
                </a:cubicBezTo>
                <a:cubicBezTo>
                  <a:pt x="1247284" y="3020776"/>
                  <a:pt x="1183483" y="3026006"/>
                  <a:pt x="1089402" y="3035414"/>
                </a:cubicBezTo>
                <a:cubicBezTo>
                  <a:pt x="983184" y="3030796"/>
                  <a:pt x="876753" y="3029713"/>
                  <a:pt x="770747" y="3021559"/>
                </a:cubicBezTo>
                <a:cubicBezTo>
                  <a:pt x="748293" y="3019832"/>
                  <a:pt x="687510" y="2987850"/>
                  <a:pt x="673765" y="2979996"/>
                </a:cubicBezTo>
                <a:cubicBezTo>
                  <a:pt x="659308" y="2971735"/>
                  <a:pt x="648669" y="2954757"/>
                  <a:pt x="632202" y="2952287"/>
                </a:cubicBezTo>
                <a:cubicBezTo>
                  <a:pt x="554427" y="2940621"/>
                  <a:pt x="475183" y="2943050"/>
                  <a:pt x="396674" y="2938432"/>
                </a:cubicBezTo>
                <a:cubicBezTo>
                  <a:pt x="382820" y="2924577"/>
                  <a:pt x="369987" y="2909619"/>
                  <a:pt x="355111" y="2896868"/>
                </a:cubicBezTo>
                <a:cubicBezTo>
                  <a:pt x="337579" y="2881841"/>
                  <a:pt x="319741" y="2866761"/>
                  <a:pt x="299692" y="2855305"/>
                </a:cubicBezTo>
                <a:cubicBezTo>
                  <a:pt x="254306" y="2829370"/>
                  <a:pt x="117000" y="2828621"/>
                  <a:pt x="105729" y="2827596"/>
                </a:cubicBezTo>
                <a:cubicBezTo>
                  <a:pt x="110347" y="2799887"/>
                  <a:pt x="105941" y="2769024"/>
                  <a:pt x="119583" y="2744468"/>
                </a:cubicBezTo>
                <a:cubicBezTo>
                  <a:pt x="130797" y="2724283"/>
                  <a:pt x="158674" y="2719233"/>
                  <a:pt x="175002" y="2702905"/>
                </a:cubicBezTo>
                <a:cubicBezTo>
                  <a:pt x="186776" y="2691131"/>
                  <a:pt x="193475" y="2675196"/>
                  <a:pt x="202711" y="2661341"/>
                </a:cubicBezTo>
                <a:cubicBezTo>
                  <a:pt x="213056" y="2630307"/>
                  <a:pt x="225450" y="2596663"/>
                  <a:pt x="230420" y="2564359"/>
                </a:cubicBezTo>
                <a:cubicBezTo>
                  <a:pt x="236779" y="2523026"/>
                  <a:pt x="231050" y="2479341"/>
                  <a:pt x="244274" y="2439668"/>
                </a:cubicBezTo>
                <a:cubicBezTo>
                  <a:pt x="254805" y="2408075"/>
                  <a:pt x="289161" y="2388134"/>
                  <a:pt x="299692" y="2356541"/>
                </a:cubicBezTo>
                <a:lnTo>
                  <a:pt x="327402" y="2273414"/>
                </a:lnTo>
                <a:cubicBezTo>
                  <a:pt x="332020" y="2259559"/>
                  <a:pt x="338392" y="2246170"/>
                  <a:pt x="341256" y="2231850"/>
                </a:cubicBezTo>
                <a:lnTo>
                  <a:pt x="355111" y="2162578"/>
                </a:lnTo>
                <a:cubicBezTo>
                  <a:pt x="331522" y="1973868"/>
                  <a:pt x="367857" y="2115612"/>
                  <a:pt x="299692" y="1996323"/>
                </a:cubicBezTo>
                <a:cubicBezTo>
                  <a:pt x="258510" y="1924254"/>
                  <a:pt x="323145" y="1979630"/>
                  <a:pt x="244274" y="1927050"/>
                </a:cubicBezTo>
                <a:cubicBezTo>
                  <a:pt x="239656" y="1885486"/>
                  <a:pt x="237295" y="1843609"/>
                  <a:pt x="230420" y="1802359"/>
                </a:cubicBezTo>
                <a:cubicBezTo>
                  <a:pt x="228019" y="1787954"/>
                  <a:pt x="219429" y="1775116"/>
                  <a:pt x="216565" y="1760796"/>
                </a:cubicBezTo>
                <a:cubicBezTo>
                  <a:pt x="184725" y="1601595"/>
                  <a:pt x="220158" y="1716154"/>
                  <a:pt x="188856" y="1622250"/>
                </a:cubicBezTo>
                <a:cubicBezTo>
                  <a:pt x="184238" y="1492941"/>
                  <a:pt x="187877" y="1363072"/>
                  <a:pt x="175002" y="1234323"/>
                </a:cubicBezTo>
                <a:cubicBezTo>
                  <a:pt x="173702" y="1221325"/>
                  <a:pt x="152438" y="1218620"/>
                  <a:pt x="147292" y="1206614"/>
                </a:cubicBezTo>
                <a:cubicBezTo>
                  <a:pt x="138016" y="1184970"/>
                  <a:pt x="139149" y="1160186"/>
                  <a:pt x="133438" y="1137341"/>
                </a:cubicBezTo>
                <a:cubicBezTo>
                  <a:pt x="129896" y="1123173"/>
                  <a:pt x="123595" y="1109820"/>
                  <a:pt x="119583" y="1095778"/>
                </a:cubicBezTo>
                <a:cubicBezTo>
                  <a:pt x="84790" y="974003"/>
                  <a:pt x="125093" y="1098449"/>
                  <a:pt x="91874" y="998796"/>
                </a:cubicBezTo>
                <a:cubicBezTo>
                  <a:pt x="96492" y="878723"/>
                  <a:pt x="99827" y="758594"/>
                  <a:pt x="105729" y="638578"/>
                </a:cubicBezTo>
                <a:cubicBezTo>
                  <a:pt x="122020" y="307333"/>
                  <a:pt x="0" y="225959"/>
                  <a:pt x="175002" y="125959"/>
                </a:cubicBezTo>
                <a:cubicBezTo>
                  <a:pt x="192934" y="115712"/>
                  <a:pt x="210827" y="104781"/>
                  <a:pt x="230420" y="98250"/>
                </a:cubicBezTo>
                <a:cubicBezTo>
                  <a:pt x="252760" y="90804"/>
                  <a:pt x="276601" y="89014"/>
                  <a:pt x="299692" y="84396"/>
                </a:cubicBezTo>
                <a:cubicBezTo>
                  <a:pt x="313547" y="75160"/>
                  <a:pt x="326363" y="64134"/>
                  <a:pt x="341256" y="56687"/>
                </a:cubicBezTo>
                <a:cubicBezTo>
                  <a:pt x="379948" y="37341"/>
                  <a:pt x="444056" y="34084"/>
                  <a:pt x="479802" y="28978"/>
                </a:cubicBezTo>
                <a:cubicBezTo>
                  <a:pt x="566732" y="0"/>
                  <a:pt x="490546" y="18945"/>
                  <a:pt x="646056" y="28978"/>
                </a:cubicBezTo>
                <a:cubicBezTo>
                  <a:pt x="747550" y="35526"/>
                  <a:pt x="849256" y="38214"/>
                  <a:pt x="950856" y="42832"/>
                </a:cubicBezTo>
                <a:cubicBezTo>
                  <a:pt x="969329" y="70541"/>
                  <a:pt x="995743" y="94366"/>
                  <a:pt x="1006274" y="125959"/>
                </a:cubicBezTo>
                <a:cubicBezTo>
                  <a:pt x="1015510" y="153668"/>
                  <a:pt x="1013330" y="188434"/>
                  <a:pt x="1033983" y="209087"/>
                </a:cubicBezTo>
                <a:cubicBezTo>
                  <a:pt x="1061692" y="236796"/>
                  <a:pt x="1095374" y="259609"/>
                  <a:pt x="1117111" y="292214"/>
                </a:cubicBezTo>
                <a:lnTo>
                  <a:pt x="1172529" y="375341"/>
                </a:lnTo>
                <a:cubicBezTo>
                  <a:pt x="1186861" y="418340"/>
                  <a:pt x="1188411" y="429522"/>
                  <a:pt x="1214092" y="472323"/>
                </a:cubicBezTo>
                <a:cubicBezTo>
                  <a:pt x="1231226" y="500879"/>
                  <a:pt x="1245963" y="531901"/>
                  <a:pt x="1269511" y="555450"/>
                </a:cubicBezTo>
                <a:cubicBezTo>
                  <a:pt x="1283365" y="569305"/>
                  <a:pt x="1299045" y="581548"/>
                  <a:pt x="1311074" y="597014"/>
                </a:cubicBezTo>
                <a:cubicBezTo>
                  <a:pt x="1337825" y="631409"/>
                  <a:pt x="1357030" y="679971"/>
                  <a:pt x="1394202" y="707850"/>
                </a:cubicBezTo>
                <a:cubicBezTo>
                  <a:pt x="1420844" y="727831"/>
                  <a:pt x="1453781" y="739719"/>
                  <a:pt x="1477329" y="763268"/>
                </a:cubicBezTo>
                <a:cubicBezTo>
                  <a:pt x="1549305" y="835246"/>
                  <a:pt x="1445199" y="733750"/>
                  <a:pt x="1560456" y="832541"/>
                </a:cubicBezTo>
                <a:cubicBezTo>
                  <a:pt x="1575332" y="845292"/>
                  <a:pt x="1586968" y="861562"/>
                  <a:pt x="1602020" y="874105"/>
                </a:cubicBezTo>
                <a:cubicBezTo>
                  <a:pt x="1614812" y="884765"/>
                  <a:pt x="1630791" y="891154"/>
                  <a:pt x="1643583" y="901814"/>
                </a:cubicBezTo>
                <a:cubicBezTo>
                  <a:pt x="1750253" y="990706"/>
                  <a:pt x="1623521" y="902295"/>
                  <a:pt x="1726711" y="971087"/>
                </a:cubicBezTo>
                <a:cubicBezTo>
                  <a:pt x="1770622" y="1036952"/>
                  <a:pt x="1749155" y="996854"/>
                  <a:pt x="1782129" y="1095778"/>
                </a:cubicBezTo>
                <a:cubicBezTo>
                  <a:pt x="1782130" y="1095782"/>
                  <a:pt x="1809836" y="1178902"/>
                  <a:pt x="1809838" y="1178905"/>
                </a:cubicBezTo>
                <a:cubicBezTo>
                  <a:pt x="1945401" y="1382250"/>
                  <a:pt x="1807764" y="1168347"/>
                  <a:pt x="1892965" y="1317450"/>
                </a:cubicBezTo>
                <a:cubicBezTo>
                  <a:pt x="1935937" y="1392651"/>
                  <a:pt x="1909127" y="1324373"/>
                  <a:pt x="1934529" y="1400578"/>
                </a:cubicBezTo>
                <a:cubicBezTo>
                  <a:pt x="1959534" y="1550612"/>
                  <a:pt x="1934951" y="1429761"/>
                  <a:pt x="1962238" y="1525268"/>
                </a:cubicBezTo>
                <a:cubicBezTo>
                  <a:pt x="1967469" y="1543577"/>
                  <a:pt x="1968591" y="1563185"/>
                  <a:pt x="1976092" y="1580687"/>
                </a:cubicBezTo>
                <a:cubicBezTo>
                  <a:pt x="1982651" y="1595992"/>
                  <a:pt x="1994565" y="1608396"/>
                  <a:pt x="2003802" y="1622250"/>
                </a:cubicBezTo>
                <a:lnTo>
                  <a:pt x="2086929" y="1871632"/>
                </a:lnTo>
                <a:lnTo>
                  <a:pt x="2114638" y="1954759"/>
                </a:lnTo>
                <a:cubicBezTo>
                  <a:pt x="2167976" y="2008097"/>
                  <a:pt x="2139899" y="1985454"/>
                  <a:pt x="2197765" y="2024032"/>
                </a:cubicBezTo>
                <a:cubicBezTo>
                  <a:pt x="2276278" y="2141803"/>
                  <a:pt x="2146957" y="1959365"/>
                  <a:pt x="2308602" y="2121014"/>
                </a:cubicBezTo>
                <a:cubicBezTo>
                  <a:pt x="2322456" y="2134869"/>
                  <a:pt x="2334699" y="2150549"/>
                  <a:pt x="2350165" y="2162578"/>
                </a:cubicBezTo>
                <a:cubicBezTo>
                  <a:pt x="2376452" y="2183024"/>
                  <a:pt x="2409743" y="2194448"/>
                  <a:pt x="2433292" y="2217996"/>
                </a:cubicBezTo>
                <a:cubicBezTo>
                  <a:pt x="2442529" y="2227232"/>
                  <a:pt x="2449801" y="2238985"/>
                  <a:pt x="2461002" y="2245705"/>
                </a:cubicBezTo>
                <a:cubicBezTo>
                  <a:pt x="2473525" y="2253218"/>
                  <a:pt x="2456384" y="2227232"/>
                  <a:pt x="2461002" y="2231850"/>
                </a:cubicBezTo>
                <a:close/>
              </a:path>
            </a:pathLst>
          </a:custGeom>
          <a:solidFill>
            <a:srgbClr val="FF0000">
              <a:alpha val="71000"/>
            </a:srgbClr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Василько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71472" y="3500438"/>
            <a:ext cx="4304604" cy="2909455"/>
          </a:xfrm>
          <a:custGeom>
            <a:avLst/>
            <a:gdLst>
              <a:gd name="connsiteX0" fmla="*/ 13855 w 4304604"/>
              <a:gd name="connsiteY0" fmla="*/ 955964 h 2909455"/>
              <a:gd name="connsiteX1" fmla="*/ 69273 w 4304604"/>
              <a:gd name="connsiteY1" fmla="*/ 858982 h 2909455"/>
              <a:gd name="connsiteX2" fmla="*/ 27709 w 4304604"/>
              <a:gd name="connsiteY2" fmla="*/ 568036 h 2909455"/>
              <a:gd name="connsiteX3" fmla="*/ 13855 w 4304604"/>
              <a:gd name="connsiteY3" fmla="*/ 526473 h 2909455"/>
              <a:gd name="connsiteX4" fmla="*/ 318655 w 4304604"/>
              <a:gd name="connsiteY4" fmla="*/ 429491 h 2909455"/>
              <a:gd name="connsiteX5" fmla="*/ 374073 w 4304604"/>
              <a:gd name="connsiteY5" fmla="*/ 443345 h 2909455"/>
              <a:gd name="connsiteX6" fmla="*/ 429491 w 4304604"/>
              <a:gd name="connsiteY6" fmla="*/ 471055 h 2909455"/>
              <a:gd name="connsiteX7" fmla="*/ 526473 w 4304604"/>
              <a:gd name="connsiteY7" fmla="*/ 484909 h 2909455"/>
              <a:gd name="connsiteX8" fmla="*/ 1690255 w 4304604"/>
              <a:gd name="connsiteY8" fmla="*/ 498764 h 2909455"/>
              <a:gd name="connsiteX9" fmla="*/ 1731818 w 4304604"/>
              <a:gd name="connsiteY9" fmla="*/ 484909 h 2909455"/>
              <a:gd name="connsiteX10" fmla="*/ 1787237 w 4304604"/>
              <a:gd name="connsiteY10" fmla="*/ 471055 h 2909455"/>
              <a:gd name="connsiteX11" fmla="*/ 1814946 w 4304604"/>
              <a:gd name="connsiteY11" fmla="*/ 443345 h 2909455"/>
              <a:gd name="connsiteX12" fmla="*/ 1856509 w 4304604"/>
              <a:gd name="connsiteY12" fmla="*/ 387927 h 2909455"/>
              <a:gd name="connsiteX13" fmla="*/ 1911928 w 4304604"/>
              <a:gd name="connsiteY13" fmla="*/ 374073 h 2909455"/>
              <a:gd name="connsiteX14" fmla="*/ 1953491 w 4304604"/>
              <a:gd name="connsiteY14" fmla="*/ 332509 h 2909455"/>
              <a:gd name="connsiteX15" fmla="*/ 1995055 w 4304604"/>
              <a:gd name="connsiteY15" fmla="*/ 318655 h 2909455"/>
              <a:gd name="connsiteX16" fmla="*/ 2119746 w 4304604"/>
              <a:gd name="connsiteY16" fmla="*/ 277091 h 2909455"/>
              <a:gd name="connsiteX17" fmla="*/ 2216728 w 4304604"/>
              <a:gd name="connsiteY17" fmla="*/ 235527 h 2909455"/>
              <a:gd name="connsiteX18" fmla="*/ 2299855 w 4304604"/>
              <a:gd name="connsiteY18" fmla="*/ 207818 h 2909455"/>
              <a:gd name="connsiteX19" fmla="*/ 2313709 w 4304604"/>
              <a:gd name="connsiteY19" fmla="*/ 166255 h 2909455"/>
              <a:gd name="connsiteX20" fmla="*/ 2341418 w 4304604"/>
              <a:gd name="connsiteY20" fmla="*/ 55418 h 2909455"/>
              <a:gd name="connsiteX21" fmla="*/ 2424546 w 4304604"/>
              <a:gd name="connsiteY21" fmla="*/ 0 h 2909455"/>
              <a:gd name="connsiteX22" fmla="*/ 2563091 w 4304604"/>
              <a:gd name="connsiteY22" fmla="*/ 13855 h 2909455"/>
              <a:gd name="connsiteX23" fmla="*/ 2604655 w 4304604"/>
              <a:gd name="connsiteY23" fmla="*/ 55418 h 2909455"/>
              <a:gd name="connsiteX24" fmla="*/ 2632364 w 4304604"/>
              <a:gd name="connsiteY24" fmla="*/ 138545 h 2909455"/>
              <a:gd name="connsiteX25" fmla="*/ 2646218 w 4304604"/>
              <a:gd name="connsiteY25" fmla="*/ 180109 h 2909455"/>
              <a:gd name="connsiteX26" fmla="*/ 2660073 w 4304604"/>
              <a:gd name="connsiteY26" fmla="*/ 221673 h 2909455"/>
              <a:gd name="connsiteX27" fmla="*/ 2673928 w 4304604"/>
              <a:gd name="connsiteY27" fmla="*/ 304800 h 2909455"/>
              <a:gd name="connsiteX28" fmla="*/ 2729346 w 4304604"/>
              <a:gd name="connsiteY28" fmla="*/ 387927 h 2909455"/>
              <a:gd name="connsiteX29" fmla="*/ 2757055 w 4304604"/>
              <a:gd name="connsiteY29" fmla="*/ 471055 h 2909455"/>
              <a:gd name="connsiteX30" fmla="*/ 2784764 w 4304604"/>
              <a:gd name="connsiteY30" fmla="*/ 568036 h 2909455"/>
              <a:gd name="connsiteX31" fmla="*/ 2770909 w 4304604"/>
              <a:gd name="connsiteY31" fmla="*/ 1122218 h 2909455"/>
              <a:gd name="connsiteX32" fmla="*/ 2757055 w 4304604"/>
              <a:gd name="connsiteY32" fmla="*/ 1163782 h 2909455"/>
              <a:gd name="connsiteX33" fmla="*/ 2798618 w 4304604"/>
              <a:gd name="connsiteY33" fmla="*/ 1260764 h 2909455"/>
              <a:gd name="connsiteX34" fmla="*/ 2812473 w 4304604"/>
              <a:gd name="connsiteY34" fmla="*/ 1302327 h 2909455"/>
              <a:gd name="connsiteX35" fmla="*/ 2854037 w 4304604"/>
              <a:gd name="connsiteY35" fmla="*/ 1330036 h 2909455"/>
              <a:gd name="connsiteX36" fmla="*/ 2923309 w 4304604"/>
              <a:gd name="connsiteY36" fmla="*/ 1413164 h 2909455"/>
              <a:gd name="connsiteX37" fmla="*/ 2964873 w 4304604"/>
              <a:gd name="connsiteY37" fmla="*/ 1427018 h 2909455"/>
              <a:gd name="connsiteX38" fmla="*/ 3214255 w 4304604"/>
              <a:gd name="connsiteY38" fmla="*/ 1413164 h 2909455"/>
              <a:gd name="connsiteX39" fmla="*/ 3255818 w 4304604"/>
              <a:gd name="connsiteY39" fmla="*/ 1385455 h 2909455"/>
              <a:gd name="connsiteX40" fmla="*/ 3366655 w 4304604"/>
              <a:gd name="connsiteY40" fmla="*/ 1330036 h 2909455"/>
              <a:gd name="connsiteX41" fmla="*/ 3449782 w 4304604"/>
              <a:gd name="connsiteY41" fmla="*/ 1288473 h 2909455"/>
              <a:gd name="connsiteX42" fmla="*/ 4045528 w 4304604"/>
              <a:gd name="connsiteY42" fmla="*/ 1316182 h 2909455"/>
              <a:gd name="connsiteX43" fmla="*/ 4087091 w 4304604"/>
              <a:gd name="connsiteY43" fmla="*/ 1330036 h 2909455"/>
              <a:gd name="connsiteX44" fmla="*/ 4156364 w 4304604"/>
              <a:gd name="connsiteY44" fmla="*/ 1385455 h 2909455"/>
              <a:gd name="connsiteX45" fmla="*/ 4197928 w 4304604"/>
              <a:gd name="connsiteY45" fmla="*/ 1413164 h 2909455"/>
              <a:gd name="connsiteX46" fmla="*/ 4281055 w 4304604"/>
              <a:gd name="connsiteY46" fmla="*/ 1482436 h 2909455"/>
              <a:gd name="connsiteX47" fmla="*/ 4294909 w 4304604"/>
              <a:gd name="connsiteY47" fmla="*/ 1524000 h 2909455"/>
              <a:gd name="connsiteX48" fmla="*/ 4267200 w 4304604"/>
              <a:gd name="connsiteY48" fmla="*/ 1565564 h 2909455"/>
              <a:gd name="connsiteX49" fmla="*/ 4239491 w 4304604"/>
              <a:gd name="connsiteY49" fmla="*/ 1620982 h 2909455"/>
              <a:gd name="connsiteX50" fmla="*/ 4184073 w 4304604"/>
              <a:gd name="connsiteY50" fmla="*/ 1704109 h 2909455"/>
              <a:gd name="connsiteX51" fmla="*/ 4170218 w 4304604"/>
              <a:gd name="connsiteY51" fmla="*/ 1773382 h 2909455"/>
              <a:gd name="connsiteX52" fmla="*/ 4142509 w 4304604"/>
              <a:gd name="connsiteY52" fmla="*/ 1814945 h 2909455"/>
              <a:gd name="connsiteX53" fmla="*/ 4114800 w 4304604"/>
              <a:gd name="connsiteY53" fmla="*/ 1870364 h 2909455"/>
              <a:gd name="connsiteX54" fmla="*/ 4003964 w 4304604"/>
              <a:gd name="connsiteY54" fmla="*/ 1967345 h 2909455"/>
              <a:gd name="connsiteX55" fmla="*/ 3837709 w 4304604"/>
              <a:gd name="connsiteY55" fmla="*/ 1995055 h 2909455"/>
              <a:gd name="connsiteX56" fmla="*/ 3754582 w 4304604"/>
              <a:gd name="connsiteY56" fmla="*/ 2008909 h 2909455"/>
              <a:gd name="connsiteX57" fmla="*/ 3685309 w 4304604"/>
              <a:gd name="connsiteY57" fmla="*/ 2022764 h 2909455"/>
              <a:gd name="connsiteX58" fmla="*/ 3643746 w 4304604"/>
              <a:gd name="connsiteY58" fmla="*/ 2050473 h 2909455"/>
              <a:gd name="connsiteX59" fmla="*/ 3532909 w 4304604"/>
              <a:gd name="connsiteY59" fmla="*/ 2078182 h 2909455"/>
              <a:gd name="connsiteX60" fmla="*/ 3491346 w 4304604"/>
              <a:gd name="connsiteY60" fmla="*/ 2105891 h 2909455"/>
              <a:gd name="connsiteX61" fmla="*/ 3075709 w 4304604"/>
              <a:gd name="connsiteY61" fmla="*/ 2147455 h 2909455"/>
              <a:gd name="connsiteX62" fmla="*/ 3034146 w 4304604"/>
              <a:gd name="connsiteY62" fmla="*/ 2175164 h 2909455"/>
              <a:gd name="connsiteX63" fmla="*/ 2715491 w 4304604"/>
              <a:gd name="connsiteY63" fmla="*/ 2216727 h 2909455"/>
              <a:gd name="connsiteX64" fmla="*/ 2604655 w 4304604"/>
              <a:gd name="connsiteY64" fmla="*/ 2230582 h 2909455"/>
              <a:gd name="connsiteX65" fmla="*/ 2479964 w 4304604"/>
              <a:gd name="connsiteY65" fmla="*/ 2244436 h 2909455"/>
              <a:gd name="connsiteX66" fmla="*/ 2438400 w 4304604"/>
              <a:gd name="connsiteY66" fmla="*/ 2272145 h 2909455"/>
              <a:gd name="connsiteX67" fmla="*/ 2341418 w 4304604"/>
              <a:gd name="connsiteY67" fmla="*/ 2313709 h 2909455"/>
              <a:gd name="connsiteX68" fmla="*/ 2299855 w 4304604"/>
              <a:gd name="connsiteY68" fmla="*/ 2369127 h 2909455"/>
              <a:gd name="connsiteX69" fmla="*/ 2272146 w 4304604"/>
              <a:gd name="connsiteY69" fmla="*/ 2410691 h 2909455"/>
              <a:gd name="connsiteX70" fmla="*/ 2230582 w 4304604"/>
              <a:gd name="connsiteY70" fmla="*/ 2452255 h 2909455"/>
              <a:gd name="connsiteX71" fmla="*/ 2202873 w 4304604"/>
              <a:gd name="connsiteY71" fmla="*/ 2493818 h 2909455"/>
              <a:gd name="connsiteX72" fmla="*/ 2189018 w 4304604"/>
              <a:gd name="connsiteY72" fmla="*/ 2535382 h 2909455"/>
              <a:gd name="connsiteX73" fmla="*/ 2133600 w 4304604"/>
              <a:gd name="connsiteY73" fmla="*/ 2576945 h 2909455"/>
              <a:gd name="connsiteX74" fmla="*/ 2092037 w 4304604"/>
              <a:gd name="connsiteY74" fmla="*/ 2618509 h 2909455"/>
              <a:gd name="connsiteX75" fmla="*/ 2050473 w 4304604"/>
              <a:gd name="connsiteY75" fmla="*/ 2646218 h 2909455"/>
              <a:gd name="connsiteX76" fmla="*/ 1967346 w 4304604"/>
              <a:gd name="connsiteY76" fmla="*/ 2715491 h 2909455"/>
              <a:gd name="connsiteX77" fmla="*/ 1953491 w 4304604"/>
              <a:gd name="connsiteY77" fmla="*/ 2770909 h 2909455"/>
              <a:gd name="connsiteX78" fmla="*/ 1884218 w 4304604"/>
              <a:gd name="connsiteY78" fmla="*/ 2854036 h 2909455"/>
              <a:gd name="connsiteX79" fmla="*/ 1801091 w 4304604"/>
              <a:gd name="connsiteY79" fmla="*/ 2909455 h 2909455"/>
              <a:gd name="connsiteX80" fmla="*/ 1496291 w 4304604"/>
              <a:gd name="connsiteY80" fmla="*/ 2895600 h 2909455"/>
              <a:gd name="connsiteX81" fmla="*/ 1454728 w 4304604"/>
              <a:gd name="connsiteY81" fmla="*/ 2881745 h 2909455"/>
              <a:gd name="connsiteX82" fmla="*/ 1371600 w 4304604"/>
              <a:gd name="connsiteY82" fmla="*/ 2867891 h 2909455"/>
              <a:gd name="connsiteX83" fmla="*/ 1330037 w 4304604"/>
              <a:gd name="connsiteY83" fmla="*/ 2701636 h 2909455"/>
              <a:gd name="connsiteX84" fmla="*/ 1302328 w 4304604"/>
              <a:gd name="connsiteY84" fmla="*/ 2660073 h 2909455"/>
              <a:gd name="connsiteX85" fmla="*/ 1246909 w 4304604"/>
              <a:gd name="connsiteY85" fmla="*/ 2576945 h 2909455"/>
              <a:gd name="connsiteX86" fmla="*/ 1219200 w 4304604"/>
              <a:gd name="connsiteY86" fmla="*/ 2535382 h 2909455"/>
              <a:gd name="connsiteX87" fmla="*/ 1177637 w 4304604"/>
              <a:gd name="connsiteY87" fmla="*/ 2507673 h 2909455"/>
              <a:gd name="connsiteX88" fmla="*/ 1122218 w 4304604"/>
              <a:gd name="connsiteY88" fmla="*/ 2424545 h 2909455"/>
              <a:gd name="connsiteX89" fmla="*/ 1080655 w 4304604"/>
              <a:gd name="connsiteY89" fmla="*/ 2341418 h 2909455"/>
              <a:gd name="connsiteX90" fmla="*/ 1039091 w 4304604"/>
              <a:gd name="connsiteY90" fmla="*/ 2244436 h 2909455"/>
              <a:gd name="connsiteX91" fmla="*/ 997528 w 4304604"/>
              <a:gd name="connsiteY91" fmla="*/ 2161309 h 2909455"/>
              <a:gd name="connsiteX92" fmla="*/ 969818 w 4304604"/>
              <a:gd name="connsiteY92" fmla="*/ 2133600 h 2909455"/>
              <a:gd name="connsiteX93" fmla="*/ 872837 w 4304604"/>
              <a:gd name="connsiteY93" fmla="*/ 2008909 h 2909455"/>
              <a:gd name="connsiteX94" fmla="*/ 831273 w 4304604"/>
              <a:gd name="connsiteY94" fmla="*/ 1981200 h 2909455"/>
              <a:gd name="connsiteX95" fmla="*/ 789709 w 4304604"/>
              <a:gd name="connsiteY95" fmla="*/ 1967345 h 2909455"/>
              <a:gd name="connsiteX96" fmla="*/ 734291 w 4304604"/>
              <a:gd name="connsiteY96" fmla="*/ 1925782 h 2909455"/>
              <a:gd name="connsiteX97" fmla="*/ 692728 w 4304604"/>
              <a:gd name="connsiteY97" fmla="*/ 1898073 h 2909455"/>
              <a:gd name="connsiteX98" fmla="*/ 581891 w 4304604"/>
              <a:gd name="connsiteY98" fmla="*/ 1773382 h 2909455"/>
              <a:gd name="connsiteX99" fmla="*/ 526473 w 4304604"/>
              <a:gd name="connsiteY99" fmla="*/ 1759527 h 2909455"/>
              <a:gd name="connsiteX100" fmla="*/ 484909 w 4304604"/>
              <a:gd name="connsiteY100" fmla="*/ 1731818 h 2909455"/>
              <a:gd name="connsiteX101" fmla="*/ 387928 w 4304604"/>
              <a:gd name="connsiteY101" fmla="*/ 1704109 h 2909455"/>
              <a:gd name="connsiteX102" fmla="*/ 346364 w 4304604"/>
              <a:gd name="connsiteY102" fmla="*/ 1690255 h 2909455"/>
              <a:gd name="connsiteX103" fmla="*/ 277091 w 4304604"/>
              <a:gd name="connsiteY103" fmla="*/ 1648691 h 2909455"/>
              <a:gd name="connsiteX104" fmla="*/ 193964 w 4304604"/>
              <a:gd name="connsiteY104" fmla="*/ 1593273 h 2909455"/>
              <a:gd name="connsiteX105" fmla="*/ 96982 w 4304604"/>
              <a:gd name="connsiteY105" fmla="*/ 1551709 h 2909455"/>
              <a:gd name="connsiteX106" fmla="*/ 13855 w 4304604"/>
              <a:gd name="connsiteY106" fmla="*/ 1468582 h 2909455"/>
              <a:gd name="connsiteX107" fmla="*/ 13855 w 4304604"/>
              <a:gd name="connsiteY107" fmla="*/ 900545 h 2909455"/>
              <a:gd name="connsiteX108" fmla="*/ 0 w 4304604"/>
              <a:gd name="connsiteY108" fmla="*/ 900545 h 2909455"/>
              <a:gd name="connsiteX109" fmla="*/ 0 w 4304604"/>
              <a:gd name="connsiteY109" fmla="*/ 900545 h 2909455"/>
              <a:gd name="connsiteX110" fmla="*/ 13855 w 4304604"/>
              <a:gd name="connsiteY110" fmla="*/ 955964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04604" h="2909455">
                <a:moveTo>
                  <a:pt x="13855" y="955964"/>
                </a:moveTo>
                <a:cubicBezTo>
                  <a:pt x="25368" y="938695"/>
                  <a:pt x="68416" y="877845"/>
                  <a:pt x="69273" y="858982"/>
                </a:cubicBezTo>
                <a:cubicBezTo>
                  <a:pt x="79649" y="630707"/>
                  <a:pt x="96569" y="671327"/>
                  <a:pt x="27709" y="568036"/>
                </a:cubicBezTo>
                <a:cubicBezTo>
                  <a:pt x="23091" y="554182"/>
                  <a:pt x="13855" y="541077"/>
                  <a:pt x="13855" y="526473"/>
                </a:cubicBezTo>
                <a:cubicBezTo>
                  <a:pt x="13855" y="318061"/>
                  <a:pt x="58047" y="417081"/>
                  <a:pt x="318655" y="429491"/>
                </a:cubicBezTo>
                <a:cubicBezTo>
                  <a:pt x="337128" y="434109"/>
                  <a:pt x="356244" y="436659"/>
                  <a:pt x="374073" y="443345"/>
                </a:cubicBezTo>
                <a:cubicBezTo>
                  <a:pt x="393411" y="450597"/>
                  <a:pt x="409566" y="465621"/>
                  <a:pt x="429491" y="471055"/>
                </a:cubicBezTo>
                <a:cubicBezTo>
                  <a:pt x="460996" y="479647"/>
                  <a:pt x="494146" y="480291"/>
                  <a:pt x="526473" y="484909"/>
                </a:cubicBezTo>
                <a:cubicBezTo>
                  <a:pt x="932406" y="647281"/>
                  <a:pt x="601824" y="525311"/>
                  <a:pt x="1690255" y="498764"/>
                </a:cubicBezTo>
                <a:cubicBezTo>
                  <a:pt x="1704854" y="498408"/>
                  <a:pt x="1717776" y="488921"/>
                  <a:pt x="1731818" y="484909"/>
                </a:cubicBezTo>
                <a:cubicBezTo>
                  <a:pt x="1750127" y="479678"/>
                  <a:pt x="1768764" y="475673"/>
                  <a:pt x="1787237" y="471055"/>
                </a:cubicBezTo>
                <a:cubicBezTo>
                  <a:pt x="1796473" y="461818"/>
                  <a:pt x="1806584" y="453380"/>
                  <a:pt x="1814946" y="443345"/>
                </a:cubicBezTo>
                <a:cubicBezTo>
                  <a:pt x="1829728" y="425606"/>
                  <a:pt x="1837719" y="401348"/>
                  <a:pt x="1856509" y="387927"/>
                </a:cubicBezTo>
                <a:cubicBezTo>
                  <a:pt x="1872004" y="376859"/>
                  <a:pt x="1893455" y="378691"/>
                  <a:pt x="1911928" y="374073"/>
                </a:cubicBezTo>
                <a:cubicBezTo>
                  <a:pt x="1925782" y="360218"/>
                  <a:pt x="1937188" y="343377"/>
                  <a:pt x="1953491" y="332509"/>
                </a:cubicBezTo>
                <a:cubicBezTo>
                  <a:pt x="1965642" y="324408"/>
                  <a:pt x="1981632" y="324408"/>
                  <a:pt x="1995055" y="318655"/>
                </a:cubicBezTo>
                <a:cubicBezTo>
                  <a:pt x="2095439" y="275633"/>
                  <a:pt x="2002966" y="300446"/>
                  <a:pt x="2119746" y="277091"/>
                </a:cubicBezTo>
                <a:cubicBezTo>
                  <a:pt x="2185686" y="233130"/>
                  <a:pt x="2135396" y="259927"/>
                  <a:pt x="2216728" y="235527"/>
                </a:cubicBezTo>
                <a:cubicBezTo>
                  <a:pt x="2244704" y="227134"/>
                  <a:pt x="2299855" y="207818"/>
                  <a:pt x="2299855" y="207818"/>
                </a:cubicBezTo>
                <a:cubicBezTo>
                  <a:pt x="2304473" y="193964"/>
                  <a:pt x="2309867" y="180344"/>
                  <a:pt x="2313709" y="166255"/>
                </a:cubicBezTo>
                <a:cubicBezTo>
                  <a:pt x="2323729" y="129514"/>
                  <a:pt x="2327274" y="90777"/>
                  <a:pt x="2341418" y="55418"/>
                </a:cubicBezTo>
                <a:cubicBezTo>
                  <a:pt x="2351996" y="28973"/>
                  <a:pt x="2407623" y="8461"/>
                  <a:pt x="2424546" y="0"/>
                </a:cubicBezTo>
                <a:cubicBezTo>
                  <a:pt x="2470728" y="4618"/>
                  <a:pt x="2518731" y="206"/>
                  <a:pt x="2563091" y="13855"/>
                </a:cubicBezTo>
                <a:cubicBezTo>
                  <a:pt x="2581818" y="19617"/>
                  <a:pt x="2595140" y="38290"/>
                  <a:pt x="2604655" y="55418"/>
                </a:cubicBezTo>
                <a:cubicBezTo>
                  <a:pt x="2618840" y="80950"/>
                  <a:pt x="2623128" y="110836"/>
                  <a:pt x="2632364" y="138545"/>
                </a:cubicBezTo>
                <a:lnTo>
                  <a:pt x="2646218" y="180109"/>
                </a:lnTo>
                <a:cubicBezTo>
                  <a:pt x="2650836" y="193964"/>
                  <a:pt x="2657672" y="207268"/>
                  <a:pt x="2660073" y="221673"/>
                </a:cubicBezTo>
                <a:cubicBezTo>
                  <a:pt x="2664691" y="249382"/>
                  <a:pt x="2663124" y="278870"/>
                  <a:pt x="2673928" y="304800"/>
                </a:cubicBezTo>
                <a:cubicBezTo>
                  <a:pt x="2686737" y="335540"/>
                  <a:pt x="2729346" y="387927"/>
                  <a:pt x="2729346" y="387927"/>
                </a:cubicBezTo>
                <a:cubicBezTo>
                  <a:pt x="2738582" y="415636"/>
                  <a:pt x="2749971" y="442719"/>
                  <a:pt x="2757055" y="471055"/>
                </a:cubicBezTo>
                <a:cubicBezTo>
                  <a:pt x="2774451" y="540641"/>
                  <a:pt x="2764887" y="508409"/>
                  <a:pt x="2784764" y="568036"/>
                </a:cubicBezTo>
                <a:cubicBezTo>
                  <a:pt x="2780146" y="752763"/>
                  <a:pt x="2779494" y="937632"/>
                  <a:pt x="2770909" y="1122218"/>
                </a:cubicBezTo>
                <a:cubicBezTo>
                  <a:pt x="2770230" y="1136806"/>
                  <a:pt x="2757055" y="1149178"/>
                  <a:pt x="2757055" y="1163782"/>
                </a:cubicBezTo>
                <a:cubicBezTo>
                  <a:pt x="2757055" y="1185443"/>
                  <a:pt x="2793208" y="1248140"/>
                  <a:pt x="2798618" y="1260764"/>
                </a:cubicBezTo>
                <a:cubicBezTo>
                  <a:pt x="2804371" y="1274187"/>
                  <a:pt x="2803350" y="1290923"/>
                  <a:pt x="2812473" y="1302327"/>
                </a:cubicBezTo>
                <a:cubicBezTo>
                  <a:pt x="2822875" y="1315329"/>
                  <a:pt x="2840182" y="1320800"/>
                  <a:pt x="2854037" y="1330036"/>
                </a:cubicBezTo>
                <a:cubicBezTo>
                  <a:pt x="2874482" y="1360704"/>
                  <a:pt x="2891308" y="1391830"/>
                  <a:pt x="2923309" y="1413164"/>
                </a:cubicBezTo>
                <a:cubicBezTo>
                  <a:pt x="2935460" y="1421265"/>
                  <a:pt x="2951018" y="1422400"/>
                  <a:pt x="2964873" y="1427018"/>
                </a:cubicBezTo>
                <a:cubicBezTo>
                  <a:pt x="3048000" y="1422400"/>
                  <a:pt x="3131836" y="1424938"/>
                  <a:pt x="3214255" y="1413164"/>
                </a:cubicBezTo>
                <a:cubicBezTo>
                  <a:pt x="3230739" y="1410809"/>
                  <a:pt x="3241200" y="1393428"/>
                  <a:pt x="3255818" y="1385455"/>
                </a:cubicBezTo>
                <a:cubicBezTo>
                  <a:pt x="3292081" y="1365675"/>
                  <a:pt x="3332286" y="1352949"/>
                  <a:pt x="3366655" y="1330036"/>
                </a:cubicBezTo>
                <a:cubicBezTo>
                  <a:pt x="3420369" y="1294226"/>
                  <a:pt x="3392421" y="1307592"/>
                  <a:pt x="3449782" y="1288473"/>
                </a:cubicBezTo>
                <a:cubicBezTo>
                  <a:pt x="3554546" y="1291304"/>
                  <a:pt x="3865433" y="1276161"/>
                  <a:pt x="4045528" y="1316182"/>
                </a:cubicBezTo>
                <a:cubicBezTo>
                  <a:pt x="4059784" y="1319350"/>
                  <a:pt x="4073237" y="1325418"/>
                  <a:pt x="4087091" y="1330036"/>
                </a:cubicBezTo>
                <a:cubicBezTo>
                  <a:pt x="4215020" y="1415321"/>
                  <a:pt x="4057656" y="1306488"/>
                  <a:pt x="4156364" y="1385455"/>
                </a:cubicBezTo>
                <a:cubicBezTo>
                  <a:pt x="4169366" y="1395857"/>
                  <a:pt x="4185136" y="1402504"/>
                  <a:pt x="4197928" y="1413164"/>
                </a:cubicBezTo>
                <a:cubicBezTo>
                  <a:pt x="4304604" y="1502060"/>
                  <a:pt x="4177859" y="1413639"/>
                  <a:pt x="4281055" y="1482436"/>
                </a:cubicBezTo>
                <a:cubicBezTo>
                  <a:pt x="4285673" y="1496291"/>
                  <a:pt x="4297310" y="1509595"/>
                  <a:pt x="4294909" y="1524000"/>
                </a:cubicBezTo>
                <a:cubicBezTo>
                  <a:pt x="4292171" y="1540425"/>
                  <a:pt x="4275461" y="1551107"/>
                  <a:pt x="4267200" y="1565564"/>
                </a:cubicBezTo>
                <a:cubicBezTo>
                  <a:pt x="4256953" y="1583496"/>
                  <a:pt x="4250117" y="1603272"/>
                  <a:pt x="4239491" y="1620982"/>
                </a:cubicBezTo>
                <a:cubicBezTo>
                  <a:pt x="4222357" y="1649538"/>
                  <a:pt x="4184073" y="1704109"/>
                  <a:pt x="4184073" y="1704109"/>
                </a:cubicBezTo>
                <a:cubicBezTo>
                  <a:pt x="4179455" y="1727200"/>
                  <a:pt x="4178486" y="1751333"/>
                  <a:pt x="4170218" y="1773382"/>
                </a:cubicBezTo>
                <a:cubicBezTo>
                  <a:pt x="4164371" y="1788973"/>
                  <a:pt x="4150770" y="1800488"/>
                  <a:pt x="4142509" y="1814945"/>
                </a:cubicBezTo>
                <a:cubicBezTo>
                  <a:pt x="4132262" y="1832877"/>
                  <a:pt x="4125047" y="1852432"/>
                  <a:pt x="4114800" y="1870364"/>
                </a:cubicBezTo>
                <a:cubicBezTo>
                  <a:pt x="4091223" y="1911623"/>
                  <a:pt x="4055735" y="1958716"/>
                  <a:pt x="4003964" y="1967345"/>
                </a:cubicBezTo>
                <a:lnTo>
                  <a:pt x="3837709" y="1995055"/>
                </a:lnTo>
                <a:cubicBezTo>
                  <a:pt x="3810000" y="1999673"/>
                  <a:pt x="3782128" y="2003400"/>
                  <a:pt x="3754582" y="2008909"/>
                </a:cubicBezTo>
                <a:lnTo>
                  <a:pt x="3685309" y="2022764"/>
                </a:lnTo>
                <a:cubicBezTo>
                  <a:pt x="3671455" y="2032000"/>
                  <a:pt x="3659394" y="2044783"/>
                  <a:pt x="3643746" y="2050473"/>
                </a:cubicBezTo>
                <a:cubicBezTo>
                  <a:pt x="3607956" y="2063487"/>
                  <a:pt x="3532909" y="2078182"/>
                  <a:pt x="3532909" y="2078182"/>
                </a:cubicBezTo>
                <a:cubicBezTo>
                  <a:pt x="3519055" y="2087418"/>
                  <a:pt x="3506994" y="2100201"/>
                  <a:pt x="3491346" y="2105891"/>
                </a:cubicBezTo>
                <a:cubicBezTo>
                  <a:pt x="3356665" y="2154866"/>
                  <a:pt x="3218723" y="2140954"/>
                  <a:pt x="3075709" y="2147455"/>
                </a:cubicBezTo>
                <a:cubicBezTo>
                  <a:pt x="3061855" y="2156691"/>
                  <a:pt x="3048603" y="2166903"/>
                  <a:pt x="3034146" y="2175164"/>
                </a:cubicBezTo>
                <a:cubicBezTo>
                  <a:pt x="2918588" y="2241197"/>
                  <a:pt x="2920854" y="2205919"/>
                  <a:pt x="2715491" y="2216727"/>
                </a:cubicBezTo>
                <a:lnTo>
                  <a:pt x="2604655" y="2230582"/>
                </a:lnTo>
                <a:cubicBezTo>
                  <a:pt x="2563122" y="2235468"/>
                  <a:pt x="2520535" y="2234293"/>
                  <a:pt x="2479964" y="2244436"/>
                </a:cubicBezTo>
                <a:cubicBezTo>
                  <a:pt x="2463810" y="2248474"/>
                  <a:pt x="2452857" y="2263884"/>
                  <a:pt x="2438400" y="2272145"/>
                </a:cubicBezTo>
                <a:cubicBezTo>
                  <a:pt x="2390459" y="2299540"/>
                  <a:pt x="2388052" y="2298165"/>
                  <a:pt x="2341418" y="2313709"/>
                </a:cubicBezTo>
                <a:cubicBezTo>
                  <a:pt x="2327564" y="2332182"/>
                  <a:pt x="2313276" y="2350337"/>
                  <a:pt x="2299855" y="2369127"/>
                </a:cubicBezTo>
                <a:cubicBezTo>
                  <a:pt x="2290177" y="2382677"/>
                  <a:pt x="2282806" y="2397899"/>
                  <a:pt x="2272146" y="2410691"/>
                </a:cubicBezTo>
                <a:cubicBezTo>
                  <a:pt x="2259603" y="2425743"/>
                  <a:pt x="2243125" y="2437203"/>
                  <a:pt x="2230582" y="2452255"/>
                </a:cubicBezTo>
                <a:cubicBezTo>
                  <a:pt x="2219922" y="2465047"/>
                  <a:pt x="2210320" y="2478925"/>
                  <a:pt x="2202873" y="2493818"/>
                </a:cubicBezTo>
                <a:cubicBezTo>
                  <a:pt x="2196342" y="2506880"/>
                  <a:pt x="2198367" y="2524163"/>
                  <a:pt x="2189018" y="2535382"/>
                </a:cubicBezTo>
                <a:cubicBezTo>
                  <a:pt x="2174236" y="2553121"/>
                  <a:pt x="2151132" y="2561918"/>
                  <a:pt x="2133600" y="2576945"/>
                </a:cubicBezTo>
                <a:cubicBezTo>
                  <a:pt x="2118724" y="2589696"/>
                  <a:pt x="2107089" y="2605966"/>
                  <a:pt x="2092037" y="2618509"/>
                </a:cubicBezTo>
                <a:cubicBezTo>
                  <a:pt x="2079245" y="2629169"/>
                  <a:pt x="2063265" y="2635558"/>
                  <a:pt x="2050473" y="2646218"/>
                </a:cubicBezTo>
                <a:cubicBezTo>
                  <a:pt x="1943792" y="2735118"/>
                  <a:pt x="2070544" y="2646692"/>
                  <a:pt x="1967346" y="2715491"/>
                </a:cubicBezTo>
                <a:cubicBezTo>
                  <a:pt x="1962728" y="2733964"/>
                  <a:pt x="1960992" y="2753407"/>
                  <a:pt x="1953491" y="2770909"/>
                </a:cubicBezTo>
                <a:cubicBezTo>
                  <a:pt x="1942054" y="2797594"/>
                  <a:pt x="1905620" y="2837390"/>
                  <a:pt x="1884218" y="2854036"/>
                </a:cubicBezTo>
                <a:cubicBezTo>
                  <a:pt x="1857931" y="2874482"/>
                  <a:pt x="1801091" y="2909455"/>
                  <a:pt x="1801091" y="2909455"/>
                </a:cubicBezTo>
                <a:cubicBezTo>
                  <a:pt x="1699491" y="2904837"/>
                  <a:pt x="1597672" y="2903711"/>
                  <a:pt x="1496291" y="2895600"/>
                </a:cubicBezTo>
                <a:cubicBezTo>
                  <a:pt x="1481734" y="2894435"/>
                  <a:pt x="1468984" y="2884913"/>
                  <a:pt x="1454728" y="2881745"/>
                </a:cubicBezTo>
                <a:cubicBezTo>
                  <a:pt x="1427305" y="2875651"/>
                  <a:pt x="1399309" y="2872509"/>
                  <a:pt x="1371600" y="2867891"/>
                </a:cubicBezTo>
                <a:cubicBezTo>
                  <a:pt x="1308197" y="2772785"/>
                  <a:pt x="1377117" y="2889958"/>
                  <a:pt x="1330037" y="2701636"/>
                </a:cubicBezTo>
                <a:cubicBezTo>
                  <a:pt x="1325999" y="2685482"/>
                  <a:pt x="1310589" y="2674530"/>
                  <a:pt x="1302328" y="2660073"/>
                </a:cubicBezTo>
                <a:cubicBezTo>
                  <a:pt x="1218550" y="2513465"/>
                  <a:pt x="1320988" y="2669544"/>
                  <a:pt x="1246909" y="2576945"/>
                </a:cubicBezTo>
                <a:cubicBezTo>
                  <a:pt x="1236507" y="2563943"/>
                  <a:pt x="1230974" y="2547156"/>
                  <a:pt x="1219200" y="2535382"/>
                </a:cubicBezTo>
                <a:cubicBezTo>
                  <a:pt x="1207426" y="2523608"/>
                  <a:pt x="1191491" y="2516909"/>
                  <a:pt x="1177637" y="2507673"/>
                </a:cubicBezTo>
                <a:cubicBezTo>
                  <a:pt x="1159164" y="2479964"/>
                  <a:pt x="1132749" y="2456139"/>
                  <a:pt x="1122218" y="2424545"/>
                </a:cubicBezTo>
                <a:cubicBezTo>
                  <a:pt x="1103099" y="2367185"/>
                  <a:pt x="1116465" y="2395133"/>
                  <a:pt x="1080655" y="2341418"/>
                </a:cubicBezTo>
                <a:cubicBezTo>
                  <a:pt x="1051819" y="2226079"/>
                  <a:pt x="1086931" y="2340117"/>
                  <a:pt x="1039091" y="2244436"/>
                </a:cubicBezTo>
                <a:cubicBezTo>
                  <a:pt x="1004949" y="2176150"/>
                  <a:pt x="1050467" y="2227482"/>
                  <a:pt x="997528" y="2161309"/>
                </a:cubicBezTo>
                <a:cubicBezTo>
                  <a:pt x="989368" y="2151109"/>
                  <a:pt x="977655" y="2144050"/>
                  <a:pt x="969818" y="2133600"/>
                </a:cubicBezTo>
                <a:cubicBezTo>
                  <a:pt x="918328" y="2064947"/>
                  <a:pt x="929243" y="2055914"/>
                  <a:pt x="872837" y="2008909"/>
                </a:cubicBezTo>
                <a:cubicBezTo>
                  <a:pt x="860045" y="1998249"/>
                  <a:pt x="846166" y="1988647"/>
                  <a:pt x="831273" y="1981200"/>
                </a:cubicBezTo>
                <a:cubicBezTo>
                  <a:pt x="818211" y="1974669"/>
                  <a:pt x="803564" y="1971963"/>
                  <a:pt x="789709" y="1967345"/>
                </a:cubicBezTo>
                <a:cubicBezTo>
                  <a:pt x="771236" y="1953491"/>
                  <a:pt x="753081" y="1939203"/>
                  <a:pt x="734291" y="1925782"/>
                </a:cubicBezTo>
                <a:cubicBezTo>
                  <a:pt x="720742" y="1916104"/>
                  <a:pt x="704502" y="1909847"/>
                  <a:pt x="692728" y="1898073"/>
                </a:cubicBezTo>
                <a:cubicBezTo>
                  <a:pt x="650644" y="1855989"/>
                  <a:pt x="659464" y="1792776"/>
                  <a:pt x="581891" y="1773382"/>
                </a:cubicBezTo>
                <a:lnTo>
                  <a:pt x="526473" y="1759527"/>
                </a:lnTo>
                <a:cubicBezTo>
                  <a:pt x="512618" y="1750291"/>
                  <a:pt x="499802" y="1739265"/>
                  <a:pt x="484909" y="1731818"/>
                </a:cubicBezTo>
                <a:cubicBezTo>
                  <a:pt x="462768" y="1720747"/>
                  <a:pt x="408637" y="1710026"/>
                  <a:pt x="387928" y="1704109"/>
                </a:cubicBezTo>
                <a:cubicBezTo>
                  <a:pt x="373886" y="1700097"/>
                  <a:pt x="360219" y="1694873"/>
                  <a:pt x="346364" y="1690255"/>
                </a:cubicBezTo>
                <a:cubicBezTo>
                  <a:pt x="284200" y="1628088"/>
                  <a:pt x="358024" y="1693653"/>
                  <a:pt x="277091" y="1648691"/>
                </a:cubicBezTo>
                <a:cubicBezTo>
                  <a:pt x="247980" y="1632518"/>
                  <a:pt x="225557" y="1603804"/>
                  <a:pt x="193964" y="1593273"/>
                </a:cubicBezTo>
                <a:cubicBezTo>
                  <a:pt x="163937" y="1583264"/>
                  <a:pt x="121439" y="1571274"/>
                  <a:pt x="96982" y="1551709"/>
                </a:cubicBezTo>
                <a:cubicBezTo>
                  <a:pt x="66383" y="1527229"/>
                  <a:pt x="13855" y="1468582"/>
                  <a:pt x="13855" y="1468582"/>
                </a:cubicBezTo>
                <a:cubicBezTo>
                  <a:pt x="24996" y="1223466"/>
                  <a:pt x="38845" y="1137950"/>
                  <a:pt x="13855" y="900545"/>
                </a:cubicBezTo>
                <a:cubicBezTo>
                  <a:pt x="13372" y="895952"/>
                  <a:pt x="4618" y="900545"/>
                  <a:pt x="0" y="900545"/>
                </a:cubicBezTo>
                <a:lnTo>
                  <a:pt x="0" y="900545"/>
                </a:lnTo>
                <a:lnTo>
                  <a:pt x="13855" y="955964"/>
                </a:lnTo>
                <a:close/>
              </a:path>
            </a:pathLst>
          </a:custGeom>
          <a:solidFill>
            <a:srgbClr val="FFC000">
              <a:alpha val="58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    Даниил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71604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314324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Владимир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78632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Галич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3042" y="492919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5292" y="1066800"/>
            <a:ext cx="2057660" cy="1790696"/>
          </a:xfrm>
          <a:custGeom>
            <a:avLst/>
            <a:gdLst>
              <a:gd name="connsiteX0" fmla="*/ 100344 w 2057660"/>
              <a:gd name="connsiteY0" fmla="*/ 1080655 h 1711779"/>
              <a:gd name="connsiteX1" fmla="*/ 58781 w 2057660"/>
              <a:gd name="connsiteY1" fmla="*/ 1039091 h 1711779"/>
              <a:gd name="connsiteX2" fmla="*/ 31072 w 2057660"/>
              <a:gd name="connsiteY2" fmla="*/ 955964 h 1711779"/>
              <a:gd name="connsiteX3" fmla="*/ 3363 w 2057660"/>
              <a:gd name="connsiteY3" fmla="*/ 900545 h 1711779"/>
              <a:gd name="connsiteX4" fmla="*/ 17217 w 2057660"/>
              <a:gd name="connsiteY4" fmla="*/ 387927 h 1711779"/>
              <a:gd name="connsiteX5" fmla="*/ 44926 w 2057660"/>
              <a:gd name="connsiteY5" fmla="*/ 346364 h 1711779"/>
              <a:gd name="connsiteX6" fmla="*/ 86490 w 2057660"/>
              <a:gd name="connsiteY6" fmla="*/ 249382 h 1711779"/>
              <a:gd name="connsiteX7" fmla="*/ 141908 w 2057660"/>
              <a:gd name="connsiteY7" fmla="*/ 166255 h 1711779"/>
              <a:gd name="connsiteX8" fmla="*/ 155763 w 2057660"/>
              <a:gd name="connsiteY8" fmla="*/ 124691 h 1711779"/>
              <a:gd name="connsiteX9" fmla="*/ 211181 w 2057660"/>
              <a:gd name="connsiteY9" fmla="*/ 96982 h 1711779"/>
              <a:gd name="connsiteX10" fmla="*/ 294308 w 2057660"/>
              <a:gd name="connsiteY10" fmla="*/ 27709 h 1711779"/>
              <a:gd name="connsiteX11" fmla="*/ 349726 w 2057660"/>
              <a:gd name="connsiteY11" fmla="*/ 13855 h 1711779"/>
              <a:gd name="connsiteX12" fmla="*/ 391290 w 2057660"/>
              <a:gd name="connsiteY12" fmla="*/ 0 h 1711779"/>
              <a:gd name="connsiteX13" fmla="*/ 959326 w 2057660"/>
              <a:gd name="connsiteY13" fmla="*/ 13855 h 1711779"/>
              <a:gd name="connsiteX14" fmla="*/ 1042453 w 2057660"/>
              <a:gd name="connsiteY14" fmla="*/ 69273 h 1711779"/>
              <a:gd name="connsiteX15" fmla="*/ 1125581 w 2057660"/>
              <a:gd name="connsiteY15" fmla="*/ 193964 h 1711779"/>
              <a:gd name="connsiteX16" fmla="*/ 1153290 w 2057660"/>
              <a:gd name="connsiteY16" fmla="*/ 235527 h 1711779"/>
              <a:gd name="connsiteX17" fmla="*/ 1180999 w 2057660"/>
              <a:gd name="connsiteY17" fmla="*/ 277091 h 1711779"/>
              <a:gd name="connsiteX18" fmla="*/ 1264126 w 2057660"/>
              <a:gd name="connsiteY18" fmla="*/ 374073 h 1711779"/>
              <a:gd name="connsiteX19" fmla="*/ 1333399 w 2057660"/>
              <a:gd name="connsiteY19" fmla="*/ 457200 h 1711779"/>
              <a:gd name="connsiteX20" fmla="*/ 1430381 w 2057660"/>
              <a:gd name="connsiteY20" fmla="*/ 595745 h 1711779"/>
              <a:gd name="connsiteX21" fmla="*/ 1513508 w 2057660"/>
              <a:gd name="connsiteY21" fmla="*/ 734291 h 1711779"/>
              <a:gd name="connsiteX22" fmla="*/ 1555072 w 2057660"/>
              <a:gd name="connsiteY22" fmla="*/ 775855 h 1711779"/>
              <a:gd name="connsiteX23" fmla="*/ 1638199 w 2057660"/>
              <a:gd name="connsiteY23" fmla="*/ 845127 h 1711779"/>
              <a:gd name="connsiteX24" fmla="*/ 1735181 w 2057660"/>
              <a:gd name="connsiteY24" fmla="*/ 942109 h 1711779"/>
              <a:gd name="connsiteX25" fmla="*/ 1818308 w 2057660"/>
              <a:gd name="connsiteY25" fmla="*/ 1025236 h 1711779"/>
              <a:gd name="connsiteX26" fmla="*/ 1873726 w 2057660"/>
              <a:gd name="connsiteY26" fmla="*/ 1136073 h 1711779"/>
              <a:gd name="connsiteX27" fmla="*/ 1887581 w 2057660"/>
              <a:gd name="connsiteY27" fmla="*/ 1177636 h 1711779"/>
              <a:gd name="connsiteX28" fmla="*/ 1901435 w 2057660"/>
              <a:gd name="connsiteY28" fmla="*/ 1233055 h 1711779"/>
              <a:gd name="connsiteX29" fmla="*/ 1929144 w 2057660"/>
              <a:gd name="connsiteY29" fmla="*/ 1274618 h 1711779"/>
              <a:gd name="connsiteX30" fmla="*/ 1956853 w 2057660"/>
              <a:gd name="connsiteY30" fmla="*/ 1468582 h 1711779"/>
              <a:gd name="connsiteX31" fmla="*/ 1984563 w 2057660"/>
              <a:gd name="connsiteY31" fmla="*/ 1496291 h 1711779"/>
              <a:gd name="connsiteX32" fmla="*/ 2053835 w 2057660"/>
              <a:gd name="connsiteY32" fmla="*/ 1648691 h 1711779"/>
              <a:gd name="connsiteX33" fmla="*/ 2039981 w 2057660"/>
              <a:gd name="connsiteY33" fmla="*/ 1704109 h 1711779"/>
              <a:gd name="connsiteX34" fmla="*/ 1984563 w 2057660"/>
              <a:gd name="connsiteY34" fmla="*/ 1676400 h 1711779"/>
              <a:gd name="connsiteX35" fmla="*/ 1956853 w 2057660"/>
              <a:gd name="connsiteY35" fmla="*/ 1634836 h 1711779"/>
              <a:gd name="connsiteX36" fmla="*/ 1859872 w 2057660"/>
              <a:gd name="connsiteY36" fmla="*/ 1579418 h 1711779"/>
              <a:gd name="connsiteX37" fmla="*/ 1818308 w 2057660"/>
              <a:gd name="connsiteY37" fmla="*/ 1551709 h 1711779"/>
              <a:gd name="connsiteX38" fmla="*/ 1735181 w 2057660"/>
              <a:gd name="connsiteY38" fmla="*/ 1482436 h 1711779"/>
              <a:gd name="connsiteX39" fmla="*/ 1707472 w 2057660"/>
              <a:gd name="connsiteY39" fmla="*/ 1440873 h 1711779"/>
              <a:gd name="connsiteX40" fmla="*/ 1652053 w 2057660"/>
              <a:gd name="connsiteY40" fmla="*/ 1399309 h 1711779"/>
              <a:gd name="connsiteX41" fmla="*/ 1596635 w 2057660"/>
              <a:gd name="connsiteY41" fmla="*/ 1343891 h 1711779"/>
              <a:gd name="connsiteX42" fmla="*/ 1568926 w 2057660"/>
              <a:gd name="connsiteY42" fmla="*/ 1302327 h 1711779"/>
              <a:gd name="connsiteX43" fmla="*/ 1471944 w 2057660"/>
              <a:gd name="connsiteY43" fmla="*/ 1246909 h 1711779"/>
              <a:gd name="connsiteX44" fmla="*/ 1430381 w 2057660"/>
              <a:gd name="connsiteY44" fmla="*/ 1205345 h 1711779"/>
              <a:gd name="connsiteX45" fmla="*/ 1388817 w 2057660"/>
              <a:gd name="connsiteY45" fmla="*/ 1191491 h 1711779"/>
              <a:gd name="connsiteX46" fmla="*/ 1347253 w 2057660"/>
              <a:gd name="connsiteY46" fmla="*/ 1163782 h 1711779"/>
              <a:gd name="connsiteX47" fmla="*/ 1236417 w 2057660"/>
              <a:gd name="connsiteY47" fmla="*/ 1094509 h 1711779"/>
              <a:gd name="connsiteX48" fmla="*/ 1167144 w 2057660"/>
              <a:gd name="connsiteY48" fmla="*/ 1011382 h 1711779"/>
              <a:gd name="connsiteX49" fmla="*/ 1139435 w 2057660"/>
              <a:gd name="connsiteY49" fmla="*/ 955964 h 1711779"/>
              <a:gd name="connsiteX50" fmla="*/ 1097872 w 2057660"/>
              <a:gd name="connsiteY50" fmla="*/ 914400 h 1711779"/>
              <a:gd name="connsiteX51" fmla="*/ 1070163 w 2057660"/>
              <a:gd name="connsiteY51" fmla="*/ 872836 h 1711779"/>
              <a:gd name="connsiteX52" fmla="*/ 973181 w 2057660"/>
              <a:gd name="connsiteY52" fmla="*/ 900545 h 1711779"/>
              <a:gd name="connsiteX53" fmla="*/ 917763 w 2057660"/>
              <a:gd name="connsiteY53" fmla="*/ 928255 h 1711779"/>
              <a:gd name="connsiteX54" fmla="*/ 668381 w 2057660"/>
              <a:gd name="connsiteY54" fmla="*/ 955964 h 1711779"/>
              <a:gd name="connsiteX55" fmla="*/ 266599 w 2057660"/>
              <a:gd name="connsiteY55" fmla="*/ 983673 h 1711779"/>
              <a:gd name="connsiteX56" fmla="*/ 225035 w 2057660"/>
              <a:gd name="connsiteY56" fmla="*/ 1025236 h 1711779"/>
              <a:gd name="connsiteX57" fmla="*/ 197326 w 2057660"/>
              <a:gd name="connsiteY57" fmla="*/ 1066800 h 1711779"/>
              <a:gd name="connsiteX58" fmla="*/ 114199 w 2057660"/>
              <a:gd name="connsiteY58" fmla="*/ 1108364 h 1711779"/>
              <a:gd name="connsiteX59" fmla="*/ 100344 w 2057660"/>
              <a:gd name="connsiteY59" fmla="*/ 1080655 h 171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57660" h="1711779">
                <a:moveTo>
                  <a:pt x="100344" y="1080655"/>
                </a:moveTo>
                <a:cubicBezTo>
                  <a:pt x="91108" y="1069110"/>
                  <a:pt x="68296" y="1056219"/>
                  <a:pt x="58781" y="1039091"/>
                </a:cubicBezTo>
                <a:cubicBezTo>
                  <a:pt x="44597" y="1013559"/>
                  <a:pt x="44134" y="982088"/>
                  <a:pt x="31072" y="955964"/>
                </a:cubicBezTo>
                <a:lnTo>
                  <a:pt x="3363" y="900545"/>
                </a:lnTo>
                <a:cubicBezTo>
                  <a:pt x="7981" y="729672"/>
                  <a:pt x="4433" y="558383"/>
                  <a:pt x="17217" y="387927"/>
                </a:cubicBezTo>
                <a:cubicBezTo>
                  <a:pt x="18462" y="371323"/>
                  <a:pt x="37479" y="361257"/>
                  <a:pt x="44926" y="346364"/>
                </a:cubicBezTo>
                <a:cubicBezTo>
                  <a:pt x="102259" y="231700"/>
                  <a:pt x="0" y="393532"/>
                  <a:pt x="86490" y="249382"/>
                </a:cubicBezTo>
                <a:cubicBezTo>
                  <a:pt x="103624" y="220826"/>
                  <a:pt x="131377" y="197848"/>
                  <a:pt x="141908" y="166255"/>
                </a:cubicBezTo>
                <a:cubicBezTo>
                  <a:pt x="146526" y="152400"/>
                  <a:pt x="145436" y="135018"/>
                  <a:pt x="155763" y="124691"/>
                </a:cubicBezTo>
                <a:cubicBezTo>
                  <a:pt x="170367" y="110087"/>
                  <a:pt x="192708" y="106218"/>
                  <a:pt x="211181" y="96982"/>
                </a:cubicBezTo>
                <a:cubicBezTo>
                  <a:pt x="236148" y="72014"/>
                  <a:pt x="260551" y="42176"/>
                  <a:pt x="294308" y="27709"/>
                </a:cubicBezTo>
                <a:cubicBezTo>
                  <a:pt x="311810" y="20208"/>
                  <a:pt x="331417" y="19086"/>
                  <a:pt x="349726" y="13855"/>
                </a:cubicBezTo>
                <a:cubicBezTo>
                  <a:pt x="363768" y="9843"/>
                  <a:pt x="377435" y="4618"/>
                  <a:pt x="391290" y="0"/>
                </a:cubicBezTo>
                <a:lnTo>
                  <a:pt x="959326" y="13855"/>
                </a:lnTo>
                <a:cubicBezTo>
                  <a:pt x="992441" y="17378"/>
                  <a:pt x="1042453" y="69273"/>
                  <a:pt x="1042453" y="69273"/>
                </a:cubicBezTo>
                <a:lnTo>
                  <a:pt x="1125581" y="193964"/>
                </a:lnTo>
                <a:lnTo>
                  <a:pt x="1153290" y="235527"/>
                </a:lnTo>
                <a:cubicBezTo>
                  <a:pt x="1162526" y="249382"/>
                  <a:pt x="1169225" y="265317"/>
                  <a:pt x="1180999" y="277091"/>
                </a:cubicBezTo>
                <a:cubicBezTo>
                  <a:pt x="1284142" y="380234"/>
                  <a:pt x="1157479" y="249652"/>
                  <a:pt x="1264126" y="374073"/>
                </a:cubicBezTo>
                <a:cubicBezTo>
                  <a:pt x="1375025" y="503454"/>
                  <a:pt x="1245904" y="334708"/>
                  <a:pt x="1333399" y="457200"/>
                </a:cubicBezTo>
                <a:cubicBezTo>
                  <a:pt x="1362361" y="497747"/>
                  <a:pt x="1409147" y="553275"/>
                  <a:pt x="1430381" y="595745"/>
                </a:cubicBezTo>
                <a:cubicBezTo>
                  <a:pt x="1452246" y="639477"/>
                  <a:pt x="1480070" y="700853"/>
                  <a:pt x="1513508" y="734291"/>
                </a:cubicBezTo>
                <a:cubicBezTo>
                  <a:pt x="1527363" y="748146"/>
                  <a:pt x="1542321" y="760979"/>
                  <a:pt x="1555072" y="775855"/>
                </a:cubicBezTo>
                <a:cubicBezTo>
                  <a:pt x="1615463" y="846311"/>
                  <a:pt x="1568363" y="821849"/>
                  <a:pt x="1638199" y="845127"/>
                </a:cubicBezTo>
                <a:cubicBezTo>
                  <a:pt x="1749040" y="992914"/>
                  <a:pt x="1605868" y="812794"/>
                  <a:pt x="1735181" y="942109"/>
                </a:cubicBezTo>
                <a:cubicBezTo>
                  <a:pt x="1838286" y="1045215"/>
                  <a:pt x="1720356" y="959936"/>
                  <a:pt x="1818308" y="1025236"/>
                </a:cubicBezTo>
                <a:cubicBezTo>
                  <a:pt x="1836781" y="1062182"/>
                  <a:pt x="1860663" y="1096886"/>
                  <a:pt x="1873726" y="1136073"/>
                </a:cubicBezTo>
                <a:cubicBezTo>
                  <a:pt x="1878344" y="1149927"/>
                  <a:pt x="1883569" y="1163594"/>
                  <a:pt x="1887581" y="1177636"/>
                </a:cubicBezTo>
                <a:cubicBezTo>
                  <a:pt x="1892812" y="1195945"/>
                  <a:pt x="1893934" y="1215553"/>
                  <a:pt x="1901435" y="1233055"/>
                </a:cubicBezTo>
                <a:cubicBezTo>
                  <a:pt x="1907994" y="1248360"/>
                  <a:pt x="1919908" y="1260764"/>
                  <a:pt x="1929144" y="1274618"/>
                </a:cubicBezTo>
                <a:cubicBezTo>
                  <a:pt x="1929591" y="1279083"/>
                  <a:pt x="1938021" y="1430919"/>
                  <a:pt x="1956853" y="1468582"/>
                </a:cubicBezTo>
                <a:cubicBezTo>
                  <a:pt x="1962695" y="1480265"/>
                  <a:pt x="1975326" y="1487055"/>
                  <a:pt x="1984563" y="1496291"/>
                </a:cubicBezTo>
                <a:cubicBezTo>
                  <a:pt x="2046512" y="1620189"/>
                  <a:pt x="2026919" y="1567940"/>
                  <a:pt x="2053835" y="1648691"/>
                </a:cubicBezTo>
                <a:cubicBezTo>
                  <a:pt x="2049217" y="1667164"/>
                  <a:pt x="2057660" y="1697037"/>
                  <a:pt x="2039981" y="1704109"/>
                </a:cubicBezTo>
                <a:cubicBezTo>
                  <a:pt x="2020805" y="1711779"/>
                  <a:pt x="2000429" y="1689622"/>
                  <a:pt x="1984563" y="1676400"/>
                </a:cubicBezTo>
                <a:cubicBezTo>
                  <a:pt x="1971771" y="1665740"/>
                  <a:pt x="1968627" y="1646610"/>
                  <a:pt x="1956853" y="1634836"/>
                </a:cubicBezTo>
                <a:cubicBezTo>
                  <a:pt x="1934349" y="1612332"/>
                  <a:pt x="1885228" y="1593907"/>
                  <a:pt x="1859872" y="1579418"/>
                </a:cubicBezTo>
                <a:cubicBezTo>
                  <a:pt x="1845415" y="1571157"/>
                  <a:pt x="1832163" y="1560945"/>
                  <a:pt x="1818308" y="1551709"/>
                </a:cubicBezTo>
                <a:cubicBezTo>
                  <a:pt x="1750801" y="1450447"/>
                  <a:pt x="1840646" y="1570323"/>
                  <a:pt x="1735181" y="1482436"/>
                </a:cubicBezTo>
                <a:cubicBezTo>
                  <a:pt x="1722389" y="1471776"/>
                  <a:pt x="1719246" y="1452647"/>
                  <a:pt x="1707472" y="1440873"/>
                </a:cubicBezTo>
                <a:cubicBezTo>
                  <a:pt x="1691144" y="1424545"/>
                  <a:pt x="1669431" y="1414515"/>
                  <a:pt x="1652053" y="1399309"/>
                </a:cubicBezTo>
                <a:cubicBezTo>
                  <a:pt x="1632392" y="1382106"/>
                  <a:pt x="1613636" y="1363726"/>
                  <a:pt x="1596635" y="1343891"/>
                </a:cubicBezTo>
                <a:cubicBezTo>
                  <a:pt x="1585799" y="1331248"/>
                  <a:pt x="1580700" y="1314101"/>
                  <a:pt x="1568926" y="1302327"/>
                </a:cubicBezTo>
                <a:cubicBezTo>
                  <a:pt x="1549342" y="1282743"/>
                  <a:pt x="1493678" y="1257776"/>
                  <a:pt x="1471944" y="1246909"/>
                </a:cubicBezTo>
                <a:cubicBezTo>
                  <a:pt x="1458090" y="1233054"/>
                  <a:pt x="1446684" y="1216213"/>
                  <a:pt x="1430381" y="1205345"/>
                </a:cubicBezTo>
                <a:cubicBezTo>
                  <a:pt x="1418230" y="1197244"/>
                  <a:pt x="1401879" y="1198022"/>
                  <a:pt x="1388817" y="1191491"/>
                </a:cubicBezTo>
                <a:cubicBezTo>
                  <a:pt x="1373924" y="1184045"/>
                  <a:pt x="1361710" y="1172043"/>
                  <a:pt x="1347253" y="1163782"/>
                </a:cubicBezTo>
                <a:cubicBezTo>
                  <a:pt x="1276293" y="1123234"/>
                  <a:pt x="1302642" y="1151274"/>
                  <a:pt x="1236417" y="1094509"/>
                </a:cubicBezTo>
                <a:cubicBezTo>
                  <a:pt x="1204324" y="1067001"/>
                  <a:pt x="1187667" y="1047297"/>
                  <a:pt x="1167144" y="1011382"/>
                </a:cubicBezTo>
                <a:cubicBezTo>
                  <a:pt x="1156897" y="993450"/>
                  <a:pt x="1151439" y="972770"/>
                  <a:pt x="1139435" y="955964"/>
                </a:cubicBezTo>
                <a:cubicBezTo>
                  <a:pt x="1128047" y="940020"/>
                  <a:pt x="1110415" y="929452"/>
                  <a:pt x="1097872" y="914400"/>
                </a:cubicBezTo>
                <a:cubicBezTo>
                  <a:pt x="1087212" y="901608"/>
                  <a:pt x="1079399" y="886691"/>
                  <a:pt x="1070163" y="872836"/>
                </a:cubicBezTo>
                <a:cubicBezTo>
                  <a:pt x="1037836" y="882072"/>
                  <a:pt x="1004778" y="889055"/>
                  <a:pt x="973181" y="900545"/>
                </a:cubicBezTo>
                <a:cubicBezTo>
                  <a:pt x="953771" y="907603"/>
                  <a:pt x="937800" y="923246"/>
                  <a:pt x="917763" y="928255"/>
                </a:cubicBezTo>
                <a:cubicBezTo>
                  <a:pt x="892973" y="934453"/>
                  <a:pt x="679308" y="955123"/>
                  <a:pt x="668381" y="955964"/>
                </a:cubicBezTo>
                <a:lnTo>
                  <a:pt x="266599" y="983673"/>
                </a:lnTo>
                <a:cubicBezTo>
                  <a:pt x="252744" y="997527"/>
                  <a:pt x="237578" y="1010184"/>
                  <a:pt x="225035" y="1025236"/>
                </a:cubicBezTo>
                <a:cubicBezTo>
                  <a:pt x="214375" y="1038028"/>
                  <a:pt x="209100" y="1055026"/>
                  <a:pt x="197326" y="1066800"/>
                </a:cubicBezTo>
                <a:cubicBezTo>
                  <a:pt x="157624" y="1106503"/>
                  <a:pt x="159270" y="1085829"/>
                  <a:pt x="114199" y="1108364"/>
                </a:cubicBezTo>
                <a:cubicBezTo>
                  <a:pt x="108357" y="1111285"/>
                  <a:pt x="109580" y="1092200"/>
                  <a:pt x="100344" y="108065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596" y="171448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2910" y="164305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Доргочин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33600" y="1127223"/>
            <a:ext cx="2804796" cy="2323765"/>
          </a:xfrm>
          <a:custGeom>
            <a:avLst/>
            <a:gdLst>
              <a:gd name="connsiteX0" fmla="*/ 13855 w 2804796"/>
              <a:gd name="connsiteY0" fmla="*/ 1020232 h 2323765"/>
              <a:gd name="connsiteX1" fmla="*/ 110836 w 2804796"/>
              <a:gd name="connsiteY1" fmla="*/ 964813 h 2323765"/>
              <a:gd name="connsiteX2" fmla="*/ 138545 w 2804796"/>
              <a:gd name="connsiteY2" fmla="*/ 923250 h 2323765"/>
              <a:gd name="connsiteX3" fmla="*/ 166255 w 2804796"/>
              <a:gd name="connsiteY3" fmla="*/ 895541 h 2323765"/>
              <a:gd name="connsiteX4" fmla="*/ 221673 w 2804796"/>
              <a:gd name="connsiteY4" fmla="*/ 812413 h 2323765"/>
              <a:gd name="connsiteX5" fmla="*/ 277091 w 2804796"/>
              <a:gd name="connsiteY5" fmla="*/ 715432 h 2323765"/>
              <a:gd name="connsiteX6" fmla="*/ 290945 w 2804796"/>
              <a:gd name="connsiteY6" fmla="*/ 673868 h 2323765"/>
              <a:gd name="connsiteX7" fmla="*/ 415636 w 2804796"/>
              <a:gd name="connsiteY7" fmla="*/ 576886 h 2323765"/>
              <a:gd name="connsiteX8" fmla="*/ 443345 w 2804796"/>
              <a:gd name="connsiteY8" fmla="*/ 535322 h 2323765"/>
              <a:gd name="connsiteX9" fmla="*/ 484909 w 2804796"/>
              <a:gd name="connsiteY9" fmla="*/ 493759 h 2323765"/>
              <a:gd name="connsiteX10" fmla="*/ 526473 w 2804796"/>
              <a:gd name="connsiteY10" fmla="*/ 438341 h 2323765"/>
              <a:gd name="connsiteX11" fmla="*/ 581891 w 2804796"/>
              <a:gd name="connsiteY11" fmla="*/ 396777 h 2323765"/>
              <a:gd name="connsiteX12" fmla="*/ 623455 w 2804796"/>
              <a:gd name="connsiteY12" fmla="*/ 355213 h 2323765"/>
              <a:gd name="connsiteX13" fmla="*/ 678873 w 2804796"/>
              <a:gd name="connsiteY13" fmla="*/ 327504 h 2323765"/>
              <a:gd name="connsiteX14" fmla="*/ 858982 w 2804796"/>
              <a:gd name="connsiteY14" fmla="*/ 230522 h 2323765"/>
              <a:gd name="connsiteX15" fmla="*/ 928255 w 2804796"/>
              <a:gd name="connsiteY15" fmla="*/ 202813 h 2323765"/>
              <a:gd name="connsiteX16" fmla="*/ 969818 w 2804796"/>
              <a:gd name="connsiteY16" fmla="*/ 188959 h 2323765"/>
              <a:gd name="connsiteX17" fmla="*/ 1025236 w 2804796"/>
              <a:gd name="connsiteY17" fmla="*/ 161250 h 2323765"/>
              <a:gd name="connsiteX18" fmla="*/ 1066800 w 2804796"/>
              <a:gd name="connsiteY18" fmla="*/ 133541 h 2323765"/>
              <a:gd name="connsiteX19" fmla="*/ 1177636 w 2804796"/>
              <a:gd name="connsiteY19" fmla="*/ 105832 h 2323765"/>
              <a:gd name="connsiteX20" fmla="*/ 1330036 w 2804796"/>
              <a:gd name="connsiteY20" fmla="*/ 64268 h 2323765"/>
              <a:gd name="connsiteX21" fmla="*/ 1371600 w 2804796"/>
              <a:gd name="connsiteY21" fmla="*/ 50413 h 2323765"/>
              <a:gd name="connsiteX22" fmla="*/ 1870364 w 2804796"/>
              <a:gd name="connsiteY22" fmla="*/ 50413 h 2323765"/>
              <a:gd name="connsiteX23" fmla="*/ 1911927 w 2804796"/>
              <a:gd name="connsiteY23" fmla="*/ 105832 h 2323765"/>
              <a:gd name="connsiteX24" fmla="*/ 1939636 w 2804796"/>
              <a:gd name="connsiteY24" fmla="*/ 147395 h 2323765"/>
              <a:gd name="connsiteX25" fmla="*/ 1981200 w 2804796"/>
              <a:gd name="connsiteY25" fmla="*/ 175104 h 2323765"/>
              <a:gd name="connsiteX26" fmla="*/ 2022764 w 2804796"/>
              <a:gd name="connsiteY26" fmla="*/ 216668 h 2323765"/>
              <a:gd name="connsiteX27" fmla="*/ 2119745 w 2804796"/>
              <a:gd name="connsiteY27" fmla="*/ 272086 h 2323765"/>
              <a:gd name="connsiteX28" fmla="*/ 2258291 w 2804796"/>
              <a:gd name="connsiteY28" fmla="*/ 299795 h 2323765"/>
              <a:gd name="connsiteX29" fmla="*/ 2313709 w 2804796"/>
              <a:gd name="connsiteY29" fmla="*/ 313650 h 2323765"/>
              <a:gd name="connsiteX30" fmla="*/ 2355273 w 2804796"/>
              <a:gd name="connsiteY30" fmla="*/ 341359 h 2323765"/>
              <a:gd name="connsiteX31" fmla="*/ 2396836 w 2804796"/>
              <a:gd name="connsiteY31" fmla="*/ 355213 h 2323765"/>
              <a:gd name="connsiteX32" fmla="*/ 2452255 w 2804796"/>
              <a:gd name="connsiteY32" fmla="*/ 382922 h 2323765"/>
              <a:gd name="connsiteX33" fmla="*/ 2590800 w 2804796"/>
              <a:gd name="connsiteY33" fmla="*/ 479904 h 2323765"/>
              <a:gd name="connsiteX34" fmla="*/ 2632364 w 2804796"/>
              <a:gd name="connsiteY34" fmla="*/ 535322 h 2323765"/>
              <a:gd name="connsiteX35" fmla="*/ 2729345 w 2804796"/>
              <a:gd name="connsiteY35" fmla="*/ 576886 h 2323765"/>
              <a:gd name="connsiteX36" fmla="*/ 2743200 w 2804796"/>
              <a:gd name="connsiteY36" fmla="*/ 895541 h 2323765"/>
              <a:gd name="connsiteX37" fmla="*/ 2715491 w 2804796"/>
              <a:gd name="connsiteY37" fmla="*/ 937104 h 2323765"/>
              <a:gd name="connsiteX38" fmla="*/ 2673927 w 2804796"/>
              <a:gd name="connsiteY38" fmla="*/ 950959 h 2323765"/>
              <a:gd name="connsiteX39" fmla="*/ 2632364 w 2804796"/>
              <a:gd name="connsiteY39" fmla="*/ 978668 h 2323765"/>
              <a:gd name="connsiteX40" fmla="*/ 2590800 w 2804796"/>
              <a:gd name="connsiteY40" fmla="*/ 1020232 h 2323765"/>
              <a:gd name="connsiteX41" fmla="*/ 2507673 w 2804796"/>
              <a:gd name="connsiteY41" fmla="*/ 1061795 h 2323765"/>
              <a:gd name="connsiteX42" fmla="*/ 2466109 w 2804796"/>
              <a:gd name="connsiteY42" fmla="*/ 1089504 h 2323765"/>
              <a:gd name="connsiteX43" fmla="*/ 2369127 w 2804796"/>
              <a:gd name="connsiteY43" fmla="*/ 1103359 h 2323765"/>
              <a:gd name="connsiteX44" fmla="*/ 2313709 w 2804796"/>
              <a:gd name="connsiteY44" fmla="*/ 1117213 h 2323765"/>
              <a:gd name="connsiteX45" fmla="*/ 2189018 w 2804796"/>
              <a:gd name="connsiteY45" fmla="*/ 1172632 h 2323765"/>
              <a:gd name="connsiteX46" fmla="*/ 2092036 w 2804796"/>
              <a:gd name="connsiteY46" fmla="*/ 1228050 h 2323765"/>
              <a:gd name="connsiteX47" fmla="*/ 2036618 w 2804796"/>
              <a:gd name="connsiteY47" fmla="*/ 1325032 h 2323765"/>
              <a:gd name="connsiteX48" fmla="*/ 1953491 w 2804796"/>
              <a:gd name="connsiteY48" fmla="*/ 1463577 h 2323765"/>
              <a:gd name="connsiteX49" fmla="*/ 1856509 w 2804796"/>
              <a:gd name="connsiteY49" fmla="*/ 1546704 h 2323765"/>
              <a:gd name="connsiteX50" fmla="*/ 1814945 w 2804796"/>
              <a:gd name="connsiteY50" fmla="*/ 1574413 h 2323765"/>
              <a:gd name="connsiteX51" fmla="*/ 1773382 w 2804796"/>
              <a:gd name="connsiteY51" fmla="*/ 1588268 h 2323765"/>
              <a:gd name="connsiteX52" fmla="*/ 1676400 w 2804796"/>
              <a:gd name="connsiteY52" fmla="*/ 1685250 h 2323765"/>
              <a:gd name="connsiteX53" fmla="*/ 1620982 w 2804796"/>
              <a:gd name="connsiteY53" fmla="*/ 1782232 h 2323765"/>
              <a:gd name="connsiteX54" fmla="*/ 1565564 w 2804796"/>
              <a:gd name="connsiteY54" fmla="*/ 1865359 h 2323765"/>
              <a:gd name="connsiteX55" fmla="*/ 1537855 w 2804796"/>
              <a:gd name="connsiteY55" fmla="*/ 1906922 h 2323765"/>
              <a:gd name="connsiteX56" fmla="*/ 1482436 w 2804796"/>
              <a:gd name="connsiteY56" fmla="*/ 2017759 h 2323765"/>
              <a:gd name="connsiteX57" fmla="*/ 1427018 w 2804796"/>
              <a:gd name="connsiteY57" fmla="*/ 2045468 h 2323765"/>
              <a:gd name="connsiteX58" fmla="*/ 1343891 w 2804796"/>
              <a:gd name="connsiteY58" fmla="*/ 2100886 h 2323765"/>
              <a:gd name="connsiteX59" fmla="*/ 1233055 w 2804796"/>
              <a:gd name="connsiteY59" fmla="*/ 2142450 h 2323765"/>
              <a:gd name="connsiteX60" fmla="*/ 1177636 w 2804796"/>
              <a:gd name="connsiteY60" fmla="*/ 2170159 h 2323765"/>
              <a:gd name="connsiteX61" fmla="*/ 1136073 w 2804796"/>
              <a:gd name="connsiteY61" fmla="*/ 2197868 h 2323765"/>
              <a:gd name="connsiteX62" fmla="*/ 1039091 w 2804796"/>
              <a:gd name="connsiteY62" fmla="*/ 2225577 h 2323765"/>
              <a:gd name="connsiteX63" fmla="*/ 914400 w 2804796"/>
              <a:gd name="connsiteY63" fmla="*/ 2322559 h 2323765"/>
              <a:gd name="connsiteX64" fmla="*/ 706582 w 2804796"/>
              <a:gd name="connsiteY64" fmla="*/ 2308704 h 2323765"/>
              <a:gd name="connsiteX65" fmla="*/ 665018 w 2804796"/>
              <a:gd name="connsiteY65" fmla="*/ 2267141 h 2323765"/>
              <a:gd name="connsiteX66" fmla="*/ 623455 w 2804796"/>
              <a:gd name="connsiteY66" fmla="*/ 2239432 h 2323765"/>
              <a:gd name="connsiteX67" fmla="*/ 554182 w 2804796"/>
              <a:gd name="connsiteY67" fmla="*/ 2184013 h 2323765"/>
              <a:gd name="connsiteX68" fmla="*/ 498764 w 2804796"/>
              <a:gd name="connsiteY68" fmla="*/ 2100886 h 2323765"/>
              <a:gd name="connsiteX69" fmla="*/ 471055 w 2804796"/>
              <a:gd name="connsiteY69" fmla="*/ 2059322 h 2323765"/>
              <a:gd name="connsiteX70" fmla="*/ 443345 w 2804796"/>
              <a:gd name="connsiteY70" fmla="*/ 2031613 h 2323765"/>
              <a:gd name="connsiteX71" fmla="*/ 415636 w 2804796"/>
              <a:gd name="connsiteY71" fmla="*/ 1990050 h 2323765"/>
              <a:gd name="connsiteX72" fmla="*/ 304800 w 2804796"/>
              <a:gd name="connsiteY72" fmla="*/ 1865359 h 2323765"/>
              <a:gd name="connsiteX73" fmla="*/ 290945 w 2804796"/>
              <a:gd name="connsiteY73" fmla="*/ 1823795 h 2323765"/>
              <a:gd name="connsiteX74" fmla="*/ 277091 w 2804796"/>
              <a:gd name="connsiteY74" fmla="*/ 1671395 h 2323765"/>
              <a:gd name="connsiteX75" fmla="*/ 221673 w 2804796"/>
              <a:gd name="connsiteY75" fmla="*/ 1602122 h 2323765"/>
              <a:gd name="connsiteX76" fmla="*/ 193964 w 2804796"/>
              <a:gd name="connsiteY76" fmla="*/ 1546704 h 2323765"/>
              <a:gd name="connsiteX77" fmla="*/ 166255 w 2804796"/>
              <a:gd name="connsiteY77" fmla="*/ 1435868 h 2323765"/>
              <a:gd name="connsiteX78" fmla="*/ 138545 w 2804796"/>
              <a:gd name="connsiteY78" fmla="*/ 1408159 h 2323765"/>
              <a:gd name="connsiteX79" fmla="*/ 96982 w 2804796"/>
              <a:gd name="connsiteY79" fmla="*/ 1228050 h 2323765"/>
              <a:gd name="connsiteX80" fmla="*/ 83127 w 2804796"/>
              <a:gd name="connsiteY80" fmla="*/ 1186486 h 2323765"/>
              <a:gd name="connsiteX81" fmla="*/ 27709 w 2804796"/>
              <a:gd name="connsiteY81" fmla="*/ 1103359 h 2323765"/>
              <a:gd name="connsiteX82" fmla="*/ 0 w 2804796"/>
              <a:gd name="connsiteY82" fmla="*/ 1061795 h 2323765"/>
              <a:gd name="connsiteX83" fmla="*/ 27709 w 2804796"/>
              <a:gd name="connsiteY83" fmla="*/ 964813 h 2323765"/>
              <a:gd name="connsiteX84" fmla="*/ 27709 w 2804796"/>
              <a:gd name="connsiteY84" fmla="*/ 964813 h 2323765"/>
              <a:gd name="connsiteX85" fmla="*/ 27709 w 2804796"/>
              <a:gd name="connsiteY85" fmla="*/ 964813 h 2323765"/>
              <a:gd name="connsiteX86" fmla="*/ 152400 w 2804796"/>
              <a:gd name="connsiteY86" fmla="*/ 992522 h 2323765"/>
              <a:gd name="connsiteX87" fmla="*/ 152400 w 2804796"/>
              <a:gd name="connsiteY87" fmla="*/ 992522 h 2323765"/>
              <a:gd name="connsiteX88" fmla="*/ 110836 w 2804796"/>
              <a:gd name="connsiteY88" fmla="*/ 992522 h 2323765"/>
              <a:gd name="connsiteX89" fmla="*/ 83127 w 2804796"/>
              <a:gd name="connsiteY89" fmla="*/ 992522 h 2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804796" h="2323765">
                <a:moveTo>
                  <a:pt x="13855" y="1020232"/>
                </a:moveTo>
                <a:cubicBezTo>
                  <a:pt x="61410" y="1004380"/>
                  <a:pt x="68898" y="1006751"/>
                  <a:pt x="110836" y="964813"/>
                </a:cubicBezTo>
                <a:cubicBezTo>
                  <a:pt x="122610" y="953039"/>
                  <a:pt x="128143" y="936252"/>
                  <a:pt x="138545" y="923250"/>
                </a:cubicBezTo>
                <a:cubicBezTo>
                  <a:pt x="146705" y="913050"/>
                  <a:pt x="158418" y="905991"/>
                  <a:pt x="166255" y="895541"/>
                </a:cubicBezTo>
                <a:cubicBezTo>
                  <a:pt x="186236" y="868899"/>
                  <a:pt x="221673" y="812413"/>
                  <a:pt x="221673" y="812413"/>
                </a:cubicBezTo>
                <a:cubicBezTo>
                  <a:pt x="253438" y="717114"/>
                  <a:pt x="209989" y="832861"/>
                  <a:pt x="277091" y="715432"/>
                </a:cubicBezTo>
                <a:cubicBezTo>
                  <a:pt x="284337" y="702752"/>
                  <a:pt x="280618" y="684195"/>
                  <a:pt x="290945" y="673868"/>
                </a:cubicBezTo>
                <a:cubicBezTo>
                  <a:pt x="445423" y="519390"/>
                  <a:pt x="318138" y="693886"/>
                  <a:pt x="415636" y="576886"/>
                </a:cubicBezTo>
                <a:cubicBezTo>
                  <a:pt x="426296" y="564094"/>
                  <a:pt x="432685" y="548114"/>
                  <a:pt x="443345" y="535322"/>
                </a:cubicBezTo>
                <a:cubicBezTo>
                  <a:pt x="455888" y="520270"/>
                  <a:pt x="472158" y="508635"/>
                  <a:pt x="484909" y="493759"/>
                </a:cubicBezTo>
                <a:cubicBezTo>
                  <a:pt x="499937" y="476227"/>
                  <a:pt x="510145" y="454669"/>
                  <a:pt x="526473" y="438341"/>
                </a:cubicBezTo>
                <a:cubicBezTo>
                  <a:pt x="542801" y="422013"/>
                  <a:pt x="564359" y="411804"/>
                  <a:pt x="581891" y="396777"/>
                </a:cubicBezTo>
                <a:cubicBezTo>
                  <a:pt x="596767" y="384026"/>
                  <a:pt x="607511" y="366601"/>
                  <a:pt x="623455" y="355213"/>
                </a:cubicBezTo>
                <a:cubicBezTo>
                  <a:pt x="640261" y="343209"/>
                  <a:pt x="660941" y="337751"/>
                  <a:pt x="678873" y="327504"/>
                </a:cubicBezTo>
                <a:cubicBezTo>
                  <a:pt x="781492" y="268864"/>
                  <a:pt x="649433" y="314341"/>
                  <a:pt x="858982" y="230522"/>
                </a:cubicBezTo>
                <a:cubicBezTo>
                  <a:pt x="882073" y="221286"/>
                  <a:pt x="904969" y="211545"/>
                  <a:pt x="928255" y="202813"/>
                </a:cubicBezTo>
                <a:cubicBezTo>
                  <a:pt x="941929" y="197685"/>
                  <a:pt x="956395" y="194712"/>
                  <a:pt x="969818" y="188959"/>
                </a:cubicBezTo>
                <a:cubicBezTo>
                  <a:pt x="988801" y="180823"/>
                  <a:pt x="1007304" y="171497"/>
                  <a:pt x="1025236" y="161250"/>
                </a:cubicBezTo>
                <a:cubicBezTo>
                  <a:pt x="1039693" y="152989"/>
                  <a:pt x="1051151" y="139231"/>
                  <a:pt x="1066800" y="133541"/>
                </a:cubicBezTo>
                <a:cubicBezTo>
                  <a:pt x="1102590" y="120527"/>
                  <a:pt x="1142278" y="119976"/>
                  <a:pt x="1177636" y="105832"/>
                </a:cubicBezTo>
                <a:cubicBezTo>
                  <a:pt x="1272991" y="67689"/>
                  <a:pt x="1222377" y="82210"/>
                  <a:pt x="1330036" y="64268"/>
                </a:cubicBezTo>
                <a:cubicBezTo>
                  <a:pt x="1343891" y="59650"/>
                  <a:pt x="1357558" y="54425"/>
                  <a:pt x="1371600" y="50413"/>
                </a:cubicBezTo>
                <a:cubicBezTo>
                  <a:pt x="1548046" y="0"/>
                  <a:pt x="1582011" y="41402"/>
                  <a:pt x="1870364" y="50413"/>
                </a:cubicBezTo>
                <a:cubicBezTo>
                  <a:pt x="1884218" y="68886"/>
                  <a:pt x="1898506" y="87042"/>
                  <a:pt x="1911927" y="105832"/>
                </a:cubicBezTo>
                <a:cubicBezTo>
                  <a:pt x="1921605" y="119381"/>
                  <a:pt x="1927862" y="135621"/>
                  <a:pt x="1939636" y="147395"/>
                </a:cubicBezTo>
                <a:cubicBezTo>
                  <a:pt x="1951410" y="159169"/>
                  <a:pt x="1968408" y="164444"/>
                  <a:pt x="1981200" y="175104"/>
                </a:cubicBezTo>
                <a:cubicBezTo>
                  <a:pt x="1996252" y="187647"/>
                  <a:pt x="2007712" y="204125"/>
                  <a:pt x="2022764" y="216668"/>
                </a:cubicBezTo>
                <a:cubicBezTo>
                  <a:pt x="2047319" y="237130"/>
                  <a:pt x="2091845" y="260129"/>
                  <a:pt x="2119745" y="272086"/>
                </a:cubicBezTo>
                <a:cubicBezTo>
                  <a:pt x="2172161" y="294550"/>
                  <a:pt x="2191857" y="287716"/>
                  <a:pt x="2258291" y="299795"/>
                </a:cubicBezTo>
                <a:cubicBezTo>
                  <a:pt x="2277025" y="303201"/>
                  <a:pt x="2295236" y="309032"/>
                  <a:pt x="2313709" y="313650"/>
                </a:cubicBezTo>
                <a:cubicBezTo>
                  <a:pt x="2327564" y="322886"/>
                  <a:pt x="2340380" y="333912"/>
                  <a:pt x="2355273" y="341359"/>
                </a:cubicBezTo>
                <a:cubicBezTo>
                  <a:pt x="2368335" y="347890"/>
                  <a:pt x="2383413" y="349460"/>
                  <a:pt x="2396836" y="355213"/>
                </a:cubicBezTo>
                <a:cubicBezTo>
                  <a:pt x="2415819" y="363349"/>
                  <a:pt x="2433782" y="373686"/>
                  <a:pt x="2452255" y="382922"/>
                </a:cubicBezTo>
                <a:cubicBezTo>
                  <a:pt x="2548846" y="479514"/>
                  <a:pt x="2497365" y="456546"/>
                  <a:pt x="2590800" y="479904"/>
                </a:cubicBezTo>
                <a:cubicBezTo>
                  <a:pt x="2604655" y="498377"/>
                  <a:pt x="2614832" y="520295"/>
                  <a:pt x="2632364" y="535322"/>
                </a:cubicBezTo>
                <a:cubicBezTo>
                  <a:pt x="2654156" y="554001"/>
                  <a:pt x="2701201" y="567505"/>
                  <a:pt x="2729345" y="576886"/>
                </a:cubicBezTo>
                <a:cubicBezTo>
                  <a:pt x="2804796" y="690060"/>
                  <a:pt x="2777646" y="631458"/>
                  <a:pt x="2743200" y="895541"/>
                </a:cubicBezTo>
                <a:cubicBezTo>
                  <a:pt x="2741046" y="912052"/>
                  <a:pt x="2728493" y="926702"/>
                  <a:pt x="2715491" y="937104"/>
                </a:cubicBezTo>
                <a:cubicBezTo>
                  <a:pt x="2704087" y="946227"/>
                  <a:pt x="2686989" y="944428"/>
                  <a:pt x="2673927" y="950959"/>
                </a:cubicBezTo>
                <a:cubicBezTo>
                  <a:pt x="2659034" y="958406"/>
                  <a:pt x="2645156" y="968008"/>
                  <a:pt x="2632364" y="978668"/>
                </a:cubicBezTo>
                <a:cubicBezTo>
                  <a:pt x="2617312" y="991211"/>
                  <a:pt x="2605852" y="1007689"/>
                  <a:pt x="2590800" y="1020232"/>
                </a:cubicBezTo>
                <a:cubicBezTo>
                  <a:pt x="2554990" y="1050073"/>
                  <a:pt x="2549329" y="1047910"/>
                  <a:pt x="2507673" y="1061795"/>
                </a:cubicBezTo>
                <a:cubicBezTo>
                  <a:pt x="2493818" y="1071031"/>
                  <a:pt x="2482058" y="1084719"/>
                  <a:pt x="2466109" y="1089504"/>
                </a:cubicBezTo>
                <a:cubicBezTo>
                  <a:pt x="2434831" y="1098888"/>
                  <a:pt x="2401256" y="1097517"/>
                  <a:pt x="2369127" y="1103359"/>
                </a:cubicBezTo>
                <a:cubicBezTo>
                  <a:pt x="2350393" y="1106765"/>
                  <a:pt x="2332182" y="1112595"/>
                  <a:pt x="2313709" y="1117213"/>
                </a:cubicBezTo>
                <a:cubicBezTo>
                  <a:pt x="2191448" y="1198719"/>
                  <a:pt x="2386863" y="1073710"/>
                  <a:pt x="2189018" y="1172632"/>
                </a:cubicBezTo>
                <a:cubicBezTo>
                  <a:pt x="2118707" y="1207788"/>
                  <a:pt x="2150784" y="1188885"/>
                  <a:pt x="2092036" y="1228050"/>
                </a:cubicBezTo>
                <a:cubicBezTo>
                  <a:pt x="2008302" y="1395517"/>
                  <a:pt x="2114948" y="1187953"/>
                  <a:pt x="2036618" y="1325032"/>
                </a:cubicBezTo>
                <a:cubicBezTo>
                  <a:pt x="2007465" y="1376051"/>
                  <a:pt x="1998680" y="1418388"/>
                  <a:pt x="1953491" y="1463577"/>
                </a:cubicBezTo>
                <a:cubicBezTo>
                  <a:pt x="1903140" y="1513928"/>
                  <a:pt x="1918716" y="1502271"/>
                  <a:pt x="1856509" y="1546704"/>
                </a:cubicBezTo>
                <a:cubicBezTo>
                  <a:pt x="1842959" y="1556382"/>
                  <a:pt x="1829838" y="1566966"/>
                  <a:pt x="1814945" y="1574413"/>
                </a:cubicBezTo>
                <a:cubicBezTo>
                  <a:pt x="1801883" y="1580944"/>
                  <a:pt x="1787236" y="1583650"/>
                  <a:pt x="1773382" y="1588268"/>
                </a:cubicBezTo>
                <a:cubicBezTo>
                  <a:pt x="1662545" y="1736049"/>
                  <a:pt x="1805709" y="1555941"/>
                  <a:pt x="1676400" y="1685250"/>
                </a:cubicBezTo>
                <a:cubicBezTo>
                  <a:pt x="1652435" y="1709215"/>
                  <a:pt x="1637283" y="1755063"/>
                  <a:pt x="1620982" y="1782232"/>
                </a:cubicBezTo>
                <a:cubicBezTo>
                  <a:pt x="1603848" y="1810788"/>
                  <a:pt x="1584037" y="1837650"/>
                  <a:pt x="1565564" y="1865359"/>
                </a:cubicBezTo>
                <a:cubicBezTo>
                  <a:pt x="1556328" y="1879213"/>
                  <a:pt x="1545302" y="1892029"/>
                  <a:pt x="1537855" y="1906922"/>
                </a:cubicBezTo>
                <a:cubicBezTo>
                  <a:pt x="1519382" y="1943868"/>
                  <a:pt x="1519382" y="1999286"/>
                  <a:pt x="1482436" y="2017759"/>
                </a:cubicBezTo>
                <a:cubicBezTo>
                  <a:pt x="1463963" y="2026995"/>
                  <a:pt x="1444728" y="2034842"/>
                  <a:pt x="1427018" y="2045468"/>
                </a:cubicBezTo>
                <a:cubicBezTo>
                  <a:pt x="1398462" y="2062602"/>
                  <a:pt x="1373677" y="2085993"/>
                  <a:pt x="1343891" y="2100886"/>
                </a:cubicBezTo>
                <a:cubicBezTo>
                  <a:pt x="1189605" y="2178029"/>
                  <a:pt x="1383960" y="2085861"/>
                  <a:pt x="1233055" y="2142450"/>
                </a:cubicBezTo>
                <a:cubicBezTo>
                  <a:pt x="1213717" y="2149702"/>
                  <a:pt x="1195568" y="2159912"/>
                  <a:pt x="1177636" y="2170159"/>
                </a:cubicBezTo>
                <a:cubicBezTo>
                  <a:pt x="1163179" y="2178420"/>
                  <a:pt x="1151533" y="2191684"/>
                  <a:pt x="1136073" y="2197868"/>
                </a:cubicBezTo>
                <a:cubicBezTo>
                  <a:pt x="1104857" y="2210354"/>
                  <a:pt x="1071418" y="2216341"/>
                  <a:pt x="1039091" y="2225577"/>
                </a:cubicBezTo>
                <a:cubicBezTo>
                  <a:pt x="945637" y="2319031"/>
                  <a:pt x="993139" y="2296312"/>
                  <a:pt x="914400" y="2322559"/>
                </a:cubicBezTo>
                <a:cubicBezTo>
                  <a:pt x="845127" y="2317941"/>
                  <a:pt x="774355" y="2323765"/>
                  <a:pt x="706582" y="2308704"/>
                </a:cubicBezTo>
                <a:cubicBezTo>
                  <a:pt x="687455" y="2304454"/>
                  <a:pt x="680070" y="2279684"/>
                  <a:pt x="665018" y="2267141"/>
                </a:cubicBezTo>
                <a:cubicBezTo>
                  <a:pt x="652226" y="2256481"/>
                  <a:pt x="636457" y="2249834"/>
                  <a:pt x="623455" y="2239432"/>
                </a:cubicBezTo>
                <a:cubicBezTo>
                  <a:pt x="524748" y="2160465"/>
                  <a:pt x="682105" y="2269296"/>
                  <a:pt x="554182" y="2184013"/>
                </a:cubicBezTo>
                <a:cubicBezTo>
                  <a:pt x="529833" y="2110970"/>
                  <a:pt x="556419" y="2170074"/>
                  <a:pt x="498764" y="2100886"/>
                </a:cubicBezTo>
                <a:cubicBezTo>
                  <a:pt x="488104" y="2088094"/>
                  <a:pt x="481457" y="2072324"/>
                  <a:pt x="471055" y="2059322"/>
                </a:cubicBezTo>
                <a:cubicBezTo>
                  <a:pt x="462895" y="2049122"/>
                  <a:pt x="451505" y="2041813"/>
                  <a:pt x="443345" y="2031613"/>
                </a:cubicBezTo>
                <a:cubicBezTo>
                  <a:pt x="432943" y="2018611"/>
                  <a:pt x="426698" y="2002495"/>
                  <a:pt x="415636" y="1990050"/>
                </a:cubicBezTo>
                <a:cubicBezTo>
                  <a:pt x="373675" y="1942844"/>
                  <a:pt x="331751" y="1919260"/>
                  <a:pt x="304800" y="1865359"/>
                </a:cubicBezTo>
                <a:cubicBezTo>
                  <a:pt x="298269" y="1852297"/>
                  <a:pt x="295563" y="1837650"/>
                  <a:pt x="290945" y="1823795"/>
                </a:cubicBezTo>
                <a:cubicBezTo>
                  <a:pt x="286327" y="1772995"/>
                  <a:pt x="287779" y="1721272"/>
                  <a:pt x="277091" y="1671395"/>
                </a:cubicBezTo>
                <a:cubicBezTo>
                  <a:pt x="269145" y="1634313"/>
                  <a:pt x="239968" y="1629564"/>
                  <a:pt x="221673" y="1602122"/>
                </a:cubicBezTo>
                <a:cubicBezTo>
                  <a:pt x="210217" y="1584938"/>
                  <a:pt x="203200" y="1565177"/>
                  <a:pt x="193964" y="1546704"/>
                </a:cubicBezTo>
                <a:cubicBezTo>
                  <a:pt x="190985" y="1531811"/>
                  <a:pt x="179034" y="1457166"/>
                  <a:pt x="166255" y="1435868"/>
                </a:cubicBezTo>
                <a:cubicBezTo>
                  <a:pt x="159534" y="1424667"/>
                  <a:pt x="147782" y="1417395"/>
                  <a:pt x="138545" y="1408159"/>
                </a:cubicBezTo>
                <a:cubicBezTo>
                  <a:pt x="120561" y="1282264"/>
                  <a:pt x="135017" y="1342155"/>
                  <a:pt x="96982" y="1228050"/>
                </a:cubicBezTo>
                <a:cubicBezTo>
                  <a:pt x="92364" y="1214195"/>
                  <a:pt x="91228" y="1198637"/>
                  <a:pt x="83127" y="1186486"/>
                </a:cubicBezTo>
                <a:lnTo>
                  <a:pt x="27709" y="1103359"/>
                </a:lnTo>
                <a:lnTo>
                  <a:pt x="0" y="1061795"/>
                </a:lnTo>
                <a:cubicBezTo>
                  <a:pt x="15880" y="982396"/>
                  <a:pt x="3324" y="1013584"/>
                  <a:pt x="27709" y="964813"/>
                </a:cubicBezTo>
                <a:lnTo>
                  <a:pt x="27709" y="964813"/>
                </a:lnTo>
                <a:lnTo>
                  <a:pt x="27709" y="964813"/>
                </a:lnTo>
                <a:cubicBezTo>
                  <a:pt x="143025" y="993642"/>
                  <a:pt x="100463" y="992522"/>
                  <a:pt x="152400" y="992522"/>
                </a:cubicBezTo>
                <a:lnTo>
                  <a:pt x="152400" y="992522"/>
                </a:lnTo>
                <a:lnTo>
                  <a:pt x="110836" y="992522"/>
                </a:lnTo>
                <a:lnTo>
                  <a:pt x="83127" y="992522"/>
                </a:lnTo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Турово-пинское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княжество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28926" y="2071678"/>
            <a:ext cx="2643206" cy="2915958"/>
          </a:xfrm>
          <a:custGeom>
            <a:avLst/>
            <a:gdLst>
              <a:gd name="connsiteX0" fmla="*/ 103512 w 2206373"/>
              <a:gd name="connsiteY0" fmla="*/ 1440873 h 2757054"/>
              <a:gd name="connsiteX1" fmla="*/ 131221 w 2206373"/>
              <a:gd name="connsiteY1" fmla="*/ 1399309 h 2757054"/>
              <a:gd name="connsiteX2" fmla="*/ 158931 w 2206373"/>
              <a:gd name="connsiteY2" fmla="*/ 1371600 h 2757054"/>
              <a:gd name="connsiteX3" fmla="*/ 145076 w 2206373"/>
              <a:gd name="connsiteY3" fmla="*/ 1330036 h 2757054"/>
              <a:gd name="connsiteX4" fmla="*/ 61949 w 2206373"/>
              <a:gd name="connsiteY4" fmla="*/ 1260763 h 2757054"/>
              <a:gd name="connsiteX5" fmla="*/ 20385 w 2206373"/>
              <a:gd name="connsiteY5" fmla="*/ 1246909 h 2757054"/>
              <a:gd name="connsiteX6" fmla="*/ 6531 w 2206373"/>
              <a:gd name="connsiteY6" fmla="*/ 1205345 h 2757054"/>
              <a:gd name="connsiteX7" fmla="*/ 61949 w 2206373"/>
              <a:gd name="connsiteY7" fmla="*/ 1163782 h 2757054"/>
              <a:gd name="connsiteX8" fmla="*/ 200494 w 2206373"/>
              <a:gd name="connsiteY8" fmla="*/ 1080654 h 2757054"/>
              <a:gd name="connsiteX9" fmla="*/ 283621 w 2206373"/>
              <a:gd name="connsiteY9" fmla="*/ 1039091 h 2757054"/>
              <a:gd name="connsiteX10" fmla="*/ 366749 w 2206373"/>
              <a:gd name="connsiteY10" fmla="*/ 997527 h 2757054"/>
              <a:gd name="connsiteX11" fmla="*/ 422167 w 2206373"/>
              <a:gd name="connsiteY11" fmla="*/ 969818 h 2757054"/>
              <a:gd name="connsiteX12" fmla="*/ 463731 w 2206373"/>
              <a:gd name="connsiteY12" fmla="*/ 955963 h 2757054"/>
              <a:gd name="connsiteX13" fmla="*/ 546858 w 2206373"/>
              <a:gd name="connsiteY13" fmla="*/ 900545 h 2757054"/>
              <a:gd name="connsiteX14" fmla="*/ 602276 w 2206373"/>
              <a:gd name="connsiteY14" fmla="*/ 872836 h 2757054"/>
              <a:gd name="connsiteX15" fmla="*/ 726967 w 2206373"/>
              <a:gd name="connsiteY15" fmla="*/ 775854 h 2757054"/>
              <a:gd name="connsiteX16" fmla="*/ 782385 w 2206373"/>
              <a:gd name="connsiteY16" fmla="*/ 692727 h 2757054"/>
              <a:gd name="connsiteX17" fmla="*/ 810094 w 2206373"/>
              <a:gd name="connsiteY17" fmla="*/ 609600 h 2757054"/>
              <a:gd name="connsiteX18" fmla="*/ 823949 w 2206373"/>
              <a:gd name="connsiteY18" fmla="*/ 568036 h 2757054"/>
              <a:gd name="connsiteX19" fmla="*/ 851658 w 2206373"/>
              <a:gd name="connsiteY19" fmla="*/ 512618 h 2757054"/>
              <a:gd name="connsiteX20" fmla="*/ 865512 w 2206373"/>
              <a:gd name="connsiteY20" fmla="*/ 471054 h 2757054"/>
              <a:gd name="connsiteX21" fmla="*/ 920931 w 2206373"/>
              <a:gd name="connsiteY21" fmla="*/ 429491 h 2757054"/>
              <a:gd name="connsiteX22" fmla="*/ 962494 w 2206373"/>
              <a:gd name="connsiteY22" fmla="*/ 374073 h 2757054"/>
              <a:gd name="connsiteX23" fmla="*/ 1004058 w 2206373"/>
              <a:gd name="connsiteY23" fmla="*/ 346363 h 2757054"/>
              <a:gd name="connsiteX24" fmla="*/ 1059476 w 2206373"/>
              <a:gd name="connsiteY24" fmla="*/ 304800 h 2757054"/>
              <a:gd name="connsiteX25" fmla="*/ 1101040 w 2206373"/>
              <a:gd name="connsiteY25" fmla="*/ 277091 h 2757054"/>
              <a:gd name="connsiteX26" fmla="*/ 1142603 w 2206373"/>
              <a:gd name="connsiteY26" fmla="*/ 235527 h 2757054"/>
              <a:gd name="connsiteX27" fmla="*/ 1184167 w 2206373"/>
              <a:gd name="connsiteY27" fmla="*/ 207818 h 2757054"/>
              <a:gd name="connsiteX28" fmla="*/ 1281149 w 2206373"/>
              <a:gd name="connsiteY28" fmla="*/ 138545 h 2757054"/>
              <a:gd name="connsiteX29" fmla="*/ 1336567 w 2206373"/>
              <a:gd name="connsiteY29" fmla="*/ 55418 h 2757054"/>
              <a:gd name="connsiteX30" fmla="*/ 1378131 w 2206373"/>
              <a:gd name="connsiteY30" fmla="*/ 41563 h 2757054"/>
              <a:gd name="connsiteX31" fmla="*/ 1419694 w 2206373"/>
              <a:gd name="connsiteY31" fmla="*/ 13854 h 2757054"/>
              <a:gd name="connsiteX32" fmla="*/ 1475112 w 2206373"/>
              <a:gd name="connsiteY32" fmla="*/ 0 h 2757054"/>
              <a:gd name="connsiteX33" fmla="*/ 1738349 w 2206373"/>
              <a:gd name="connsiteY33" fmla="*/ 13854 h 2757054"/>
              <a:gd name="connsiteX34" fmla="*/ 1849185 w 2206373"/>
              <a:gd name="connsiteY34" fmla="*/ 27709 h 2757054"/>
              <a:gd name="connsiteX35" fmla="*/ 1918458 w 2206373"/>
              <a:gd name="connsiteY35" fmla="*/ 124691 h 2757054"/>
              <a:gd name="connsiteX36" fmla="*/ 1987731 w 2206373"/>
              <a:gd name="connsiteY36" fmla="*/ 207818 h 2757054"/>
              <a:gd name="connsiteX37" fmla="*/ 2029294 w 2206373"/>
              <a:gd name="connsiteY37" fmla="*/ 235527 h 2757054"/>
              <a:gd name="connsiteX38" fmla="*/ 2043149 w 2206373"/>
              <a:gd name="connsiteY38" fmla="*/ 304800 h 2757054"/>
              <a:gd name="connsiteX39" fmla="*/ 2057003 w 2206373"/>
              <a:gd name="connsiteY39" fmla="*/ 457200 h 2757054"/>
              <a:gd name="connsiteX40" fmla="*/ 2084712 w 2206373"/>
              <a:gd name="connsiteY40" fmla="*/ 512618 h 2757054"/>
              <a:gd name="connsiteX41" fmla="*/ 2126276 w 2206373"/>
              <a:gd name="connsiteY41" fmla="*/ 609600 h 2757054"/>
              <a:gd name="connsiteX42" fmla="*/ 2140131 w 2206373"/>
              <a:gd name="connsiteY42" fmla="*/ 748145 h 2757054"/>
              <a:gd name="connsiteX43" fmla="*/ 2153985 w 2206373"/>
              <a:gd name="connsiteY43" fmla="*/ 803563 h 2757054"/>
              <a:gd name="connsiteX44" fmla="*/ 2126276 w 2206373"/>
              <a:gd name="connsiteY44" fmla="*/ 1690254 h 2757054"/>
              <a:gd name="connsiteX45" fmla="*/ 2112421 w 2206373"/>
              <a:gd name="connsiteY45" fmla="*/ 1814945 h 2757054"/>
              <a:gd name="connsiteX46" fmla="*/ 2098567 w 2206373"/>
              <a:gd name="connsiteY46" fmla="*/ 1870363 h 2757054"/>
              <a:gd name="connsiteX47" fmla="*/ 2084712 w 2206373"/>
              <a:gd name="connsiteY47" fmla="*/ 2757054 h 2757054"/>
              <a:gd name="connsiteX48" fmla="*/ 2057003 w 2206373"/>
              <a:gd name="connsiteY48" fmla="*/ 2715491 h 2757054"/>
              <a:gd name="connsiteX49" fmla="*/ 1766058 w 2206373"/>
              <a:gd name="connsiteY49" fmla="*/ 2743200 h 2757054"/>
              <a:gd name="connsiteX50" fmla="*/ 1655221 w 2206373"/>
              <a:gd name="connsiteY50" fmla="*/ 2701636 h 2757054"/>
              <a:gd name="connsiteX51" fmla="*/ 1572094 w 2206373"/>
              <a:gd name="connsiteY51" fmla="*/ 2632363 h 2757054"/>
              <a:gd name="connsiteX52" fmla="*/ 1364276 w 2206373"/>
              <a:gd name="connsiteY52" fmla="*/ 2604654 h 2757054"/>
              <a:gd name="connsiteX53" fmla="*/ 1308858 w 2206373"/>
              <a:gd name="connsiteY53" fmla="*/ 2590800 h 2757054"/>
              <a:gd name="connsiteX54" fmla="*/ 1225731 w 2206373"/>
              <a:gd name="connsiteY54" fmla="*/ 2563091 h 2757054"/>
              <a:gd name="connsiteX55" fmla="*/ 990203 w 2206373"/>
              <a:gd name="connsiteY55" fmla="*/ 2576945 h 2757054"/>
              <a:gd name="connsiteX56" fmla="*/ 934785 w 2206373"/>
              <a:gd name="connsiteY56" fmla="*/ 2604654 h 2757054"/>
              <a:gd name="connsiteX57" fmla="*/ 893221 w 2206373"/>
              <a:gd name="connsiteY57" fmla="*/ 2618509 h 2757054"/>
              <a:gd name="connsiteX58" fmla="*/ 837803 w 2206373"/>
              <a:gd name="connsiteY58" fmla="*/ 2646218 h 2757054"/>
              <a:gd name="connsiteX59" fmla="*/ 726967 w 2206373"/>
              <a:gd name="connsiteY59" fmla="*/ 2660073 h 2757054"/>
              <a:gd name="connsiteX60" fmla="*/ 449876 w 2206373"/>
              <a:gd name="connsiteY60" fmla="*/ 2687782 h 2757054"/>
              <a:gd name="connsiteX61" fmla="*/ 325185 w 2206373"/>
              <a:gd name="connsiteY61" fmla="*/ 2673927 h 2757054"/>
              <a:gd name="connsiteX62" fmla="*/ 269767 w 2206373"/>
              <a:gd name="connsiteY62" fmla="*/ 2576945 h 2757054"/>
              <a:gd name="connsiteX63" fmla="*/ 242058 w 2206373"/>
              <a:gd name="connsiteY63" fmla="*/ 2535382 h 2757054"/>
              <a:gd name="connsiteX64" fmla="*/ 255912 w 2206373"/>
              <a:gd name="connsiteY64" fmla="*/ 2230582 h 2757054"/>
              <a:gd name="connsiteX65" fmla="*/ 255912 w 2206373"/>
              <a:gd name="connsiteY65" fmla="*/ 1704109 h 2757054"/>
              <a:gd name="connsiteX66" fmla="*/ 172785 w 2206373"/>
              <a:gd name="connsiteY66" fmla="*/ 1620982 h 2757054"/>
              <a:gd name="connsiteX67" fmla="*/ 145076 w 2206373"/>
              <a:gd name="connsiteY67" fmla="*/ 1579418 h 2757054"/>
              <a:gd name="connsiteX68" fmla="*/ 131221 w 2206373"/>
              <a:gd name="connsiteY68" fmla="*/ 1454727 h 2757054"/>
              <a:gd name="connsiteX69" fmla="*/ 103512 w 2206373"/>
              <a:gd name="connsiteY69" fmla="*/ 1440873 h 27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06373" h="2757054">
                <a:moveTo>
                  <a:pt x="103512" y="1440873"/>
                </a:moveTo>
                <a:cubicBezTo>
                  <a:pt x="103512" y="1431637"/>
                  <a:pt x="120819" y="1412311"/>
                  <a:pt x="131221" y="1399309"/>
                </a:cubicBezTo>
                <a:cubicBezTo>
                  <a:pt x="139381" y="1389109"/>
                  <a:pt x="156369" y="1384409"/>
                  <a:pt x="158931" y="1371600"/>
                </a:cubicBezTo>
                <a:cubicBezTo>
                  <a:pt x="161795" y="1357279"/>
                  <a:pt x="153177" y="1342187"/>
                  <a:pt x="145076" y="1330036"/>
                </a:cubicBezTo>
                <a:cubicBezTo>
                  <a:pt x="129758" y="1307059"/>
                  <a:pt x="87503" y="1273540"/>
                  <a:pt x="61949" y="1260763"/>
                </a:cubicBezTo>
                <a:cubicBezTo>
                  <a:pt x="48887" y="1254232"/>
                  <a:pt x="34240" y="1251527"/>
                  <a:pt x="20385" y="1246909"/>
                </a:cubicBezTo>
                <a:cubicBezTo>
                  <a:pt x="15767" y="1233054"/>
                  <a:pt x="0" y="1218407"/>
                  <a:pt x="6531" y="1205345"/>
                </a:cubicBezTo>
                <a:cubicBezTo>
                  <a:pt x="16858" y="1184692"/>
                  <a:pt x="43032" y="1177024"/>
                  <a:pt x="61949" y="1163782"/>
                </a:cubicBezTo>
                <a:cubicBezTo>
                  <a:pt x="212582" y="1058339"/>
                  <a:pt x="84082" y="1147175"/>
                  <a:pt x="200494" y="1080654"/>
                </a:cubicBezTo>
                <a:cubicBezTo>
                  <a:pt x="275693" y="1037683"/>
                  <a:pt x="207419" y="1064491"/>
                  <a:pt x="283621" y="1039091"/>
                </a:cubicBezTo>
                <a:cubicBezTo>
                  <a:pt x="363497" y="985841"/>
                  <a:pt x="286444" y="1031944"/>
                  <a:pt x="366749" y="997527"/>
                </a:cubicBezTo>
                <a:cubicBezTo>
                  <a:pt x="385732" y="989391"/>
                  <a:pt x="403184" y="977954"/>
                  <a:pt x="422167" y="969818"/>
                </a:cubicBezTo>
                <a:cubicBezTo>
                  <a:pt x="435590" y="964065"/>
                  <a:pt x="450965" y="963055"/>
                  <a:pt x="463731" y="955963"/>
                </a:cubicBezTo>
                <a:cubicBezTo>
                  <a:pt x="492842" y="939790"/>
                  <a:pt x="517072" y="915438"/>
                  <a:pt x="546858" y="900545"/>
                </a:cubicBezTo>
                <a:cubicBezTo>
                  <a:pt x="565331" y="891309"/>
                  <a:pt x="585973" y="885516"/>
                  <a:pt x="602276" y="872836"/>
                </a:cubicBezTo>
                <a:cubicBezTo>
                  <a:pt x="753254" y="755409"/>
                  <a:pt x="599903" y="839386"/>
                  <a:pt x="726967" y="775854"/>
                </a:cubicBezTo>
                <a:cubicBezTo>
                  <a:pt x="745440" y="748145"/>
                  <a:pt x="771854" y="724320"/>
                  <a:pt x="782385" y="692727"/>
                </a:cubicBezTo>
                <a:lnTo>
                  <a:pt x="810094" y="609600"/>
                </a:lnTo>
                <a:cubicBezTo>
                  <a:pt x="814712" y="595745"/>
                  <a:pt x="817418" y="581098"/>
                  <a:pt x="823949" y="568036"/>
                </a:cubicBezTo>
                <a:cubicBezTo>
                  <a:pt x="833185" y="549563"/>
                  <a:pt x="843522" y="531601"/>
                  <a:pt x="851658" y="512618"/>
                </a:cubicBezTo>
                <a:cubicBezTo>
                  <a:pt x="857411" y="499195"/>
                  <a:pt x="856163" y="482273"/>
                  <a:pt x="865512" y="471054"/>
                </a:cubicBezTo>
                <a:cubicBezTo>
                  <a:pt x="880295" y="453315"/>
                  <a:pt x="904603" y="445819"/>
                  <a:pt x="920931" y="429491"/>
                </a:cubicBezTo>
                <a:cubicBezTo>
                  <a:pt x="937259" y="413163"/>
                  <a:pt x="946166" y="390401"/>
                  <a:pt x="962494" y="374073"/>
                </a:cubicBezTo>
                <a:cubicBezTo>
                  <a:pt x="974268" y="362299"/>
                  <a:pt x="990508" y="356041"/>
                  <a:pt x="1004058" y="346363"/>
                </a:cubicBezTo>
                <a:cubicBezTo>
                  <a:pt x="1022848" y="332942"/>
                  <a:pt x="1040686" y="318221"/>
                  <a:pt x="1059476" y="304800"/>
                </a:cubicBezTo>
                <a:cubicBezTo>
                  <a:pt x="1073026" y="295122"/>
                  <a:pt x="1088248" y="287751"/>
                  <a:pt x="1101040" y="277091"/>
                </a:cubicBezTo>
                <a:cubicBezTo>
                  <a:pt x="1116092" y="264548"/>
                  <a:pt x="1127551" y="248070"/>
                  <a:pt x="1142603" y="235527"/>
                </a:cubicBezTo>
                <a:cubicBezTo>
                  <a:pt x="1155395" y="224867"/>
                  <a:pt x="1170617" y="217496"/>
                  <a:pt x="1184167" y="207818"/>
                </a:cubicBezTo>
                <a:cubicBezTo>
                  <a:pt x="1304461" y="121894"/>
                  <a:pt x="1183195" y="203847"/>
                  <a:pt x="1281149" y="138545"/>
                </a:cubicBezTo>
                <a:cubicBezTo>
                  <a:pt x="1299622" y="110836"/>
                  <a:pt x="1304974" y="65949"/>
                  <a:pt x="1336567" y="55418"/>
                </a:cubicBezTo>
                <a:cubicBezTo>
                  <a:pt x="1350422" y="50800"/>
                  <a:pt x="1365069" y="48094"/>
                  <a:pt x="1378131" y="41563"/>
                </a:cubicBezTo>
                <a:cubicBezTo>
                  <a:pt x="1393024" y="34116"/>
                  <a:pt x="1404389" y="20413"/>
                  <a:pt x="1419694" y="13854"/>
                </a:cubicBezTo>
                <a:cubicBezTo>
                  <a:pt x="1437196" y="6353"/>
                  <a:pt x="1456639" y="4618"/>
                  <a:pt x="1475112" y="0"/>
                </a:cubicBezTo>
                <a:cubicBezTo>
                  <a:pt x="1562858" y="4618"/>
                  <a:pt x="1650722" y="7363"/>
                  <a:pt x="1738349" y="13854"/>
                </a:cubicBezTo>
                <a:cubicBezTo>
                  <a:pt x="1775480" y="16604"/>
                  <a:pt x="1814194" y="14985"/>
                  <a:pt x="1849185" y="27709"/>
                </a:cubicBezTo>
                <a:cubicBezTo>
                  <a:pt x="1887637" y="41692"/>
                  <a:pt x="1900660" y="96215"/>
                  <a:pt x="1918458" y="124691"/>
                </a:cubicBezTo>
                <a:cubicBezTo>
                  <a:pt x="1931934" y="146252"/>
                  <a:pt x="1964016" y="188846"/>
                  <a:pt x="1987731" y="207818"/>
                </a:cubicBezTo>
                <a:cubicBezTo>
                  <a:pt x="2000733" y="218220"/>
                  <a:pt x="2015440" y="226291"/>
                  <a:pt x="2029294" y="235527"/>
                </a:cubicBezTo>
                <a:cubicBezTo>
                  <a:pt x="2033912" y="258618"/>
                  <a:pt x="2040228" y="281434"/>
                  <a:pt x="2043149" y="304800"/>
                </a:cubicBezTo>
                <a:cubicBezTo>
                  <a:pt x="2049476" y="355416"/>
                  <a:pt x="2046999" y="407181"/>
                  <a:pt x="2057003" y="457200"/>
                </a:cubicBezTo>
                <a:cubicBezTo>
                  <a:pt x="2061053" y="477452"/>
                  <a:pt x="2076576" y="493635"/>
                  <a:pt x="2084712" y="512618"/>
                </a:cubicBezTo>
                <a:cubicBezTo>
                  <a:pt x="2145869" y="655317"/>
                  <a:pt x="2034378" y="425804"/>
                  <a:pt x="2126276" y="609600"/>
                </a:cubicBezTo>
                <a:cubicBezTo>
                  <a:pt x="2130894" y="655782"/>
                  <a:pt x="2133567" y="702199"/>
                  <a:pt x="2140131" y="748145"/>
                </a:cubicBezTo>
                <a:cubicBezTo>
                  <a:pt x="2142824" y="766995"/>
                  <a:pt x="2153985" y="784522"/>
                  <a:pt x="2153985" y="803563"/>
                </a:cubicBezTo>
                <a:cubicBezTo>
                  <a:pt x="2153985" y="1597191"/>
                  <a:pt x="2206373" y="1369876"/>
                  <a:pt x="2126276" y="1690254"/>
                </a:cubicBezTo>
                <a:cubicBezTo>
                  <a:pt x="2121658" y="1731818"/>
                  <a:pt x="2118780" y="1773612"/>
                  <a:pt x="2112421" y="1814945"/>
                </a:cubicBezTo>
                <a:cubicBezTo>
                  <a:pt x="2109526" y="1833765"/>
                  <a:pt x="2099127" y="1851330"/>
                  <a:pt x="2098567" y="1870363"/>
                </a:cubicBezTo>
                <a:cubicBezTo>
                  <a:pt x="2089877" y="2165835"/>
                  <a:pt x="2089330" y="2461490"/>
                  <a:pt x="2084712" y="2757054"/>
                </a:cubicBezTo>
                <a:cubicBezTo>
                  <a:pt x="2075476" y="2743200"/>
                  <a:pt x="2073571" y="2717148"/>
                  <a:pt x="2057003" y="2715491"/>
                </a:cubicBezTo>
                <a:cubicBezTo>
                  <a:pt x="1887791" y="2698570"/>
                  <a:pt x="1869983" y="2708557"/>
                  <a:pt x="1766058" y="2743200"/>
                </a:cubicBezTo>
                <a:cubicBezTo>
                  <a:pt x="1721433" y="2732043"/>
                  <a:pt x="1694231" y="2729500"/>
                  <a:pt x="1655221" y="2701636"/>
                </a:cubicBezTo>
                <a:cubicBezTo>
                  <a:pt x="1583725" y="2650568"/>
                  <a:pt x="1645393" y="2669013"/>
                  <a:pt x="1572094" y="2632363"/>
                </a:cubicBezTo>
                <a:cubicBezTo>
                  <a:pt x="1515505" y="2604068"/>
                  <a:pt x="1401407" y="2607748"/>
                  <a:pt x="1364276" y="2604654"/>
                </a:cubicBezTo>
                <a:cubicBezTo>
                  <a:pt x="1345803" y="2600036"/>
                  <a:pt x="1327096" y="2596271"/>
                  <a:pt x="1308858" y="2590800"/>
                </a:cubicBezTo>
                <a:cubicBezTo>
                  <a:pt x="1280882" y="2582407"/>
                  <a:pt x="1225731" y="2563091"/>
                  <a:pt x="1225731" y="2563091"/>
                </a:cubicBezTo>
                <a:cubicBezTo>
                  <a:pt x="1147222" y="2567709"/>
                  <a:pt x="1068058" y="2565823"/>
                  <a:pt x="990203" y="2576945"/>
                </a:cubicBezTo>
                <a:cubicBezTo>
                  <a:pt x="969757" y="2579866"/>
                  <a:pt x="953768" y="2596518"/>
                  <a:pt x="934785" y="2604654"/>
                </a:cubicBezTo>
                <a:cubicBezTo>
                  <a:pt x="921362" y="2610407"/>
                  <a:pt x="906644" y="2612756"/>
                  <a:pt x="893221" y="2618509"/>
                </a:cubicBezTo>
                <a:cubicBezTo>
                  <a:pt x="874238" y="2626645"/>
                  <a:pt x="857839" y="2641209"/>
                  <a:pt x="837803" y="2646218"/>
                </a:cubicBezTo>
                <a:cubicBezTo>
                  <a:pt x="801682" y="2655248"/>
                  <a:pt x="763873" y="2655152"/>
                  <a:pt x="726967" y="2660073"/>
                </a:cubicBezTo>
                <a:cubicBezTo>
                  <a:pt x="543953" y="2684475"/>
                  <a:pt x="711266" y="2667674"/>
                  <a:pt x="449876" y="2687782"/>
                </a:cubicBezTo>
                <a:cubicBezTo>
                  <a:pt x="408312" y="2683164"/>
                  <a:pt x="364858" y="2687152"/>
                  <a:pt x="325185" y="2673927"/>
                </a:cubicBezTo>
                <a:cubicBezTo>
                  <a:pt x="272544" y="2656380"/>
                  <a:pt x="286054" y="2614947"/>
                  <a:pt x="269767" y="2576945"/>
                </a:cubicBezTo>
                <a:cubicBezTo>
                  <a:pt x="263208" y="2561640"/>
                  <a:pt x="251294" y="2549236"/>
                  <a:pt x="242058" y="2535382"/>
                </a:cubicBezTo>
                <a:cubicBezTo>
                  <a:pt x="246676" y="2433782"/>
                  <a:pt x="249147" y="2332062"/>
                  <a:pt x="255912" y="2230582"/>
                </a:cubicBezTo>
                <a:cubicBezTo>
                  <a:pt x="271168" y="2001748"/>
                  <a:pt x="329810" y="2084152"/>
                  <a:pt x="255912" y="1704109"/>
                </a:cubicBezTo>
                <a:cubicBezTo>
                  <a:pt x="248432" y="1665643"/>
                  <a:pt x="194522" y="1653587"/>
                  <a:pt x="172785" y="1620982"/>
                </a:cubicBezTo>
                <a:lnTo>
                  <a:pt x="145076" y="1579418"/>
                </a:lnTo>
                <a:cubicBezTo>
                  <a:pt x="140458" y="1537854"/>
                  <a:pt x="141364" y="1495298"/>
                  <a:pt x="131221" y="1454727"/>
                </a:cubicBezTo>
                <a:cubicBezTo>
                  <a:pt x="127182" y="1438573"/>
                  <a:pt x="103512" y="1450109"/>
                  <a:pt x="103512" y="144087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Киевское                          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княжество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500298" y="4714884"/>
            <a:ext cx="2844797" cy="1960284"/>
          </a:xfrm>
          <a:custGeom>
            <a:avLst/>
            <a:gdLst>
              <a:gd name="connsiteX0" fmla="*/ 46179 w 2844797"/>
              <a:gd name="connsiteY0" fmla="*/ 1686962 h 1960284"/>
              <a:gd name="connsiteX1" fmla="*/ 60034 w 2844797"/>
              <a:gd name="connsiteY1" fmla="*/ 1548416 h 1960284"/>
              <a:gd name="connsiteX2" fmla="*/ 87743 w 2844797"/>
              <a:gd name="connsiteY2" fmla="*/ 1506853 h 1960284"/>
              <a:gd name="connsiteX3" fmla="*/ 129306 w 2844797"/>
              <a:gd name="connsiteY3" fmla="*/ 1451434 h 1960284"/>
              <a:gd name="connsiteX4" fmla="*/ 253997 w 2844797"/>
              <a:gd name="connsiteY4" fmla="*/ 1312889 h 1960284"/>
              <a:gd name="connsiteX5" fmla="*/ 281706 w 2844797"/>
              <a:gd name="connsiteY5" fmla="*/ 1257471 h 1960284"/>
              <a:gd name="connsiteX6" fmla="*/ 350979 w 2844797"/>
              <a:gd name="connsiteY6" fmla="*/ 1188198 h 1960284"/>
              <a:gd name="connsiteX7" fmla="*/ 420252 w 2844797"/>
              <a:gd name="connsiteY7" fmla="*/ 1091216 h 1960284"/>
              <a:gd name="connsiteX8" fmla="*/ 461816 w 2844797"/>
              <a:gd name="connsiteY8" fmla="*/ 1063507 h 1960284"/>
              <a:gd name="connsiteX9" fmla="*/ 600361 w 2844797"/>
              <a:gd name="connsiteY9" fmla="*/ 1049653 h 1960284"/>
              <a:gd name="connsiteX10" fmla="*/ 1099125 w 2844797"/>
              <a:gd name="connsiteY10" fmla="*/ 1021943 h 1960284"/>
              <a:gd name="connsiteX11" fmla="*/ 1140688 w 2844797"/>
              <a:gd name="connsiteY11" fmla="*/ 980380 h 1960284"/>
              <a:gd name="connsiteX12" fmla="*/ 1196106 w 2844797"/>
              <a:gd name="connsiteY12" fmla="*/ 952671 h 1960284"/>
              <a:gd name="connsiteX13" fmla="*/ 1417779 w 2844797"/>
              <a:gd name="connsiteY13" fmla="*/ 924962 h 1960284"/>
              <a:gd name="connsiteX14" fmla="*/ 1597888 w 2844797"/>
              <a:gd name="connsiteY14" fmla="*/ 897253 h 1960284"/>
              <a:gd name="connsiteX15" fmla="*/ 1681016 w 2844797"/>
              <a:gd name="connsiteY15" fmla="*/ 855689 h 1960284"/>
              <a:gd name="connsiteX16" fmla="*/ 1750288 w 2844797"/>
              <a:gd name="connsiteY16" fmla="*/ 841834 h 1960284"/>
              <a:gd name="connsiteX17" fmla="*/ 1791852 w 2844797"/>
              <a:gd name="connsiteY17" fmla="*/ 814125 h 1960284"/>
              <a:gd name="connsiteX18" fmla="*/ 1944252 w 2844797"/>
              <a:gd name="connsiteY18" fmla="*/ 786416 h 1960284"/>
              <a:gd name="connsiteX19" fmla="*/ 2027379 w 2844797"/>
              <a:gd name="connsiteY19" fmla="*/ 758707 h 1960284"/>
              <a:gd name="connsiteX20" fmla="*/ 2110506 w 2844797"/>
              <a:gd name="connsiteY20" fmla="*/ 717143 h 1960284"/>
              <a:gd name="connsiteX21" fmla="*/ 2179779 w 2844797"/>
              <a:gd name="connsiteY21" fmla="*/ 661725 h 1960284"/>
              <a:gd name="connsiteX22" fmla="*/ 2235197 w 2844797"/>
              <a:gd name="connsiteY22" fmla="*/ 647871 h 1960284"/>
              <a:gd name="connsiteX23" fmla="*/ 2318325 w 2844797"/>
              <a:gd name="connsiteY23" fmla="*/ 578598 h 1960284"/>
              <a:gd name="connsiteX24" fmla="*/ 2262906 w 2844797"/>
              <a:gd name="connsiteY24" fmla="*/ 149107 h 1960284"/>
              <a:gd name="connsiteX25" fmla="*/ 2221343 w 2844797"/>
              <a:gd name="connsiteY25" fmla="*/ 52125 h 1960284"/>
              <a:gd name="connsiteX26" fmla="*/ 2207488 w 2844797"/>
              <a:gd name="connsiteY26" fmla="*/ 10562 h 1960284"/>
              <a:gd name="connsiteX27" fmla="*/ 2262906 w 2844797"/>
              <a:gd name="connsiteY27" fmla="*/ 24416 h 1960284"/>
              <a:gd name="connsiteX28" fmla="*/ 2373743 w 2844797"/>
              <a:gd name="connsiteY28" fmla="*/ 107543 h 1960284"/>
              <a:gd name="connsiteX29" fmla="*/ 2429161 w 2844797"/>
              <a:gd name="connsiteY29" fmla="*/ 121398 h 1960284"/>
              <a:gd name="connsiteX30" fmla="*/ 2470725 w 2844797"/>
              <a:gd name="connsiteY30" fmla="*/ 149107 h 1960284"/>
              <a:gd name="connsiteX31" fmla="*/ 2830943 w 2844797"/>
              <a:gd name="connsiteY31" fmla="*/ 190671 h 1960284"/>
              <a:gd name="connsiteX32" fmla="*/ 2844797 w 2844797"/>
              <a:gd name="connsiteY32" fmla="*/ 232234 h 1960284"/>
              <a:gd name="connsiteX33" fmla="*/ 2803234 w 2844797"/>
              <a:gd name="connsiteY33" fmla="*/ 356925 h 1960284"/>
              <a:gd name="connsiteX34" fmla="*/ 2789379 w 2844797"/>
              <a:gd name="connsiteY34" fmla="*/ 398489 h 1960284"/>
              <a:gd name="connsiteX35" fmla="*/ 2775525 w 2844797"/>
              <a:gd name="connsiteY35" fmla="*/ 938816 h 1960284"/>
              <a:gd name="connsiteX36" fmla="*/ 2761670 w 2844797"/>
              <a:gd name="connsiteY36" fmla="*/ 980380 h 1960284"/>
              <a:gd name="connsiteX37" fmla="*/ 2733961 w 2844797"/>
              <a:gd name="connsiteY37" fmla="*/ 1700816 h 1960284"/>
              <a:gd name="connsiteX38" fmla="*/ 2692397 w 2844797"/>
              <a:gd name="connsiteY38" fmla="*/ 1714671 h 1960284"/>
              <a:gd name="connsiteX39" fmla="*/ 2138216 w 2844797"/>
              <a:gd name="connsiteY39" fmla="*/ 1728525 h 1960284"/>
              <a:gd name="connsiteX40" fmla="*/ 905161 w 2844797"/>
              <a:gd name="connsiteY40" fmla="*/ 1714671 h 1960284"/>
              <a:gd name="connsiteX41" fmla="*/ 835888 w 2844797"/>
              <a:gd name="connsiteY41" fmla="*/ 1700816 h 1960284"/>
              <a:gd name="connsiteX42" fmla="*/ 18470 w 2844797"/>
              <a:gd name="connsiteY42" fmla="*/ 1631543 h 1960284"/>
              <a:gd name="connsiteX43" fmla="*/ 4616 w 2844797"/>
              <a:gd name="connsiteY43" fmla="*/ 1603834 h 1960284"/>
              <a:gd name="connsiteX44" fmla="*/ 4616 w 2844797"/>
              <a:gd name="connsiteY44" fmla="*/ 1603834 h 1960284"/>
              <a:gd name="connsiteX45" fmla="*/ 4616 w 2844797"/>
              <a:gd name="connsiteY45" fmla="*/ 1603834 h 196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44797" h="1960284">
                <a:moveTo>
                  <a:pt x="46179" y="1686962"/>
                </a:moveTo>
                <a:cubicBezTo>
                  <a:pt x="50797" y="1640780"/>
                  <a:pt x="49598" y="1593640"/>
                  <a:pt x="60034" y="1548416"/>
                </a:cubicBezTo>
                <a:cubicBezTo>
                  <a:pt x="63778" y="1532192"/>
                  <a:pt x="78065" y="1520402"/>
                  <a:pt x="87743" y="1506853"/>
                </a:cubicBezTo>
                <a:cubicBezTo>
                  <a:pt x="101164" y="1488063"/>
                  <a:pt x="113859" y="1468597"/>
                  <a:pt x="129306" y="1451434"/>
                </a:cubicBezTo>
                <a:cubicBezTo>
                  <a:pt x="191132" y="1382738"/>
                  <a:pt x="211096" y="1381532"/>
                  <a:pt x="253997" y="1312889"/>
                </a:cubicBezTo>
                <a:cubicBezTo>
                  <a:pt x="264943" y="1295375"/>
                  <a:pt x="269026" y="1273774"/>
                  <a:pt x="281706" y="1257471"/>
                </a:cubicBezTo>
                <a:cubicBezTo>
                  <a:pt x="301755" y="1231694"/>
                  <a:pt x="336375" y="1217406"/>
                  <a:pt x="350979" y="1188198"/>
                </a:cubicBezTo>
                <a:cubicBezTo>
                  <a:pt x="378992" y="1132171"/>
                  <a:pt x="372108" y="1131336"/>
                  <a:pt x="420252" y="1091216"/>
                </a:cubicBezTo>
                <a:cubicBezTo>
                  <a:pt x="433044" y="1080556"/>
                  <a:pt x="445591" y="1067251"/>
                  <a:pt x="461816" y="1063507"/>
                </a:cubicBezTo>
                <a:cubicBezTo>
                  <a:pt x="507039" y="1053071"/>
                  <a:pt x="554179" y="1054271"/>
                  <a:pt x="600361" y="1049653"/>
                </a:cubicBezTo>
                <a:cubicBezTo>
                  <a:pt x="803002" y="982104"/>
                  <a:pt x="455774" y="1093426"/>
                  <a:pt x="1099125" y="1021943"/>
                </a:cubicBezTo>
                <a:cubicBezTo>
                  <a:pt x="1118598" y="1019779"/>
                  <a:pt x="1124745" y="991768"/>
                  <a:pt x="1140688" y="980380"/>
                </a:cubicBezTo>
                <a:cubicBezTo>
                  <a:pt x="1157494" y="968376"/>
                  <a:pt x="1177123" y="960807"/>
                  <a:pt x="1196106" y="952671"/>
                </a:cubicBezTo>
                <a:cubicBezTo>
                  <a:pt x="1268068" y="921830"/>
                  <a:pt x="1333302" y="931460"/>
                  <a:pt x="1417779" y="924962"/>
                </a:cubicBezTo>
                <a:cubicBezTo>
                  <a:pt x="1517824" y="891613"/>
                  <a:pt x="1398888" y="927868"/>
                  <a:pt x="1597888" y="897253"/>
                </a:cubicBezTo>
                <a:cubicBezTo>
                  <a:pt x="1670823" y="886032"/>
                  <a:pt x="1609543" y="882492"/>
                  <a:pt x="1681016" y="855689"/>
                </a:cubicBezTo>
                <a:cubicBezTo>
                  <a:pt x="1703065" y="847421"/>
                  <a:pt x="1727197" y="846452"/>
                  <a:pt x="1750288" y="841834"/>
                </a:cubicBezTo>
                <a:cubicBezTo>
                  <a:pt x="1764143" y="832598"/>
                  <a:pt x="1776547" y="820684"/>
                  <a:pt x="1791852" y="814125"/>
                </a:cubicBezTo>
                <a:cubicBezTo>
                  <a:pt x="1824511" y="800128"/>
                  <a:pt x="1921784" y="789626"/>
                  <a:pt x="1944252" y="786416"/>
                </a:cubicBezTo>
                <a:cubicBezTo>
                  <a:pt x="1971961" y="777180"/>
                  <a:pt x="2000689" y="770569"/>
                  <a:pt x="2027379" y="758707"/>
                </a:cubicBezTo>
                <a:cubicBezTo>
                  <a:pt x="2188539" y="687081"/>
                  <a:pt x="1958913" y="767677"/>
                  <a:pt x="2110506" y="717143"/>
                </a:cubicBezTo>
                <a:cubicBezTo>
                  <a:pt x="2132850" y="694800"/>
                  <a:pt x="2149196" y="674832"/>
                  <a:pt x="2179779" y="661725"/>
                </a:cubicBezTo>
                <a:cubicBezTo>
                  <a:pt x="2197281" y="654224"/>
                  <a:pt x="2216724" y="652489"/>
                  <a:pt x="2235197" y="647871"/>
                </a:cubicBezTo>
                <a:cubicBezTo>
                  <a:pt x="2248754" y="638833"/>
                  <a:pt x="2317126" y="597177"/>
                  <a:pt x="2318325" y="578598"/>
                </a:cubicBezTo>
                <a:cubicBezTo>
                  <a:pt x="2342140" y="209460"/>
                  <a:pt x="2390153" y="276354"/>
                  <a:pt x="2262906" y="149107"/>
                </a:cubicBezTo>
                <a:cubicBezTo>
                  <a:pt x="2230420" y="51645"/>
                  <a:pt x="2272696" y="171948"/>
                  <a:pt x="2221343" y="52125"/>
                </a:cubicBezTo>
                <a:cubicBezTo>
                  <a:pt x="2215590" y="38702"/>
                  <a:pt x="2195337" y="18663"/>
                  <a:pt x="2207488" y="10562"/>
                </a:cubicBezTo>
                <a:cubicBezTo>
                  <a:pt x="2223331" y="0"/>
                  <a:pt x="2244433" y="19798"/>
                  <a:pt x="2262906" y="24416"/>
                </a:cubicBezTo>
                <a:cubicBezTo>
                  <a:pt x="2293681" y="55190"/>
                  <a:pt x="2331969" y="97099"/>
                  <a:pt x="2373743" y="107543"/>
                </a:cubicBezTo>
                <a:lnTo>
                  <a:pt x="2429161" y="121398"/>
                </a:lnTo>
                <a:cubicBezTo>
                  <a:pt x="2443016" y="130634"/>
                  <a:pt x="2456268" y="140846"/>
                  <a:pt x="2470725" y="149107"/>
                </a:cubicBezTo>
                <a:cubicBezTo>
                  <a:pt x="2597232" y="221396"/>
                  <a:pt x="2603404" y="180328"/>
                  <a:pt x="2830943" y="190671"/>
                </a:cubicBezTo>
                <a:cubicBezTo>
                  <a:pt x="2835561" y="204525"/>
                  <a:pt x="2844797" y="217630"/>
                  <a:pt x="2844797" y="232234"/>
                </a:cubicBezTo>
                <a:cubicBezTo>
                  <a:pt x="2844797" y="294516"/>
                  <a:pt x="2825771" y="304339"/>
                  <a:pt x="2803234" y="356925"/>
                </a:cubicBezTo>
                <a:cubicBezTo>
                  <a:pt x="2797481" y="370348"/>
                  <a:pt x="2793997" y="384634"/>
                  <a:pt x="2789379" y="398489"/>
                </a:cubicBezTo>
                <a:cubicBezTo>
                  <a:pt x="2784761" y="578598"/>
                  <a:pt x="2784095" y="758852"/>
                  <a:pt x="2775525" y="938816"/>
                </a:cubicBezTo>
                <a:cubicBezTo>
                  <a:pt x="2774830" y="953404"/>
                  <a:pt x="2762465" y="965798"/>
                  <a:pt x="2761670" y="980380"/>
                </a:cubicBezTo>
                <a:cubicBezTo>
                  <a:pt x="2748581" y="1220346"/>
                  <a:pt x="2756533" y="1461555"/>
                  <a:pt x="2733961" y="1700816"/>
                </a:cubicBezTo>
                <a:cubicBezTo>
                  <a:pt x="2732589" y="1715356"/>
                  <a:pt x="2706985" y="1713992"/>
                  <a:pt x="2692397" y="1714671"/>
                </a:cubicBezTo>
                <a:cubicBezTo>
                  <a:pt x="2507812" y="1723256"/>
                  <a:pt x="2322943" y="1723907"/>
                  <a:pt x="2138216" y="1728525"/>
                </a:cubicBezTo>
                <a:lnTo>
                  <a:pt x="905161" y="1714671"/>
                </a:lnTo>
                <a:cubicBezTo>
                  <a:pt x="881618" y="1714170"/>
                  <a:pt x="859425" y="1701552"/>
                  <a:pt x="835888" y="1700816"/>
                </a:cubicBezTo>
                <a:cubicBezTo>
                  <a:pt x="0" y="1674695"/>
                  <a:pt x="18470" y="1960284"/>
                  <a:pt x="18470" y="1631543"/>
                </a:cubicBezTo>
                <a:lnTo>
                  <a:pt x="4616" y="1603834"/>
                </a:lnTo>
                <a:lnTo>
                  <a:pt x="4616" y="1603834"/>
                </a:lnTo>
                <a:lnTo>
                  <a:pt x="4616" y="1603834"/>
                </a:lnTo>
              </a:path>
            </a:pathLst>
          </a:custGeom>
          <a:blipFill dpi="0" rotWithShape="1">
            <a:blip r:embed="rId4"/>
            <a:srcRect/>
            <a:stretch>
              <a:fillRect l="2000" t="20000" b="-100000"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Золотая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Орда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357422" y="4897716"/>
            <a:ext cx="2844797" cy="1960284"/>
          </a:xfrm>
          <a:custGeom>
            <a:avLst/>
            <a:gdLst>
              <a:gd name="connsiteX0" fmla="*/ 46179 w 2844797"/>
              <a:gd name="connsiteY0" fmla="*/ 1686962 h 1960284"/>
              <a:gd name="connsiteX1" fmla="*/ 60034 w 2844797"/>
              <a:gd name="connsiteY1" fmla="*/ 1548416 h 1960284"/>
              <a:gd name="connsiteX2" fmla="*/ 87743 w 2844797"/>
              <a:gd name="connsiteY2" fmla="*/ 1506853 h 1960284"/>
              <a:gd name="connsiteX3" fmla="*/ 129306 w 2844797"/>
              <a:gd name="connsiteY3" fmla="*/ 1451434 h 1960284"/>
              <a:gd name="connsiteX4" fmla="*/ 253997 w 2844797"/>
              <a:gd name="connsiteY4" fmla="*/ 1312889 h 1960284"/>
              <a:gd name="connsiteX5" fmla="*/ 281706 w 2844797"/>
              <a:gd name="connsiteY5" fmla="*/ 1257471 h 1960284"/>
              <a:gd name="connsiteX6" fmla="*/ 350979 w 2844797"/>
              <a:gd name="connsiteY6" fmla="*/ 1188198 h 1960284"/>
              <a:gd name="connsiteX7" fmla="*/ 420252 w 2844797"/>
              <a:gd name="connsiteY7" fmla="*/ 1091216 h 1960284"/>
              <a:gd name="connsiteX8" fmla="*/ 461816 w 2844797"/>
              <a:gd name="connsiteY8" fmla="*/ 1063507 h 1960284"/>
              <a:gd name="connsiteX9" fmla="*/ 600361 w 2844797"/>
              <a:gd name="connsiteY9" fmla="*/ 1049653 h 1960284"/>
              <a:gd name="connsiteX10" fmla="*/ 1099125 w 2844797"/>
              <a:gd name="connsiteY10" fmla="*/ 1021943 h 1960284"/>
              <a:gd name="connsiteX11" fmla="*/ 1140688 w 2844797"/>
              <a:gd name="connsiteY11" fmla="*/ 980380 h 1960284"/>
              <a:gd name="connsiteX12" fmla="*/ 1196106 w 2844797"/>
              <a:gd name="connsiteY12" fmla="*/ 952671 h 1960284"/>
              <a:gd name="connsiteX13" fmla="*/ 1417779 w 2844797"/>
              <a:gd name="connsiteY13" fmla="*/ 924962 h 1960284"/>
              <a:gd name="connsiteX14" fmla="*/ 1597888 w 2844797"/>
              <a:gd name="connsiteY14" fmla="*/ 897253 h 1960284"/>
              <a:gd name="connsiteX15" fmla="*/ 1681016 w 2844797"/>
              <a:gd name="connsiteY15" fmla="*/ 855689 h 1960284"/>
              <a:gd name="connsiteX16" fmla="*/ 1750288 w 2844797"/>
              <a:gd name="connsiteY16" fmla="*/ 841834 h 1960284"/>
              <a:gd name="connsiteX17" fmla="*/ 1791852 w 2844797"/>
              <a:gd name="connsiteY17" fmla="*/ 814125 h 1960284"/>
              <a:gd name="connsiteX18" fmla="*/ 1944252 w 2844797"/>
              <a:gd name="connsiteY18" fmla="*/ 786416 h 1960284"/>
              <a:gd name="connsiteX19" fmla="*/ 2027379 w 2844797"/>
              <a:gd name="connsiteY19" fmla="*/ 758707 h 1960284"/>
              <a:gd name="connsiteX20" fmla="*/ 2110506 w 2844797"/>
              <a:gd name="connsiteY20" fmla="*/ 717143 h 1960284"/>
              <a:gd name="connsiteX21" fmla="*/ 2179779 w 2844797"/>
              <a:gd name="connsiteY21" fmla="*/ 661725 h 1960284"/>
              <a:gd name="connsiteX22" fmla="*/ 2235197 w 2844797"/>
              <a:gd name="connsiteY22" fmla="*/ 647871 h 1960284"/>
              <a:gd name="connsiteX23" fmla="*/ 2318325 w 2844797"/>
              <a:gd name="connsiteY23" fmla="*/ 578598 h 1960284"/>
              <a:gd name="connsiteX24" fmla="*/ 2262906 w 2844797"/>
              <a:gd name="connsiteY24" fmla="*/ 149107 h 1960284"/>
              <a:gd name="connsiteX25" fmla="*/ 2221343 w 2844797"/>
              <a:gd name="connsiteY25" fmla="*/ 52125 h 1960284"/>
              <a:gd name="connsiteX26" fmla="*/ 2207488 w 2844797"/>
              <a:gd name="connsiteY26" fmla="*/ 10562 h 1960284"/>
              <a:gd name="connsiteX27" fmla="*/ 2262906 w 2844797"/>
              <a:gd name="connsiteY27" fmla="*/ 24416 h 1960284"/>
              <a:gd name="connsiteX28" fmla="*/ 2373743 w 2844797"/>
              <a:gd name="connsiteY28" fmla="*/ 107543 h 1960284"/>
              <a:gd name="connsiteX29" fmla="*/ 2429161 w 2844797"/>
              <a:gd name="connsiteY29" fmla="*/ 121398 h 1960284"/>
              <a:gd name="connsiteX30" fmla="*/ 2470725 w 2844797"/>
              <a:gd name="connsiteY30" fmla="*/ 149107 h 1960284"/>
              <a:gd name="connsiteX31" fmla="*/ 2830943 w 2844797"/>
              <a:gd name="connsiteY31" fmla="*/ 190671 h 1960284"/>
              <a:gd name="connsiteX32" fmla="*/ 2844797 w 2844797"/>
              <a:gd name="connsiteY32" fmla="*/ 232234 h 1960284"/>
              <a:gd name="connsiteX33" fmla="*/ 2803234 w 2844797"/>
              <a:gd name="connsiteY33" fmla="*/ 356925 h 1960284"/>
              <a:gd name="connsiteX34" fmla="*/ 2789379 w 2844797"/>
              <a:gd name="connsiteY34" fmla="*/ 398489 h 1960284"/>
              <a:gd name="connsiteX35" fmla="*/ 2775525 w 2844797"/>
              <a:gd name="connsiteY35" fmla="*/ 938816 h 1960284"/>
              <a:gd name="connsiteX36" fmla="*/ 2761670 w 2844797"/>
              <a:gd name="connsiteY36" fmla="*/ 980380 h 1960284"/>
              <a:gd name="connsiteX37" fmla="*/ 2733961 w 2844797"/>
              <a:gd name="connsiteY37" fmla="*/ 1700816 h 1960284"/>
              <a:gd name="connsiteX38" fmla="*/ 2692397 w 2844797"/>
              <a:gd name="connsiteY38" fmla="*/ 1714671 h 1960284"/>
              <a:gd name="connsiteX39" fmla="*/ 2138216 w 2844797"/>
              <a:gd name="connsiteY39" fmla="*/ 1728525 h 1960284"/>
              <a:gd name="connsiteX40" fmla="*/ 905161 w 2844797"/>
              <a:gd name="connsiteY40" fmla="*/ 1714671 h 1960284"/>
              <a:gd name="connsiteX41" fmla="*/ 835888 w 2844797"/>
              <a:gd name="connsiteY41" fmla="*/ 1700816 h 1960284"/>
              <a:gd name="connsiteX42" fmla="*/ 18470 w 2844797"/>
              <a:gd name="connsiteY42" fmla="*/ 1631543 h 1960284"/>
              <a:gd name="connsiteX43" fmla="*/ 4616 w 2844797"/>
              <a:gd name="connsiteY43" fmla="*/ 1603834 h 1960284"/>
              <a:gd name="connsiteX44" fmla="*/ 4616 w 2844797"/>
              <a:gd name="connsiteY44" fmla="*/ 1603834 h 1960284"/>
              <a:gd name="connsiteX45" fmla="*/ 4616 w 2844797"/>
              <a:gd name="connsiteY45" fmla="*/ 1603834 h 196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44797" h="1960284">
                <a:moveTo>
                  <a:pt x="46179" y="1686962"/>
                </a:moveTo>
                <a:cubicBezTo>
                  <a:pt x="50797" y="1640780"/>
                  <a:pt x="49598" y="1593640"/>
                  <a:pt x="60034" y="1548416"/>
                </a:cubicBezTo>
                <a:cubicBezTo>
                  <a:pt x="63778" y="1532192"/>
                  <a:pt x="78065" y="1520402"/>
                  <a:pt x="87743" y="1506853"/>
                </a:cubicBezTo>
                <a:cubicBezTo>
                  <a:pt x="101164" y="1488063"/>
                  <a:pt x="113859" y="1468597"/>
                  <a:pt x="129306" y="1451434"/>
                </a:cubicBezTo>
                <a:cubicBezTo>
                  <a:pt x="191132" y="1382738"/>
                  <a:pt x="211096" y="1381532"/>
                  <a:pt x="253997" y="1312889"/>
                </a:cubicBezTo>
                <a:cubicBezTo>
                  <a:pt x="264943" y="1295375"/>
                  <a:pt x="269026" y="1273774"/>
                  <a:pt x="281706" y="1257471"/>
                </a:cubicBezTo>
                <a:cubicBezTo>
                  <a:pt x="301755" y="1231694"/>
                  <a:pt x="336375" y="1217406"/>
                  <a:pt x="350979" y="1188198"/>
                </a:cubicBezTo>
                <a:cubicBezTo>
                  <a:pt x="378992" y="1132171"/>
                  <a:pt x="372108" y="1131336"/>
                  <a:pt x="420252" y="1091216"/>
                </a:cubicBezTo>
                <a:cubicBezTo>
                  <a:pt x="433044" y="1080556"/>
                  <a:pt x="445591" y="1067251"/>
                  <a:pt x="461816" y="1063507"/>
                </a:cubicBezTo>
                <a:cubicBezTo>
                  <a:pt x="507039" y="1053071"/>
                  <a:pt x="554179" y="1054271"/>
                  <a:pt x="600361" y="1049653"/>
                </a:cubicBezTo>
                <a:cubicBezTo>
                  <a:pt x="803002" y="982104"/>
                  <a:pt x="455774" y="1093426"/>
                  <a:pt x="1099125" y="1021943"/>
                </a:cubicBezTo>
                <a:cubicBezTo>
                  <a:pt x="1118598" y="1019779"/>
                  <a:pt x="1124745" y="991768"/>
                  <a:pt x="1140688" y="980380"/>
                </a:cubicBezTo>
                <a:cubicBezTo>
                  <a:pt x="1157494" y="968376"/>
                  <a:pt x="1177123" y="960807"/>
                  <a:pt x="1196106" y="952671"/>
                </a:cubicBezTo>
                <a:cubicBezTo>
                  <a:pt x="1268068" y="921830"/>
                  <a:pt x="1333302" y="931460"/>
                  <a:pt x="1417779" y="924962"/>
                </a:cubicBezTo>
                <a:cubicBezTo>
                  <a:pt x="1517824" y="891613"/>
                  <a:pt x="1398888" y="927868"/>
                  <a:pt x="1597888" y="897253"/>
                </a:cubicBezTo>
                <a:cubicBezTo>
                  <a:pt x="1670823" y="886032"/>
                  <a:pt x="1609543" y="882492"/>
                  <a:pt x="1681016" y="855689"/>
                </a:cubicBezTo>
                <a:cubicBezTo>
                  <a:pt x="1703065" y="847421"/>
                  <a:pt x="1727197" y="846452"/>
                  <a:pt x="1750288" y="841834"/>
                </a:cubicBezTo>
                <a:cubicBezTo>
                  <a:pt x="1764143" y="832598"/>
                  <a:pt x="1776547" y="820684"/>
                  <a:pt x="1791852" y="814125"/>
                </a:cubicBezTo>
                <a:cubicBezTo>
                  <a:pt x="1824511" y="800128"/>
                  <a:pt x="1921784" y="789626"/>
                  <a:pt x="1944252" y="786416"/>
                </a:cubicBezTo>
                <a:cubicBezTo>
                  <a:pt x="1971961" y="777180"/>
                  <a:pt x="2000689" y="770569"/>
                  <a:pt x="2027379" y="758707"/>
                </a:cubicBezTo>
                <a:cubicBezTo>
                  <a:pt x="2188539" y="687081"/>
                  <a:pt x="1958913" y="767677"/>
                  <a:pt x="2110506" y="717143"/>
                </a:cubicBezTo>
                <a:cubicBezTo>
                  <a:pt x="2132850" y="694800"/>
                  <a:pt x="2149196" y="674832"/>
                  <a:pt x="2179779" y="661725"/>
                </a:cubicBezTo>
                <a:cubicBezTo>
                  <a:pt x="2197281" y="654224"/>
                  <a:pt x="2216724" y="652489"/>
                  <a:pt x="2235197" y="647871"/>
                </a:cubicBezTo>
                <a:cubicBezTo>
                  <a:pt x="2248754" y="638833"/>
                  <a:pt x="2317126" y="597177"/>
                  <a:pt x="2318325" y="578598"/>
                </a:cubicBezTo>
                <a:cubicBezTo>
                  <a:pt x="2342140" y="209460"/>
                  <a:pt x="2390153" y="276354"/>
                  <a:pt x="2262906" y="149107"/>
                </a:cubicBezTo>
                <a:cubicBezTo>
                  <a:pt x="2230420" y="51645"/>
                  <a:pt x="2272696" y="171948"/>
                  <a:pt x="2221343" y="52125"/>
                </a:cubicBezTo>
                <a:cubicBezTo>
                  <a:pt x="2215590" y="38702"/>
                  <a:pt x="2195337" y="18663"/>
                  <a:pt x="2207488" y="10562"/>
                </a:cubicBezTo>
                <a:cubicBezTo>
                  <a:pt x="2223331" y="0"/>
                  <a:pt x="2244433" y="19798"/>
                  <a:pt x="2262906" y="24416"/>
                </a:cubicBezTo>
                <a:cubicBezTo>
                  <a:pt x="2293681" y="55190"/>
                  <a:pt x="2331969" y="97099"/>
                  <a:pt x="2373743" y="107543"/>
                </a:cubicBezTo>
                <a:lnTo>
                  <a:pt x="2429161" y="121398"/>
                </a:lnTo>
                <a:cubicBezTo>
                  <a:pt x="2443016" y="130634"/>
                  <a:pt x="2456268" y="140846"/>
                  <a:pt x="2470725" y="149107"/>
                </a:cubicBezTo>
                <a:cubicBezTo>
                  <a:pt x="2597232" y="221396"/>
                  <a:pt x="2603404" y="180328"/>
                  <a:pt x="2830943" y="190671"/>
                </a:cubicBezTo>
                <a:cubicBezTo>
                  <a:pt x="2835561" y="204525"/>
                  <a:pt x="2844797" y="217630"/>
                  <a:pt x="2844797" y="232234"/>
                </a:cubicBezTo>
                <a:cubicBezTo>
                  <a:pt x="2844797" y="294516"/>
                  <a:pt x="2825771" y="304339"/>
                  <a:pt x="2803234" y="356925"/>
                </a:cubicBezTo>
                <a:cubicBezTo>
                  <a:pt x="2797481" y="370348"/>
                  <a:pt x="2793997" y="384634"/>
                  <a:pt x="2789379" y="398489"/>
                </a:cubicBezTo>
                <a:cubicBezTo>
                  <a:pt x="2784761" y="578598"/>
                  <a:pt x="2784095" y="758852"/>
                  <a:pt x="2775525" y="938816"/>
                </a:cubicBezTo>
                <a:cubicBezTo>
                  <a:pt x="2774830" y="953404"/>
                  <a:pt x="2762465" y="965798"/>
                  <a:pt x="2761670" y="980380"/>
                </a:cubicBezTo>
                <a:cubicBezTo>
                  <a:pt x="2748581" y="1220346"/>
                  <a:pt x="2756533" y="1461555"/>
                  <a:pt x="2733961" y="1700816"/>
                </a:cubicBezTo>
                <a:cubicBezTo>
                  <a:pt x="2732589" y="1715356"/>
                  <a:pt x="2706985" y="1713992"/>
                  <a:pt x="2692397" y="1714671"/>
                </a:cubicBezTo>
                <a:cubicBezTo>
                  <a:pt x="2507812" y="1723256"/>
                  <a:pt x="2322943" y="1723907"/>
                  <a:pt x="2138216" y="1728525"/>
                </a:cubicBezTo>
                <a:lnTo>
                  <a:pt x="905161" y="1714671"/>
                </a:lnTo>
                <a:cubicBezTo>
                  <a:pt x="881618" y="1714170"/>
                  <a:pt x="859425" y="1701552"/>
                  <a:pt x="835888" y="1700816"/>
                </a:cubicBezTo>
                <a:cubicBezTo>
                  <a:pt x="0" y="1674695"/>
                  <a:pt x="18470" y="1960284"/>
                  <a:pt x="18470" y="1631543"/>
                </a:cubicBezTo>
                <a:lnTo>
                  <a:pt x="4616" y="1603834"/>
                </a:lnTo>
                <a:lnTo>
                  <a:pt x="4616" y="1603834"/>
                </a:lnTo>
                <a:lnTo>
                  <a:pt x="4616" y="1603834"/>
                </a:lnTo>
              </a:path>
            </a:pathLst>
          </a:custGeom>
          <a:blipFill dpi="0" rotWithShape="1">
            <a:blip r:embed="rId4"/>
            <a:srcRect/>
            <a:stretch>
              <a:fillRect l="2000" t="20000" b="-100000"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Золотая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Орда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ятно 2 18"/>
          <p:cNvSpPr/>
          <p:nvPr/>
        </p:nvSpPr>
        <p:spPr>
          <a:xfrm>
            <a:off x="2071670" y="4000504"/>
            <a:ext cx="1000132" cy="1071570"/>
          </a:xfrm>
          <a:prstGeom prst="irregularSeal2">
            <a:avLst/>
          </a:prstGeom>
          <a:blipFill dpi="0" rotWithShape="1">
            <a:blip r:embed="rId5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2071670" y="4000504"/>
            <a:ext cx="1000132" cy="1071570"/>
          </a:xfrm>
          <a:prstGeom prst="irregularSeal2">
            <a:avLst/>
          </a:prstGeom>
          <a:blipFill dpi="0" rotWithShape="1">
            <a:blip r:embed="rId5" cstate="print"/>
            <a:srcRect/>
            <a:stretch>
              <a:fillRect l="5000" t="2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24144 " pathEditMode="relative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18906 -0.08403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84 0.21018 " pathEditMode="relative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409 -0.14699 " pathEditMode="relative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570420_kulikov_bitv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472" r="23472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Даниил, не найдя союзников, сам воевал против </a:t>
            </a:r>
            <a:r>
              <a:rPr lang="ru-RU" dirty="0" smtClean="0">
                <a:solidFill>
                  <a:schemeClr val="bg1"/>
                </a:solidFill>
              </a:rPr>
              <a:t>монголов, </a:t>
            </a:r>
            <a:r>
              <a:rPr lang="ru-RU" dirty="0" smtClean="0">
                <a:solidFill>
                  <a:schemeClr val="bg1"/>
                </a:solidFill>
              </a:rPr>
              <a:t>отражал </a:t>
            </a:r>
            <a:r>
              <a:rPr lang="ru-RU" dirty="0" smtClean="0">
                <a:solidFill>
                  <a:schemeClr val="bg1"/>
                </a:solidFill>
              </a:rPr>
              <a:t>нападение на Луцк литовцев, которым папа уже в 1255 году разрешил </a:t>
            </a:r>
            <a:r>
              <a:rPr lang="ru-RU" i="1" dirty="0" smtClean="0">
                <a:solidFill>
                  <a:schemeClr val="bg1"/>
                </a:solidFill>
              </a:rPr>
              <a:t>воевать Русскую землю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Первая </a:t>
            </a:r>
            <a:r>
              <a:rPr lang="ru-RU" dirty="0" smtClean="0">
                <a:solidFill>
                  <a:schemeClr val="bg1"/>
                </a:solidFill>
              </a:rPr>
              <a:t>война (1254—1257) против войск Куремсы была победной, но в 1258 году монгольские войска возглавил Бурундая, который в следующие два года совместно с Василько Романовичем провёл военные походы на Литву и Польшу, а также вынудил срыть укрепления нескольких волынских городов.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1264 году Даниил умер, так и не освободив Галицко-Волынское княжество из-под ордынского ига.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357166"/>
            <a:ext cx="3471858" cy="5429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Экономика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razn1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128" r="27128"/>
          <a:stretch>
            <a:fillRect/>
          </a:stretch>
        </p:blipFill>
        <p:spPr>
          <a:xfrm>
            <a:off x="457200" y="457200"/>
            <a:ext cx="4614863" cy="6186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714356"/>
            <a:ext cx="3643338" cy="5929354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Экономика Галицко-Волынского княжества была в основном натуральной.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её основе лежало сельское хозяйство, которое базировалось на самодостаточных угодьях — дворищах.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Эти </a:t>
            </a:r>
            <a:r>
              <a:rPr lang="ru-RU" dirty="0" smtClean="0">
                <a:solidFill>
                  <a:schemeClr val="bg1"/>
                </a:solidFill>
              </a:rPr>
              <a:t>хозяйственные единицы имели собственные пашни, сеножати, луга, леса, места для ловли рыбы и охоты.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Главными </a:t>
            </a:r>
            <a:r>
              <a:rPr lang="ru-RU" dirty="0" smtClean="0">
                <a:solidFill>
                  <a:schemeClr val="bg1"/>
                </a:solidFill>
              </a:rPr>
              <a:t>сельскохозяйственными культурами были в основном овёс и жито, меньше пшеница и ячмень.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Кроме </a:t>
            </a:r>
            <a:r>
              <a:rPr lang="ru-RU" dirty="0" smtClean="0">
                <a:solidFill>
                  <a:schemeClr val="bg1"/>
                </a:solidFill>
              </a:rPr>
              <a:t>этого было развито животноводство, особенно коневодство, а также овцеводство и свиноводство.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Важными </a:t>
            </a:r>
            <a:r>
              <a:rPr lang="ru-RU" dirty="0" smtClean="0">
                <a:solidFill>
                  <a:schemeClr val="bg1"/>
                </a:solidFill>
              </a:rPr>
              <a:t>составляющими хозяйства были промыслы — бортничество, охота и рыбалка.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71546"/>
            <a:ext cx="62865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Среди ремёсел были известны кузнечное, кожевное, гончарное, оружейное и ювелирное дело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Занятия жителей княжества: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няжество </a:t>
            </a:r>
            <a:r>
              <a:rPr lang="ru-RU" sz="1600" dirty="0" smtClean="0">
                <a:solidFill>
                  <a:schemeClr val="bg1"/>
                </a:solidFill>
              </a:rPr>
              <a:t>находилось в лесной и лесостепной зонах, которые были густо покрыты лесом, то особого развития достигли деревообработка и строительство.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500438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Одним из ведущих промыслов было солеварение.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Галицко-Волынское </a:t>
            </a:r>
            <a:r>
              <a:rPr lang="ru-RU" sz="1600" dirty="0" smtClean="0">
                <a:solidFill>
                  <a:schemeClr val="bg1"/>
                </a:solidFill>
              </a:rPr>
              <a:t>княжество, вместе с Крымом, поставляло соль для всей Киевской Руси, а также для Западной Европы.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50070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Благоприятное расположение княжества — на черноземных землях — особенно вблизи рек Сана, Днестра, Вислы и др. давало возможность активному развитию сельского хозяйства.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7166"/>
            <a:ext cx="1976444" cy="1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429388" y="1857364"/>
            <a:ext cx="2500330" cy="1571636"/>
          </a:xfrm>
          <a:prstGeom prst="rect">
            <a:avLst/>
          </a:prstGeom>
          <a:blipFill dpi="0" rotWithShape="1">
            <a:blip r:embed="rId5"/>
            <a:srcRect/>
            <a:stretch>
              <a:fillRect l="2000" t="-27000" b="-3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500438"/>
            <a:ext cx="3500462" cy="1785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l="2000" t="-76000" b="-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5357826"/>
            <a:ext cx="3500462" cy="1285884"/>
          </a:xfrm>
          <a:prstGeom prst="rect">
            <a:avLst/>
          </a:prstGeom>
          <a:blipFill dpi="0" rotWithShape="1">
            <a:blip r:embed="rId7"/>
            <a:srcRect/>
            <a:stretch>
              <a:fillRect l="-6000" t="-76000" b="-7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dko_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9385" r="29385"/>
          <a:stretch>
            <a:fillRect/>
          </a:stretch>
        </p:blipFill>
        <p:spPr>
          <a:xfrm>
            <a:off x="214313" y="457200"/>
            <a:ext cx="457200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9190" y="500042"/>
            <a:ext cx="3929090" cy="5929354"/>
          </a:xfrm>
        </p:spPr>
        <p:txBody>
          <a:bodyPr anchor="ctr"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Торговля в Галицко-Волынских землях не была развита должным образом. Большинство изготовленной продукции шло на внутреннее использование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Отсутствие выхода к морю и большим рекам мешало ведению широкой международной торговли, и, естественно, пополнению казны.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Основными </a:t>
            </a:r>
            <a:r>
              <a:rPr lang="ru-RU" dirty="0" smtClean="0">
                <a:solidFill>
                  <a:schemeClr val="bg1"/>
                </a:solidFill>
              </a:rPr>
              <a:t>торговыми путями были сухопутные.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востоке они связывали Галич и Владимир с Киевским и Полоцким княжествами и Золотой Ордой,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юге и западе — с Византией, Болгарией, Венгрией, Чехией, Польшей и Священной Римской </a:t>
            </a:r>
            <a:r>
              <a:rPr lang="ru-RU" dirty="0" smtClean="0">
                <a:solidFill>
                  <a:schemeClr val="bg1"/>
                </a:solidFill>
              </a:rPr>
              <a:t>империей,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севере — с Литвой и Тевтонским орденом.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эти страны Галицко-Волынское княжество экспортировало в основном соль, меха, воск и оружие.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Товарами </a:t>
            </a:r>
            <a:r>
              <a:rPr lang="ru-RU" dirty="0" smtClean="0">
                <a:solidFill>
                  <a:schemeClr val="bg1"/>
                </a:solidFill>
              </a:rPr>
              <a:t>импорта были киевские художественно-ювелирные изделия, литовские меха, западноевропейскую овечью шерсть, сукно, оружие, стекло, мрамор, золото и серебро, а также византийские и восточные вина, шелка и специи.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0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870" r="18870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Торговля проходила в городах Галицко-Волынского княжества, которых к концу XIII века было более восьмидесяти.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Наибольшими </a:t>
            </a:r>
            <a:r>
              <a:rPr lang="ru-RU" dirty="0" smtClean="0">
                <a:solidFill>
                  <a:schemeClr val="bg1"/>
                </a:solidFill>
              </a:rPr>
              <a:t>из них были Галич, Холм, Львов, Владимир (Волынский), Звенигород, Дорогочин, Теребовля, Белз, Перемышль, Луцк и Берестя.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Князья </a:t>
            </a:r>
            <a:r>
              <a:rPr lang="ru-RU" dirty="0" smtClean="0">
                <a:solidFill>
                  <a:schemeClr val="bg1"/>
                </a:solidFill>
              </a:rPr>
              <a:t>поощряли международную торговлю, уменьшая налоги с купцов на торговых путях и городских площадях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Государственная казна пополнялась за счёт дани, налогов, поборов с населения, войн и конфискации владений у неугодных бояр. На территории княжества ходили русские гривны, чешские гроши и венгерские динары.</a:t>
            </a: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543296" cy="571504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Управление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aniil-halitsk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57158" y="3286124"/>
            <a:ext cx="4714875" cy="3214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857232"/>
            <a:ext cx="3500462" cy="5572164"/>
          </a:xfrm>
        </p:spPr>
        <p:txBody>
          <a:bodyPr anchor="ctr"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Главой и наивысшим представителем власти в княжестве был князь. Он объединял в своих руках 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законодательную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исполнительную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судебную </a:t>
            </a:r>
            <a:r>
              <a:rPr lang="ru-RU" sz="1400" dirty="0" smtClean="0">
                <a:solidFill>
                  <a:schemeClr val="bg1"/>
                </a:solidFill>
              </a:rPr>
              <a:t>ветви власти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а также монопольно владел правом вести дипломатические отношения.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Пытаясь </a:t>
            </a:r>
            <a:r>
              <a:rPr lang="ru-RU" sz="1400" dirty="0" smtClean="0">
                <a:solidFill>
                  <a:schemeClr val="bg1"/>
                </a:solidFill>
              </a:rPr>
              <a:t>стать абсолютным «самодержцем», князь постоянно пребывал в конфликте с боярским окружением, которое стремилось сохранить свою независимость и превратить монарха в собственный политический инструмент.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4714908" cy="2786082"/>
          </a:xfrm>
          <a:prstGeom prst="rect">
            <a:avLst/>
          </a:prstGeom>
          <a:blipFill dpi="0" rotWithShape="1">
            <a:blip r:embed="rId4"/>
            <a:srcRect/>
            <a:stretch>
              <a:fillRect l="3000" t="-1000" r="-1000" b="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6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564" r="23564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Усилению княжеской власти также мешали дуумвираты князей, дробление княжеств и вмешательство соседних государств.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Хотя </a:t>
            </a:r>
            <a:r>
              <a:rPr lang="ru-RU" dirty="0" smtClean="0">
                <a:solidFill>
                  <a:schemeClr val="bg1"/>
                </a:solidFill>
              </a:rPr>
              <a:t>монарх имел право принимать решения самостоятельно, он иногда созывал боярские «думы» для решения важнейших вопросов и проблем.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Эти </a:t>
            </a:r>
            <a:r>
              <a:rPr lang="ru-RU" dirty="0" smtClean="0">
                <a:solidFill>
                  <a:schemeClr val="bg1"/>
                </a:solidFill>
              </a:rPr>
              <a:t>собрания приобрели постоянный характер с XIV </a:t>
            </a:r>
            <a:r>
              <a:rPr lang="ru-RU" dirty="0" smtClean="0">
                <a:solidFill>
                  <a:schemeClr val="bg1"/>
                </a:solidFill>
              </a:rPr>
              <a:t>века,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окончательно </a:t>
            </a:r>
            <a:r>
              <a:rPr lang="ru-RU" dirty="0" smtClean="0">
                <a:solidFill>
                  <a:schemeClr val="bg1"/>
                </a:solidFill>
              </a:rPr>
              <a:t>заблокировав «самодержавие» князя, что стало одной из причин упадка Галицко-Волынского княжества.</a:t>
            </a:r>
            <a:r>
              <a:rPr lang="ru-RU" baseline="30000" dirty="0" smtClean="0">
                <a:solidFill>
                  <a:schemeClr val="bg1"/>
                </a:solidFill>
                <a:hlinkClick r:id="rId4"/>
              </a:rPr>
              <a:t>[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1-i11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807" r="21807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Княжеская центральная администрация состояла из назначенных князем бояр и была достаточно </a:t>
            </a:r>
            <a:r>
              <a:rPr lang="ru-RU" dirty="0" smtClean="0">
                <a:solidFill>
                  <a:schemeClr val="bg1"/>
                </a:solidFill>
              </a:rPr>
              <a:t>дифференцированной; </a:t>
            </a:r>
            <a:r>
              <a:rPr lang="ru-RU" dirty="0" smtClean="0">
                <a:solidFill>
                  <a:schemeClr val="bg1"/>
                </a:solidFill>
              </a:rPr>
              <a:t>имела ряд специальных званий, таких как «дворский», «печатник», «писец», «стольник» и другие.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 smtClean="0">
                <a:solidFill>
                  <a:schemeClr val="bg1"/>
                </a:solidFill>
              </a:rPr>
              <a:t>это были скорее титулы чем должности, поскольку лица, занимающие их, часто исполняли поручения князя, не связанные с их должностными обязанностями.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 </a:t>
            </a:r>
            <a:r>
              <a:rPr lang="ru-RU" dirty="0" smtClean="0">
                <a:solidFill>
                  <a:schemeClr val="bg1"/>
                </a:solidFill>
              </a:rPr>
              <a:t>есть, в Галицко-Волынском княжестве не существовало эффективного чиновничьего аппарата, а специализация в управлении не была ещё последовательно </a:t>
            </a:r>
            <a:r>
              <a:rPr lang="ru-RU" dirty="0" smtClean="0">
                <a:solidFill>
                  <a:schemeClr val="bg1"/>
                </a:solidFill>
              </a:rPr>
              <a:t>проведена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являлось характерной чертой для всех европейских государств Средневековья.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038" r="8038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200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Га́лицко-Волы́нское кня́жество</a:t>
            </a:r>
            <a:r>
              <a:rPr lang="ru-RU" b="1" dirty="0" smtClean="0">
                <a:solidFill>
                  <a:schemeClr val="bg1"/>
                </a:solidFill>
              </a:rPr>
              <a:t>  -</a:t>
            </a:r>
            <a:r>
              <a:rPr lang="ru-RU" dirty="0" smtClean="0">
                <a:solidFill>
                  <a:schemeClr val="bg1"/>
                </a:solidFill>
              </a:rPr>
              <a:t>юго-западное древнерусское княжество династии Рюриковичей, созданное в результате объединения Волынского и Галицкого княжеств Романом Мстиславичем.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 второй половины XIII века стало королевством.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Галицко-Волынское княжество было одним из самых больших княжеств периода феодальной раздробленности Руси. В его состав входили галицкие, перемышльские, звенигородские, теребовлянские, волынские, луцкие, белзкие, полесские и холмские земли, а также территории современных Подляшья, Подолья, Закарпатья и Бессарабии.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2809" y="1059050"/>
            <a:ext cx="4496173" cy="5369459"/>
          </a:xfrm>
          <a:custGeom>
            <a:avLst/>
            <a:gdLst>
              <a:gd name="connsiteX0" fmla="*/ 741591 w 4496173"/>
              <a:gd name="connsiteY0" fmla="*/ 21605 h 5369459"/>
              <a:gd name="connsiteX1" fmla="*/ 1004827 w 4496173"/>
              <a:gd name="connsiteY1" fmla="*/ 35459 h 5369459"/>
              <a:gd name="connsiteX2" fmla="*/ 1046391 w 4496173"/>
              <a:gd name="connsiteY2" fmla="*/ 63168 h 5369459"/>
              <a:gd name="connsiteX3" fmla="*/ 1087955 w 4496173"/>
              <a:gd name="connsiteY3" fmla="*/ 77023 h 5369459"/>
              <a:gd name="connsiteX4" fmla="*/ 1184936 w 4496173"/>
              <a:gd name="connsiteY4" fmla="*/ 160150 h 5369459"/>
              <a:gd name="connsiteX5" fmla="*/ 1268064 w 4496173"/>
              <a:gd name="connsiteY5" fmla="*/ 215568 h 5369459"/>
              <a:gd name="connsiteX6" fmla="*/ 1365046 w 4496173"/>
              <a:gd name="connsiteY6" fmla="*/ 312550 h 5369459"/>
              <a:gd name="connsiteX7" fmla="*/ 1378900 w 4496173"/>
              <a:gd name="connsiteY7" fmla="*/ 354114 h 5369459"/>
              <a:gd name="connsiteX8" fmla="*/ 1448173 w 4496173"/>
              <a:gd name="connsiteY8" fmla="*/ 451095 h 5369459"/>
              <a:gd name="connsiteX9" fmla="*/ 1517446 w 4496173"/>
              <a:gd name="connsiteY9" fmla="*/ 534223 h 5369459"/>
              <a:gd name="connsiteX10" fmla="*/ 1531300 w 4496173"/>
              <a:gd name="connsiteY10" fmla="*/ 575786 h 5369459"/>
              <a:gd name="connsiteX11" fmla="*/ 1586718 w 4496173"/>
              <a:gd name="connsiteY11" fmla="*/ 658914 h 5369459"/>
              <a:gd name="connsiteX12" fmla="*/ 1614427 w 4496173"/>
              <a:gd name="connsiteY12" fmla="*/ 700477 h 5369459"/>
              <a:gd name="connsiteX13" fmla="*/ 1655991 w 4496173"/>
              <a:gd name="connsiteY13" fmla="*/ 742041 h 5369459"/>
              <a:gd name="connsiteX14" fmla="*/ 1669846 w 4496173"/>
              <a:gd name="connsiteY14" fmla="*/ 783605 h 5369459"/>
              <a:gd name="connsiteX15" fmla="*/ 1808391 w 4496173"/>
              <a:gd name="connsiteY15" fmla="*/ 908295 h 5369459"/>
              <a:gd name="connsiteX16" fmla="*/ 1863809 w 4496173"/>
              <a:gd name="connsiteY16" fmla="*/ 1005277 h 5369459"/>
              <a:gd name="connsiteX17" fmla="*/ 1905373 w 4496173"/>
              <a:gd name="connsiteY17" fmla="*/ 1046841 h 5369459"/>
              <a:gd name="connsiteX18" fmla="*/ 1919227 w 4496173"/>
              <a:gd name="connsiteY18" fmla="*/ 1088405 h 5369459"/>
              <a:gd name="connsiteX19" fmla="*/ 1974646 w 4496173"/>
              <a:gd name="connsiteY19" fmla="*/ 1157677 h 5369459"/>
              <a:gd name="connsiteX20" fmla="*/ 2030064 w 4496173"/>
              <a:gd name="connsiteY20" fmla="*/ 1254659 h 5369459"/>
              <a:gd name="connsiteX21" fmla="*/ 2057773 w 4496173"/>
              <a:gd name="connsiteY21" fmla="*/ 1310077 h 5369459"/>
              <a:gd name="connsiteX22" fmla="*/ 2099336 w 4496173"/>
              <a:gd name="connsiteY22" fmla="*/ 1351641 h 5369459"/>
              <a:gd name="connsiteX23" fmla="*/ 2127046 w 4496173"/>
              <a:gd name="connsiteY23" fmla="*/ 1517895 h 5369459"/>
              <a:gd name="connsiteX24" fmla="*/ 2154755 w 4496173"/>
              <a:gd name="connsiteY24" fmla="*/ 1559459 h 5369459"/>
              <a:gd name="connsiteX25" fmla="*/ 2224027 w 4496173"/>
              <a:gd name="connsiteY25" fmla="*/ 1670295 h 5369459"/>
              <a:gd name="connsiteX26" fmla="*/ 2265591 w 4496173"/>
              <a:gd name="connsiteY26" fmla="*/ 1753423 h 5369459"/>
              <a:gd name="connsiteX27" fmla="*/ 2279446 w 4496173"/>
              <a:gd name="connsiteY27" fmla="*/ 1794986 h 5369459"/>
              <a:gd name="connsiteX28" fmla="*/ 2307155 w 4496173"/>
              <a:gd name="connsiteY28" fmla="*/ 1850405 h 5369459"/>
              <a:gd name="connsiteX29" fmla="*/ 2334864 w 4496173"/>
              <a:gd name="connsiteY29" fmla="*/ 1961241 h 5369459"/>
              <a:gd name="connsiteX30" fmla="*/ 2348718 w 4496173"/>
              <a:gd name="connsiteY30" fmla="*/ 2016659 h 5369459"/>
              <a:gd name="connsiteX31" fmla="*/ 2431846 w 4496173"/>
              <a:gd name="connsiteY31" fmla="*/ 2113641 h 5369459"/>
              <a:gd name="connsiteX32" fmla="*/ 2459555 w 4496173"/>
              <a:gd name="connsiteY32" fmla="*/ 2155205 h 5369459"/>
              <a:gd name="connsiteX33" fmla="*/ 2514973 w 4496173"/>
              <a:gd name="connsiteY33" fmla="*/ 2182914 h 5369459"/>
              <a:gd name="connsiteX34" fmla="*/ 2556536 w 4496173"/>
              <a:gd name="connsiteY34" fmla="*/ 2210623 h 5369459"/>
              <a:gd name="connsiteX35" fmla="*/ 2584246 w 4496173"/>
              <a:gd name="connsiteY35" fmla="*/ 2238332 h 5369459"/>
              <a:gd name="connsiteX36" fmla="*/ 2625809 w 4496173"/>
              <a:gd name="connsiteY36" fmla="*/ 2266041 h 5369459"/>
              <a:gd name="connsiteX37" fmla="*/ 2681227 w 4496173"/>
              <a:gd name="connsiteY37" fmla="*/ 2307605 h 5369459"/>
              <a:gd name="connsiteX38" fmla="*/ 2722791 w 4496173"/>
              <a:gd name="connsiteY38" fmla="*/ 2335314 h 5369459"/>
              <a:gd name="connsiteX39" fmla="*/ 2778209 w 4496173"/>
              <a:gd name="connsiteY39" fmla="*/ 2349168 h 5369459"/>
              <a:gd name="connsiteX40" fmla="*/ 2833627 w 4496173"/>
              <a:gd name="connsiteY40" fmla="*/ 2376877 h 5369459"/>
              <a:gd name="connsiteX41" fmla="*/ 2930609 w 4496173"/>
              <a:gd name="connsiteY41" fmla="*/ 2501568 h 5369459"/>
              <a:gd name="connsiteX42" fmla="*/ 2958318 w 4496173"/>
              <a:gd name="connsiteY42" fmla="*/ 2543132 h 5369459"/>
              <a:gd name="connsiteX43" fmla="*/ 2972173 w 4496173"/>
              <a:gd name="connsiteY43" fmla="*/ 2598550 h 5369459"/>
              <a:gd name="connsiteX44" fmla="*/ 2999882 w 4496173"/>
              <a:gd name="connsiteY44" fmla="*/ 2640114 h 5369459"/>
              <a:gd name="connsiteX45" fmla="*/ 3069155 w 4496173"/>
              <a:gd name="connsiteY45" fmla="*/ 2737095 h 5369459"/>
              <a:gd name="connsiteX46" fmla="*/ 3083009 w 4496173"/>
              <a:gd name="connsiteY46" fmla="*/ 3152732 h 5369459"/>
              <a:gd name="connsiteX47" fmla="*/ 3096864 w 4496173"/>
              <a:gd name="connsiteY47" fmla="*/ 3776186 h 5369459"/>
              <a:gd name="connsiteX48" fmla="*/ 3110718 w 4496173"/>
              <a:gd name="connsiteY48" fmla="*/ 3817750 h 5369459"/>
              <a:gd name="connsiteX49" fmla="*/ 3207700 w 4496173"/>
              <a:gd name="connsiteY49" fmla="*/ 3859314 h 5369459"/>
              <a:gd name="connsiteX50" fmla="*/ 3415518 w 4496173"/>
              <a:gd name="connsiteY50" fmla="*/ 3845459 h 5369459"/>
              <a:gd name="connsiteX51" fmla="*/ 3457082 w 4496173"/>
              <a:gd name="connsiteY51" fmla="*/ 3817750 h 5369459"/>
              <a:gd name="connsiteX52" fmla="*/ 3595627 w 4496173"/>
              <a:gd name="connsiteY52" fmla="*/ 3790041 h 5369459"/>
              <a:gd name="connsiteX53" fmla="*/ 3748027 w 4496173"/>
              <a:gd name="connsiteY53" fmla="*/ 3762332 h 5369459"/>
              <a:gd name="connsiteX54" fmla="*/ 3789591 w 4496173"/>
              <a:gd name="connsiteY54" fmla="*/ 3748477 h 5369459"/>
              <a:gd name="connsiteX55" fmla="*/ 4025118 w 4496173"/>
              <a:gd name="connsiteY55" fmla="*/ 3762332 h 5369459"/>
              <a:gd name="connsiteX56" fmla="*/ 4080536 w 4496173"/>
              <a:gd name="connsiteY56" fmla="*/ 3790041 h 5369459"/>
              <a:gd name="connsiteX57" fmla="*/ 4274500 w 4496173"/>
              <a:gd name="connsiteY57" fmla="*/ 3817750 h 5369459"/>
              <a:gd name="connsiteX58" fmla="*/ 4385336 w 4496173"/>
              <a:gd name="connsiteY58" fmla="*/ 3845459 h 5369459"/>
              <a:gd name="connsiteX59" fmla="*/ 4426900 w 4496173"/>
              <a:gd name="connsiteY59" fmla="*/ 3859314 h 5369459"/>
              <a:gd name="connsiteX60" fmla="*/ 4468464 w 4496173"/>
              <a:gd name="connsiteY60" fmla="*/ 3900877 h 5369459"/>
              <a:gd name="connsiteX61" fmla="*/ 4496173 w 4496173"/>
              <a:gd name="connsiteY61" fmla="*/ 4025568 h 5369459"/>
              <a:gd name="connsiteX62" fmla="*/ 4454609 w 4496173"/>
              <a:gd name="connsiteY62" fmla="*/ 4150259 h 5369459"/>
              <a:gd name="connsiteX63" fmla="*/ 4399191 w 4496173"/>
              <a:gd name="connsiteY63" fmla="*/ 4233386 h 5369459"/>
              <a:gd name="connsiteX64" fmla="*/ 4385336 w 4496173"/>
              <a:gd name="connsiteY64" fmla="*/ 4274950 h 5369459"/>
              <a:gd name="connsiteX65" fmla="*/ 4357627 w 4496173"/>
              <a:gd name="connsiteY65" fmla="*/ 4316514 h 5369459"/>
              <a:gd name="connsiteX66" fmla="*/ 4329918 w 4496173"/>
              <a:gd name="connsiteY66" fmla="*/ 4371932 h 5369459"/>
              <a:gd name="connsiteX67" fmla="*/ 4316064 w 4496173"/>
              <a:gd name="connsiteY67" fmla="*/ 4427350 h 5369459"/>
              <a:gd name="connsiteX68" fmla="*/ 4219082 w 4496173"/>
              <a:gd name="connsiteY68" fmla="*/ 4468914 h 5369459"/>
              <a:gd name="connsiteX69" fmla="*/ 3928136 w 4496173"/>
              <a:gd name="connsiteY69" fmla="*/ 4482768 h 5369459"/>
              <a:gd name="connsiteX70" fmla="*/ 3886573 w 4496173"/>
              <a:gd name="connsiteY70" fmla="*/ 4510477 h 5369459"/>
              <a:gd name="connsiteX71" fmla="*/ 3651046 w 4496173"/>
              <a:gd name="connsiteY71" fmla="*/ 4538186 h 5369459"/>
              <a:gd name="connsiteX72" fmla="*/ 3457082 w 4496173"/>
              <a:gd name="connsiteY72" fmla="*/ 4552041 h 5369459"/>
              <a:gd name="connsiteX73" fmla="*/ 3276973 w 4496173"/>
              <a:gd name="connsiteY73" fmla="*/ 4593605 h 5369459"/>
              <a:gd name="connsiteX74" fmla="*/ 3179991 w 4496173"/>
              <a:gd name="connsiteY74" fmla="*/ 4649023 h 5369459"/>
              <a:gd name="connsiteX75" fmla="*/ 2861336 w 4496173"/>
              <a:gd name="connsiteY75" fmla="*/ 4690586 h 5369459"/>
              <a:gd name="connsiteX76" fmla="*/ 2764355 w 4496173"/>
              <a:gd name="connsiteY76" fmla="*/ 4746005 h 5369459"/>
              <a:gd name="connsiteX77" fmla="*/ 2681227 w 4496173"/>
              <a:gd name="connsiteY77" fmla="*/ 4773714 h 5369459"/>
              <a:gd name="connsiteX78" fmla="*/ 2598100 w 4496173"/>
              <a:gd name="connsiteY78" fmla="*/ 4829132 h 5369459"/>
              <a:gd name="connsiteX79" fmla="*/ 2556536 w 4496173"/>
              <a:gd name="connsiteY79" fmla="*/ 4856841 h 5369459"/>
              <a:gd name="connsiteX80" fmla="*/ 2501118 w 4496173"/>
              <a:gd name="connsiteY80" fmla="*/ 4884550 h 5369459"/>
              <a:gd name="connsiteX81" fmla="*/ 2459555 w 4496173"/>
              <a:gd name="connsiteY81" fmla="*/ 4926114 h 5369459"/>
              <a:gd name="connsiteX82" fmla="*/ 2404136 w 4496173"/>
              <a:gd name="connsiteY82" fmla="*/ 4967677 h 5369459"/>
              <a:gd name="connsiteX83" fmla="*/ 2376427 w 4496173"/>
              <a:gd name="connsiteY83" fmla="*/ 5009241 h 5369459"/>
              <a:gd name="connsiteX84" fmla="*/ 2334864 w 4496173"/>
              <a:gd name="connsiteY84" fmla="*/ 5050805 h 5369459"/>
              <a:gd name="connsiteX85" fmla="*/ 2307155 w 4496173"/>
              <a:gd name="connsiteY85" fmla="*/ 5106223 h 5369459"/>
              <a:gd name="connsiteX86" fmla="*/ 2265591 w 4496173"/>
              <a:gd name="connsiteY86" fmla="*/ 5133932 h 5369459"/>
              <a:gd name="connsiteX87" fmla="*/ 2210173 w 4496173"/>
              <a:gd name="connsiteY87" fmla="*/ 5217059 h 5369459"/>
              <a:gd name="connsiteX88" fmla="*/ 2182464 w 4496173"/>
              <a:gd name="connsiteY88" fmla="*/ 5258623 h 5369459"/>
              <a:gd name="connsiteX89" fmla="*/ 2140900 w 4496173"/>
              <a:gd name="connsiteY89" fmla="*/ 5314041 h 5369459"/>
              <a:gd name="connsiteX90" fmla="*/ 2113191 w 4496173"/>
              <a:gd name="connsiteY90" fmla="*/ 5355605 h 5369459"/>
              <a:gd name="connsiteX91" fmla="*/ 2057773 w 4496173"/>
              <a:gd name="connsiteY91" fmla="*/ 5369459 h 5369459"/>
              <a:gd name="connsiteX92" fmla="*/ 1974646 w 4496173"/>
              <a:gd name="connsiteY92" fmla="*/ 5341750 h 5369459"/>
              <a:gd name="connsiteX93" fmla="*/ 1642136 w 4496173"/>
              <a:gd name="connsiteY93" fmla="*/ 5314041 h 5369459"/>
              <a:gd name="connsiteX94" fmla="*/ 1614427 w 4496173"/>
              <a:gd name="connsiteY94" fmla="*/ 5272477 h 5369459"/>
              <a:gd name="connsiteX95" fmla="*/ 1586718 w 4496173"/>
              <a:gd name="connsiteY95" fmla="*/ 5189350 h 5369459"/>
              <a:gd name="connsiteX96" fmla="*/ 1517446 w 4496173"/>
              <a:gd name="connsiteY96" fmla="*/ 5009241 h 5369459"/>
              <a:gd name="connsiteX97" fmla="*/ 1489736 w 4496173"/>
              <a:gd name="connsiteY97" fmla="*/ 4967677 h 5369459"/>
              <a:gd name="connsiteX98" fmla="*/ 1448173 w 4496173"/>
              <a:gd name="connsiteY98" fmla="*/ 4870695 h 5369459"/>
              <a:gd name="connsiteX99" fmla="*/ 1351191 w 4496173"/>
              <a:gd name="connsiteY99" fmla="*/ 4718295 h 5369459"/>
              <a:gd name="connsiteX100" fmla="*/ 1226500 w 4496173"/>
              <a:gd name="connsiteY100" fmla="*/ 4552041 h 5369459"/>
              <a:gd name="connsiteX101" fmla="*/ 1171082 w 4496173"/>
              <a:gd name="connsiteY101" fmla="*/ 4496623 h 5369459"/>
              <a:gd name="connsiteX102" fmla="*/ 1115664 w 4496173"/>
              <a:gd name="connsiteY102" fmla="*/ 4455059 h 5369459"/>
              <a:gd name="connsiteX103" fmla="*/ 1032536 w 4496173"/>
              <a:gd name="connsiteY103" fmla="*/ 4399641 h 5369459"/>
              <a:gd name="connsiteX104" fmla="*/ 935555 w 4496173"/>
              <a:gd name="connsiteY104" fmla="*/ 4316514 h 5369459"/>
              <a:gd name="connsiteX105" fmla="*/ 838573 w 4496173"/>
              <a:gd name="connsiteY105" fmla="*/ 4247241 h 5369459"/>
              <a:gd name="connsiteX106" fmla="*/ 783155 w 4496173"/>
              <a:gd name="connsiteY106" fmla="*/ 4205677 h 5369459"/>
              <a:gd name="connsiteX107" fmla="*/ 700027 w 4496173"/>
              <a:gd name="connsiteY107" fmla="*/ 4150259 h 5369459"/>
              <a:gd name="connsiteX108" fmla="*/ 658464 w 4496173"/>
              <a:gd name="connsiteY108" fmla="*/ 4136405 h 5369459"/>
              <a:gd name="connsiteX109" fmla="*/ 603046 w 4496173"/>
              <a:gd name="connsiteY109" fmla="*/ 4108695 h 5369459"/>
              <a:gd name="connsiteX110" fmla="*/ 492209 w 4496173"/>
              <a:gd name="connsiteY110" fmla="*/ 4080986 h 5369459"/>
              <a:gd name="connsiteX111" fmla="*/ 450646 w 4496173"/>
              <a:gd name="connsiteY111" fmla="*/ 4053277 h 5369459"/>
              <a:gd name="connsiteX112" fmla="*/ 395227 w 4496173"/>
              <a:gd name="connsiteY112" fmla="*/ 4025568 h 5369459"/>
              <a:gd name="connsiteX113" fmla="*/ 312100 w 4496173"/>
              <a:gd name="connsiteY113" fmla="*/ 3984005 h 5369459"/>
              <a:gd name="connsiteX114" fmla="*/ 242827 w 4496173"/>
              <a:gd name="connsiteY114" fmla="*/ 3914732 h 5369459"/>
              <a:gd name="connsiteX115" fmla="*/ 145846 w 4496173"/>
              <a:gd name="connsiteY115" fmla="*/ 3845459 h 5369459"/>
              <a:gd name="connsiteX116" fmla="*/ 62718 w 4496173"/>
              <a:gd name="connsiteY116" fmla="*/ 3790041 h 5369459"/>
              <a:gd name="connsiteX117" fmla="*/ 62718 w 4496173"/>
              <a:gd name="connsiteY117" fmla="*/ 3277423 h 5369459"/>
              <a:gd name="connsiteX118" fmla="*/ 76573 w 4496173"/>
              <a:gd name="connsiteY118" fmla="*/ 3194295 h 5369459"/>
              <a:gd name="connsiteX119" fmla="*/ 118136 w 4496173"/>
              <a:gd name="connsiteY119" fmla="*/ 2903350 h 5369459"/>
              <a:gd name="connsiteX120" fmla="*/ 187409 w 4496173"/>
              <a:gd name="connsiteY120" fmla="*/ 2847932 h 5369459"/>
              <a:gd name="connsiteX121" fmla="*/ 284391 w 4496173"/>
              <a:gd name="connsiteY121" fmla="*/ 2778659 h 5369459"/>
              <a:gd name="connsiteX122" fmla="*/ 339809 w 4496173"/>
              <a:gd name="connsiteY122" fmla="*/ 2709386 h 5369459"/>
              <a:gd name="connsiteX123" fmla="*/ 367518 w 4496173"/>
              <a:gd name="connsiteY123" fmla="*/ 2667823 h 5369459"/>
              <a:gd name="connsiteX124" fmla="*/ 409082 w 4496173"/>
              <a:gd name="connsiteY124" fmla="*/ 2626259 h 5369459"/>
              <a:gd name="connsiteX125" fmla="*/ 450646 w 4496173"/>
              <a:gd name="connsiteY125" fmla="*/ 2543132 h 5369459"/>
              <a:gd name="connsiteX126" fmla="*/ 492209 w 4496173"/>
              <a:gd name="connsiteY126" fmla="*/ 2487714 h 5369459"/>
              <a:gd name="connsiteX127" fmla="*/ 519918 w 4496173"/>
              <a:gd name="connsiteY127" fmla="*/ 2446150 h 5369459"/>
              <a:gd name="connsiteX128" fmla="*/ 547627 w 4496173"/>
              <a:gd name="connsiteY128" fmla="*/ 2390732 h 5369459"/>
              <a:gd name="connsiteX129" fmla="*/ 575336 w 4496173"/>
              <a:gd name="connsiteY129" fmla="*/ 2293750 h 5369459"/>
              <a:gd name="connsiteX130" fmla="*/ 561482 w 4496173"/>
              <a:gd name="connsiteY130" fmla="*/ 1891968 h 5369459"/>
              <a:gd name="connsiteX131" fmla="*/ 506064 w 4496173"/>
              <a:gd name="connsiteY131" fmla="*/ 1808841 h 5369459"/>
              <a:gd name="connsiteX132" fmla="*/ 492209 w 4496173"/>
              <a:gd name="connsiteY132" fmla="*/ 1753423 h 5369459"/>
              <a:gd name="connsiteX133" fmla="*/ 409082 w 4496173"/>
              <a:gd name="connsiteY133" fmla="*/ 1628732 h 5369459"/>
              <a:gd name="connsiteX134" fmla="*/ 353664 w 4496173"/>
              <a:gd name="connsiteY134" fmla="*/ 1545605 h 5369459"/>
              <a:gd name="connsiteX135" fmla="*/ 325955 w 4496173"/>
              <a:gd name="connsiteY135" fmla="*/ 1517895 h 5369459"/>
              <a:gd name="connsiteX136" fmla="*/ 353664 w 4496173"/>
              <a:gd name="connsiteY136" fmla="*/ 1448623 h 5369459"/>
              <a:gd name="connsiteX137" fmla="*/ 409082 w 4496173"/>
              <a:gd name="connsiteY137" fmla="*/ 1379350 h 5369459"/>
              <a:gd name="connsiteX138" fmla="*/ 381373 w 4496173"/>
              <a:gd name="connsiteY138" fmla="*/ 1254659 h 5369459"/>
              <a:gd name="connsiteX139" fmla="*/ 270536 w 4496173"/>
              <a:gd name="connsiteY139" fmla="*/ 1143823 h 5369459"/>
              <a:gd name="connsiteX140" fmla="*/ 228973 w 4496173"/>
              <a:gd name="connsiteY140" fmla="*/ 1102259 h 5369459"/>
              <a:gd name="connsiteX141" fmla="*/ 173555 w 4496173"/>
              <a:gd name="connsiteY141" fmla="*/ 1019132 h 5369459"/>
              <a:gd name="connsiteX142" fmla="*/ 187409 w 4496173"/>
              <a:gd name="connsiteY142" fmla="*/ 451095 h 5369459"/>
              <a:gd name="connsiteX143" fmla="*/ 201264 w 4496173"/>
              <a:gd name="connsiteY143" fmla="*/ 354114 h 5369459"/>
              <a:gd name="connsiteX144" fmla="*/ 228973 w 4496173"/>
              <a:gd name="connsiteY144" fmla="*/ 243277 h 5369459"/>
              <a:gd name="connsiteX145" fmla="*/ 256682 w 4496173"/>
              <a:gd name="connsiteY145" fmla="*/ 201714 h 5369459"/>
              <a:gd name="connsiteX146" fmla="*/ 270536 w 4496173"/>
              <a:gd name="connsiteY146" fmla="*/ 160150 h 5369459"/>
              <a:gd name="connsiteX147" fmla="*/ 395227 w 4496173"/>
              <a:gd name="connsiteY147" fmla="*/ 77023 h 5369459"/>
              <a:gd name="connsiteX148" fmla="*/ 478355 w 4496173"/>
              <a:gd name="connsiteY148" fmla="*/ 49314 h 5369459"/>
              <a:gd name="connsiteX149" fmla="*/ 519918 w 4496173"/>
              <a:gd name="connsiteY149" fmla="*/ 7750 h 5369459"/>
              <a:gd name="connsiteX150" fmla="*/ 741591 w 4496173"/>
              <a:gd name="connsiteY150" fmla="*/ 21605 h 5369459"/>
              <a:gd name="connsiteX151" fmla="*/ 852427 w 4496173"/>
              <a:gd name="connsiteY151" fmla="*/ 35459 h 5369459"/>
              <a:gd name="connsiteX152" fmla="*/ 866282 w 4496173"/>
              <a:gd name="connsiteY152" fmla="*/ 35459 h 5369459"/>
              <a:gd name="connsiteX153" fmla="*/ 866282 w 4496173"/>
              <a:gd name="connsiteY153" fmla="*/ 35459 h 536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496173" h="5369459">
                <a:moveTo>
                  <a:pt x="741591" y="21605"/>
                </a:moveTo>
                <a:cubicBezTo>
                  <a:pt x="829336" y="26223"/>
                  <a:pt x="917766" y="23587"/>
                  <a:pt x="1004827" y="35459"/>
                </a:cubicBezTo>
                <a:cubicBezTo>
                  <a:pt x="1021325" y="37709"/>
                  <a:pt x="1031498" y="55721"/>
                  <a:pt x="1046391" y="63168"/>
                </a:cubicBezTo>
                <a:cubicBezTo>
                  <a:pt x="1059453" y="69699"/>
                  <a:pt x="1074100" y="72405"/>
                  <a:pt x="1087955" y="77023"/>
                </a:cubicBezTo>
                <a:cubicBezTo>
                  <a:pt x="1135790" y="124858"/>
                  <a:pt x="1125695" y="118681"/>
                  <a:pt x="1184936" y="160150"/>
                </a:cubicBezTo>
                <a:cubicBezTo>
                  <a:pt x="1212218" y="179248"/>
                  <a:pt x="1244516" y="192020"/>
                  <a:pt x="1268064" y="215568"/>
                </a:cubicBezTo>
                <a:lnTo>
                  <a:pt x="1365046" y="312550"/>
                </a:lnTo>
                <a:cubicBezTo>
                  <a:pt x="1369664" y="326405"/>
                  <a:pt x="1372369" y="341052"/>
                  <a:pt x="1378900" y="354114"/>
                </a:cubicBezTo>
                <a:cubicBezTo>
                  <a:pt x="1389783" y="375880"/>
                  <a:pt x="1437715" y="436454"/>
                  <a:pt x="1448173" y="451095"/>
                </a:cubicBezTo>
                <a:cubicBezTo>
                  <a:pt x="1496397" y="518608"/>
                  <a:pt x="1452757" y="469534"/>
                  <a:pt x="1517446" y="534223"/>
                </a:cubicBezTo>
                <a:cubicBezTo>
                  <a:pt x="1522064" y="548077"/>
                  <a:pt x="1524208" y="563020"/>
                  <a:pt x="1531300" y="575786"/>
                </a:cubicBezTo>
                <a:cubicBezTo>
                  <a:pt x="1547473" y="604898"/>
                  <a:pt x="1568245" y="631205"/>
                  <a:pt x="1586718" y="658914"/>
                </a:cubicBezTo>
                <a:cubicBezTo>
                  <a:pt x="1595954" y="672768"/>
                  <a:pt x="1602653" y="688703"/>
                  <a:pt x="1614427" y="700477"/>
                </a:cubicBezTo>
                <a:lnTo>
                  <a:pt x="1655991" y="742041"/>
                </a:lnTo>
                <a:cubicBezTo>
                  <a:pt x="1660609" y="755896"/>
                  <a:pt x="1660880" y="772077"/>
                  <a:pt x="1669846" y="783605"/>
                </a:cubicBezTo>
                <a:cubicBezTo>
                  <a:pt x="1716259" y="843279"/>
                  <a:pt x="1752879" y="866661"/>
                  <a:pt x="1808391" y="908295"/>
                </a:cubicBezTo>
                <a:cubicBezTo>
                  <a:pt x="1825331" y="942175"/>
                  <a:pt x="1839329" y="975902"/>
                  <a:pt x="1863809" y="1005277"/>
                </a:cubicBezTo>
                <a:cubicBezTo>
                  <a:pt x="1876352" y="1020329"/>
                  <a:pt x="1891518" y="1032986"/>
                  <a:pt x="1905373" y="1046841"/>
                </a:cubicBezTo>
                <a:cubicBezTo>
                  <a:pt x="1909991" y="1060696"/>
                  <a:pt x="1912696" y="1075343"/>
                  <a:pt x="1919227" y="1088405"/>
                </a:cubicBezTo>
                <a:cubicBezTo>
                  <a:pt x="1936704" y="1123359"/>
                  <a:pt x="1948873" y="1131905"/>
                  <a:pt x="1974646" y="1157677"/>
                </a:cubicBezTo>
                <a:cubicBezTo>
                  <a:pt x="2058380" y="1325144"/>
                  <a:pt x="1951734" y="1117580"/>
                  <a:pt x="2030064" y="1254659"/>
                </a:cubicBezTo>
                <a:cubicBezTo>
                  <a:pt x="2040311" y="1272591"/>
                  <a:pt x="2045769" y="1293271"/>
                  <a:pt x="2057773" y="1310077"/>
                </a:cubicBezTo>
                <a:cubicBezTo>
                  <a:pt x="2069161" y="1326021"/>
                  <a:pt x="2085482" y="1337786"/>
                  <a:pt x="2099336" y="1351641"/>
                </a:cubicBezTo>
                <a:cubicBezTo>
                  <a:pt x="2101394" y="1366044"/>
                  <a:pt x="2117695" y="1492959"/>
                  <a:pt x="2127046" y="1517895"/>
                </a:cubicBezTo>
                <a:cubicBezTo>
                  <a:pt x="2132893" y="1533486"/>
                  <a:pt x="2146494" y="1545002"/>
                  <a:pt x="2154755" y="1559459"/>
                </a:cubicBezTo>
                <a:cubicBezTo>
                  <a:pt x="2215611" y="1665958"/>
                  <a:pt x="2144558" y="1564335"/>
                  <a:pt x="2224027" y="1670295"/>
                </a:cubicBezTo>
                <a:cubicBezTo>
                  <a:pt x="2258851" y="1774764"/>
                  <a:pt x="2211877" y="1645996"/>
                  <a:pt x="2265591" y="1753423"/>
                </a:cubicBezTo>
                <a:cubicBezTo>
                  <a:pt x="2272122" y="1766485"/>
                  <a:pt x="2273693" y="1781563"/>
                  <a:pt x="2279446" y="1794986"/>
                </a:cubicBezTo>
                <a:cubicBezTo>
                  <a:pt x="2287582" y="1813969"/>
                  <a:pt x="2299019" y="1831422"/>
                  <a:pt x="2307155" y="1850405"/>
                </a:cubicBezTo>
                <a:cubicBezTo>
                  <a:pt x="2324293" y="1890395"/>
                  <a:pt x="2324857" y="1916208"/>
                  <a:pt x="2334864" y="1961241"/>
                </a:cubicBezTo>
                <a:cubicBezTo>
                  <a:pt x="2338995" y="1979829"/>
                  <a:pt x="2340203" y="1999628"/>
                  <a:pt x="2348718" y="2016659"/>
                </a:cubicBezTo>
                <a:cubicBezTo>
                  <a:pt x="2374660" y="2068544"/>
                  <a:pt x="2397185" y="2072048"/>
                  <a:pt x="2431846" y="2113641"/>
                </a:cubicBezTo>
                <a:cubicBezTo>
                  <a:pt x="2442506" y="2126433"/>
                  <a:pt x="2446763" y="2144545"/>
                  <a:pt x="2459555" y="2155205"/>
                </a:cubicBezTo>
                <a:cubicBezTo>
                  <a:pt x="2475421" y="2168427"/>
                  <a:pt x="2497041" y="2172667"/>
                  <a:pt x="2514973" y="2182914"/>
                </a:cubicBezTo>
                <a:cubicBezTo>
                  <a:pt x="2529430" y="2191175"/>
                  <a:pt x="2543534" y="2200221"/>
                  <a:pt x="2556536" y="2210623"/>
                </a:cubicBezTo>
                <a:cubicBezTo>
                  <a:pt x="2566736" y="2218783"/>
                  <a:pt x="2574046" y="2230172"/>
                  <a:pt x="2584246" y="2238332"/>
                </a:cubicBezTo>
                <a:cubicBezTo>
                  <a:pt x="2597248" y="2248734"/>
                  <a:pt x="2612260" y="2256363"/>
                  <a:pt x="2625809" y="2266041"/>
                </a:cubicBezTo>
                <a:cubicBezTo>
                  <a:pt x="2644599" y="2279462"/>
                  <a:pt x="2662437" y="2294184"/>
                  <a:pt x="2681227" y="2307605"/>
                </a:cubicBezTo>
                <a:cubicBezTo>
                  <a:pt x="2694777" y="2317283"/>
                  <a:pt x="2707486" y="2328755"/>
                  <a:pt x="2722791" y="2335314"/>
                </a:cubicBezTo>
                <a:cubicBezTo>
                  <a:pt x="2740293" y="2342815"/>
                  <a:pt x="2759736" y="2344550"/>
                  <a:pt x="2778209" y="2349168"/>
                </a:cubicBezTo>
                <a:cubicBezTo>
                  <a:pt x="2796682" y="2358404"/>
                  <a:pt x="2816821" y="2364873"/>
                  <a:pt x="2833627" y="2376877"/>
                </a:cubicBezTo>
                <a:cubicBezTo>
                  <a:pt x="2875062" y="2406473"/>
                  <a:pt x="2904565" y="2462503"/>
                  <a:pt x="2930609" y="2501568"/>
                </a:cubicBezTo>
                <a:lnTo>
                  <a:pt x="2958318" y="2543132"/>
                </a:lnTo>
                <a:cubicBezTo>
                  <a:pt x="2962936" y="2561605"/>
                  <a:pt x="2964672" y="2581048"/>
                  <a:pt x="2972173" y="2598550"/>
                </a:cubicBezTo>
                <a:cubicBezTo>
                  <a:pt x="2978732" y="2613855"/>
                  <a:pt x="2990204" y="2626564"/>
                  <a:pt x="2999882" y="2640114"/>
                </a:cubicBezTo>
                <a:cubicBezTo>
                  <a:pt x="3085818" y="2760425"/>
                  <a:pt x="3003845" y="2639131"/>
                  <a:pt x="3069155" y="2737095"/>
                </a:cubicBezTo>
                <a:cubicBezTo>
                  <a:pt x="3073773" y="2875641"/>
                  <a:pt x="3079314" y="3014159"/>
                  <a:pt x="3083009" y="3152732"/>
                </a:cubicBezTo>
                <a:cubicBezTo>
                  <a:pt x="3088550" y="3360527"/>
                  <a:pt x="3088210" y="3568497"/>
                  <a:pt x="3096864" y="3776186"/>
                </a:cubicBezTo>
                <a:cubicBezTo>
                  <a:pt x="3097472" y="3790777"/>
                  <a:pt x="3101595" y="3806346"/>
                  <a:pt x="3110718" y="3817750"/>
                </a:cubicBezTo>
                <a:cubicBezTo>
                  <a:pt x="3134637" y="3847649"/>
                  <a:pt x="3174423" y="3850995"/>
                  <a:pt x="3207700" y="3859314"/>
                </a:cubicBezTo>
                <a:cubicBezTo>
                  <a:pt x="3276973" y="3854696"/>
                  <a:pt x="3347036" y="3856873"/>
                  <a:pt x="3415518" y="3845459"/>
                </a:cubicBezTo>
                <a:cubicBezTo>
                  <a:pt x="3431943" y="3842722"/>
                  <a:pt x="3441777" y="3824309"/>
                  <a:pt x="3457082" y="3817750"/>
                </a:cubicBezTo>
                <a:cubicBezTo>
                  <a:pt x="3483390" y="3806475"/>
                  <a:pt x="3576868" y="3793167"/>
                  <a:pt x="3595627" y="3790041"/>
                </a:cubicBezTo>
                <a:cubicBezTo>
                  <a:pt x="3690948" y="3758267"/>
                  <a:pt x="3575701" y="3793664"/>
                  <a:pt x="3748027" y="3762332"/>
                </a:cubicBezTo>
                <a:cubicBezTo>
                  <a:pt x="3762396" y="3759720"/>
                  <a:pt x="3775736" y="3753095"/>
                  <a:pt x="3789591" y="3748477"/>
                </a:cubicBezTo>
                <a:cubicBezTo>
                  <a:pt x="3868100" y="3753095"/>
                  <a:pt x="3947264" y="3751210"/>
                  <a:pt x="4025118" y="3762332"/>
                </a:cubicBezTo>
                <a:cubicBezTo>
                  <a:pt x="4045563" y="3765253"/>
                  <a:pt x="4060943" y="3783510"/>
                  <a:pt x="4080536" y="3790041"/>
                </a:cubicBezTo>
                <a:cubicBezTo>
                  <a:pt x="4124644" y="3804743"/>
                  <a:pt x="4243921" y="3814352"/>
                  <a:pt x="4274500" y="3817750"/>
                </a:cubicBezTo>
                <a:cubicBezTo>
                  <a:pt x="4369510" y="3849421"/>
                  <a:pt x="4251587" y="3812022"/>
                  <a:pt x="4385336" y="3845459"/>
                </a:cubicBezTo>
                <a:cubicBezTo>
                  <a:pt x="4399504" y="3849001"/>
                  <a:pt x="4413045" y="3854696"/>
                  <a:pt x="4426900" y="3859314"/>
                </a:cubicBezTo>
                <a:cubicBezTo>
                  <a:pt x="4440755" y="3873168"/>
                  <a:pt x="4458743" y="3883865"/>
                  <a:pt x="4468464" y="3900877"/>
                </a:cubicBezTo>
                <a:cubicBezTo>
                  <a:pt x="4474483" y="3911409"/>
                  <a:pt x="4495337" y="4021387"/>
                  <a:pt x="4496173" y="4025568"/>
                </a:cubicBezTo>
                <a:cubicBezTo>
                  <a:pt x="4482628" y="4093292"/>
                  <a:pt x="4489025" y="4092899"/>
                  <a:pt x="4454609" y="4150259"/>
                </a:cubicBezTo>
                <a:cubicBezTo>
                  <a:pt x="4437475" y="4178815"/>
                  <a:pt x="4409722" y="4201793"/>
                  <a:pt x="4399191" y="4233386"/>
                </a:cubicBezTo>
                <a:cubicBezTo>
                  <a:pt x="4394573" y="4247241"/>
                  <a:pt x="4391867" y="4261888"/>
                  <a:pt x="4385336" y="4274950"/>
                </a:cubicBezTo>
                <a:cubicBezTo>
                  <a:pt x="4377889" y="4289843"/>
                  <a:pt x="4365888" y="4302057"/>
                  <a:pt x="4357627" y="4316514"/>
                </a:cubicBezTo>
                <a:cubicBezTo>
                  <a:pt x="4347380" y="4334446"/>
                  <a:pt x="4339154" y="4353459"/>
                  <a:pt x="4329918" y="4371932"/>
                </a:cubicBezTo>
                <a:cubicBezTo>
                  <a:pt x="4325300" y="4390405"/>
                  <a:pt x="4328254" y="4412722"/>
                  <a:pt x="4316064" y="4427350"/>
                </a:cubicBezTo>
                <a:cubicBezTo>
                  <a:pt x="4309875" y="4434776"/>
                  <a:pt x="4236192" y="4467488"/>
                  <a:pt x="4219082" y="4468914"/>
                </a:cubicBezTo>
                <a:cubicBezTo>
                  <a:pt x="4122325" y="4476977"/>
                  <a:pt x="4025118" y="4478150"/>
                  <a:pt x="3928136" y="4482768"/>
                </a:cubicBezTo>
                <a:cubicBezTo>
                  <a:pt x="3914282" y="4492004"/>
                  <a:pt x="3902369" y="4505211"/>
                  <a:pt x="3886573" y="4510477"/>
                </a:cubicBezTo>
                <a:cubicBezTo>
                  <a:pt x="3845196" y="4524270"/>
                  <a:pt x="3664246" y="4537130"/>
                  <a:pt x="3651046" y="4538186"/>
                </a:cubicBezTo>
                <a:lnTo>
                  <a:pt x="3457082" y="4552041"/>
                </a:lnTo>
                <a:cubicBezTo>
                  <a:pt x="3332385" y="4614389"/>
                  <a:pt x="3486732" y="4545199"/>
                  <a:pt x="3276973" y="4593605"/>
                </a:cubicBezTo>
                <a:cubicBezTo>
                  <a:pt x="3112702" y="4631514"/>
                  <a:pt x="3314493" y="4607638"/>
                  <a:pt x="3179991" y="4649023"/>
                </a:cubicBezTo>
                <a:cubicBezTo>
                  <a:pt x="3074608" y="4681448"/>
                  <a:pt x="2970514" y="4682188"/>
                  <a:pt x="2861336" y="4690586"/>
                </a:cubicBezTo>
                <a:cubicBezTo>
                  <a:pt x="2823848" y="4715578"/>
                  <a:pt x="2808296" y="4728428"/>
                  <a:pt x="2764355" y="4746005"/>
                </a:cubicBezTo>
                <a:cubicBezTo>
                  <a:pt x="2737236" y="4756853"/>
                  <a:pt x="2705530" y="4757512"/>
                  <a:pt x="2681227" y="4773714"/>
                </a:cubicBezTo>
                <a:lnTo>
                  <a:pt x="2598100" y="4829132"/>
                </a:lnTo>
                <a:cubicBezTo>
                  <a:pt x="2584245" y="4838368"/>
                  <a:pt x="2571429" y="4849394"/>
                  <a:pt x="2556536" y="4856841"/>
                </a:cubicBezTo>
                <a:lnTo>
                  <a:pt x="2501118" y="4884550"/>
                </a:lnTo>
                <a:cubicBezTo>
                  <a:pt x="2487264" y="4898405"/>
                  <a:pt x="2474431" y="4913363"/>
                  <a:pt x="2459555" y="4926114"/>
                </a:cubicBezTo>
                <a:cubicBezTo>
                  <a:pt x="2442023" y="4941141"/>
                  <a:pt x="2420464" y="4951349"/>
                  <a:pt x="2404136" y="4967677"/>
                </a:cubicBezTo>
                <a:cubicBezTo>
                  <a:pt x="2392362" y="4979451"/>
                  <a:pt x="2387087" y="4996449"/>
                  <a:pt x="2376427" y="5009241"/>
                </a:cubicBezTo>
                <a:cubicBezTo>
                  <a:pt x="2363884" y="5024293"/>
                  <a:pt x="2346252" y="5034861"/>
                  <a:pt x="2334864" y="5050805"/>
                </a:cubicBezTo>
                <a:cubicBezTo>
                  <a:pt x="2322860" y="5067611"/>
                  <a:pt x="2320377" y="5090357"/>
                  <a:pt x="2307155" y="5106223"/>
                </a:cubicBezTo>
                <a:cubicBezTo>
                  <a:pt x="2296495" y="5119015"/>
                  <a:pt x="2279446" y="5124696"/>
                  <a:pt x="2265591" y="5133932"/>
                </a:cubicBezTo>
                <a:lnTo>
                  <a:pt x="2210173" y="5217059"/>
                </a:lnTo>
                <a:cubicBezTo>
                  <a:pt x="2200937" y="5230914"/>
                  <a:pt x="2192455" y="5245302"/>
                  <a:pt x="2182464" y="5258623"/>
                </a:cubicBezTo>
                <a:cubicBezTo>
                  <a:pt x="2168609" y="5277096"/>
                  <a:pt x="2154321" y="5295251"/>
                  <a:pt x="2140900" y="5314041"/>
                </a:cubicBezTo>
                <a:cubicBezTo>
                  <a:pt x="2131222" y="5327591"/>
                  <a:pt x="2127046" y="5346369"/>
                  <a:pt x="2113191" y="5355605"/>
                </a:cubicBezTo>
                <a:cubicBezTo>
                  <a:pt x="2097348" y="5366167"/>
                  <a:pt x="2076246" y="5364841"/>
                  <a:pt x="2057773" y="5369459"/>
                </a:cubicBezTo>
                <a:lnTo>
                  <a:pt x="1974646" y="5341750"/>
                </a:lnTo>
                <a:cubicBezTo>
                  <a:pt x="1840970" y="5297191"/>
                  <a:pt x="1947686" y="5328590"/>
                  <a:pt x="1642136" y="5314041"/>
                </a:cubicBezTo>
                <a:cubicBezTo>
                  <a:pt x="1632900" y="5300186"/>
                  <a:pt x="1621190" y="5287693"/>
                  <a:pt x="1614427" y="5272477"/>
                </a:cubicBezTo>
                <a:cubicBezTo>
                  <a:pt x="1602565" y="5245787"/>
                  <a:pt x="1586718" y="5189350"/>
                  <a:pt x="1586718" y="5189350"/>
                </a:cubicBezTo>
                <a:cubicBezTo>
                  <a:pt x="1568155" y="5059402"/>
                  <a:pt x="1590978" y="5119538"/>
                  <a:pt x="1517446" y="5009241"/>
                </a:cubicBezTo>
                <a:lnTo>
                  <a:pt x="1489736" y="4967677"/>
                </a:lnTo>
                <a:cubicBezTo>
                  <a:pt x="1465111" y="4869175"/>
                  <a:pt x="1492331" y="4951652"/>
                  <a:pt x="1448173" y="4870695"/>
                </a:cubicBezTo>
                <a:cubicBezTo>
                  <a:pt x="1371157" y="4729499"/>
                  <a:pt x="1428051" y="4795155"/>
                  <a:pt x="1351191" y="4718295"/>
                </a:cubicBezTo>
                <a:cubicBezTo>
                  <a:pt x="1324663" y="4612189"/>
                  <a:pt x="1350800" y="4676341"/>
                  <a:pt x="1226500" y="4552041"/>
                </a:cubicBezTo>
                <a:cubicBezTo>
                  <a:pt x="1208027" y="4533568"/>
                  <a:pt x="1191981" y="4512298"/>
                  <a:pt x="1171082" y="4496623"/>
                </a:cubicBezTo>
                <a:cubicBezTo>
                  <a:pt x="1152609" y="4482768"/>
                  <a:pt x="1134581" y="4468301"/>
                  <a:pt x="1115664" y="4455059"/>
                </a:cubicBezTo>
                <a:cubicBezTo>
                  <a:pt x="1088382" y="4435961"/>
                  <a:pt x="1059178" y="4419623"/>
                  <a:pt x="1032536" y="4399641"/>
                </a:cubicBezTo>
                <a:cubicBezTo>
                  <a:pt x="870461" y="4278084"/>
                  <a:pt x="1070646" y="4432305"/>
                  <a:pt x="935555" y="4316514"/>
                </a:cubicBezTo>
                <a:cubicBezTo>
                  <a:pt x="890277" y="4277705"/>
                  <a:pt x="882431" y="4278568"/>
                  <a:pt x="838573" y="4247241"/>
                </a:cubicBezTo>
                <a:cubicBezTo>
                  <a:pt x="819783" y="4233820"/>
                  <a:pt x="802072" y="4218919"/>
                  <a:pt x="783155" y="4205677"/>
                </a:cubicBezTo>
                <a:cubicBezTo>
                  <a:pt x="755873" y="4186579"/>
                  <a:pt x="731620" y="4160790"/>
                  <a:pt x="700027" y="4150259"/>
                </a:cubicBezTo>
                <a:cubicBezTo>
                  <a:pt x="686173" y="4145641"/>
                  <a:pt x="671887" y="4142158"/>
                  <a:pt x="658464" y="4136405"/>
                </a:cubicBezTo>
                <a:cubicBezTo>
                  <a:pt x="639481" y="4128269"/>
                  <a:pt x="622639" y="4115226"/>
                  <a:pt x="603046" y="4108695"/>
                </a:cubicBezTo>
                <a:cubicBezTo>
                  <a:pt x="555611" y="4092883"/>
                  <a:pt x="533688" y="4101726"/>
                  <a:pt x="492209" y="4080986"/>
                </a:cubicBezTo>
                <a:cubicBezTo>
                  <a:pt x="477316" y="4073539"/>
                  <a:pt x="465103" y="4061538"/>
                  <a:pt x="450646" y="4053277"/>
                </a:cubicBezTo>
                <a:cubicBezTo>
                  <a:pt x="432714" y="4043030"/>
                  <a:pt x="413159" y="4035815"/>
                  <a:pt x="395227" y="4025568"/>
                </a:cubicBezTo>
                <a:cubicBezTo>
                  <a:pt x="320026" y="3982596"/>
                  <a:pt x="388306" y="4009406"/>
                  <a:pt x="312100" y="3984005"/>
                </a:cubicBezTo>
                <a:cubicBezTo>
                  <a:pt x="289009" y="3960914"/>
                  <a:pt x="269998" y="3932846"/>
                  <a:pt x="242827" y="3914732"/>
                </a:cubicBezTo>
                <a:cubicBezTo>
                  <a:pt x="107663" y="3824622"/>
                  <a:pt x="317744" y="3965787"/>
                  <a:pt x="145846" y="3845459"/>
                </a:cubicBezTo>
                <a:cubicBezTo>
                  <a:pt x="118564" y="3826361"/>
                  <a:pt x="62718" y="3790041"/>
                  <a:pt x="62718" y="3790041"/>
                </a:cubicBezTo>
                <a:cubicBezTo>
                  <a:pt x="0" y="3601877"/>
                  <a:pt x="39740" y="3736989"/>
                  <a:pt x="62718" y="3277423"/>
                </a:cubicBezTo>
                <a:cubicBezTo>
                  <a:pt x="64121" y="3249366"/>
                  <a:pt x="73291" y="3222194"/>
                  <a:pt x="76573" y="3194295"/>
                </a:cubicBezTo>
                <a:cubicBezTo>
                  <a:pt x="88074" y="3096537"/>
                  <a:pt x="86533" y="2998159"/>
                  <a:pt x="118136" y="2903350"/>
                </a:cubicBezTo>
                <a:cubicBezTo>
                  <a:pt x="124337" y="2884749"/>
                  <a:pt x="177405" y="2856269"/>
                  <a:pt x="187409" y="2847932"/>
                </a:cubicBezTo>
                <a:cubicBezTo>
                  <a:pt x="271659" y="2777723"/>
                  <a:pt x="181847" y="2829931"/>
                  <a:pt x="284391" y="2778659"/>
                </a:cubicBezTo>
                <a:cubicBezTo>
                  <a:pt x="311364" y="2697743"/>
                  <a:pt x="277142" y="2772053"/>
                  <a:pt x="339809" y="2709386"/>
                </a:cubicBezTo>
                <a:cubicBezTo>
                  <a:pt x="351583" y="2697612"/>
                  <a:pt x="356858" y="2680615"/>
                  <a:pt x="367518" y="2667823"/>
                </a:cubicBezTo>
                <a:cubicBezTo>
                  <a:pt x="380061" y="2652771"/>
                  <a:pt x="396539" y="2641311"/>
                  <a:pt x="409082" y="2626259"/>
                </a:cubicBezTo>
                <a:cubicBezTo>
                  <a:pt x="474902" y="2547274"/>
                  <a:pt x="405204" y="2622654"/>
                  <a:pt x="450646" y="2543132"/>
                </a:cubicBezTo>
                <a:cubicBezTo>
                  <a:pt x="462102" y="2523084"/>
                  <a:pt x="478788" y="2506504"/>
                  <a:pt x="492209" y="2487714"/>
                </a:cubicBezTo>
                <a:cubicBezTo>
                  <a:pt x="501887" y="2474164"/>
                  <a:pt x="511657" y="2460607"/>
                  <a:pt x="519918" y="2446150"/>
                </a:cubicBezTo>
                <a:cubicBezTo>
                  <a:pt x="530165" y="2428218"/>
                  <a:pt x="539491" y="2409715"/>
                  <a:pt x="547627" y="2390732"/>
                </a:cubicBezTo>
                <a:cubicBezTo>
                  <a:pt x="559554" y="2362902"/>
                  <a:pt x="568304" y="2321878"/>
                  <a:pt x="575336" y="2293750"/>
                </a:cubicBezTo>
                <a:cubicBezTo>
                  <a:pt x="570718" y="2159823"/>
                  <a:pt x="580433" y="2024628"/>
                  <a:pt x="561482" y="1891968"/>
                </a:cubicBezTo>
                <a:cubicBezTo>
                  <a:pt x="556772" y="1859001"/>
                  <a:pt x="506064" y="1808841"/>
                  <a:pt x="506064" y="1808841"/>
                </a:cubicBezTo>
                <a:cubicBezTo>
                  <a:pt x="501446" y="1790368"/>
                  <a:pt x="500724" y="1770454"/>
                  <a:pt x="492209" y="1753423"/>
                </a:cubicBezTo>
                <a:cubicBezTo>
                  <a:pt x="492203" y="1753412"/>
                  <a:pt x="422940" y="1649519"/>
                  <a:pt x="409082" y="1628732"/>
                </a:cubicBezTo>
                <a:lnTo>
                  <a:pt x="353664" y="1545605"/>
                </a:lnTo>
                <a:lnTo>
                  <a:pt x="325955" y="1517895"/>
                </a:lnTo>
                <a:cubicBezTo>
                  <a:pt x="335191" y="1494804"/>
                  <a:pt x="339209" y="1468860"/>
                  <a:pt x="353664" y="1448623"/>
                </a:cubicBezTo>
                <a:cubicBezTo>
                  <a:pt x="431998" y="1338955"/>
                  <a:pt x="368368" y="1501490"/>
                  <a:pt x="409082" y="1379350"/>
                </a:cubicBezTo>
                <a:cubicBezTo>
                  <a:pt x="408732" y="1377248"/>
                  <a:pt x="395841" y="1273261"/>
                  <a:pt x="381373" y="1254659"/>
                </a:cubicBezTo>
                <a:cubicBezTo>
                  <a:pt x="381352" y="1254632"/>
                  <a:pt x="295174" y="1168461"/>
                  <a:pt x="270536" y="1143823"/>
                </a:cubicBezTo>
                <a:cubicBezTo>
                  <a:pt x="256681" y="1129968"/>
                  <a:pt x="239841" y="1118562"/>
                  <a:pt x="228973" y="1102259"/>
                </a:cubicBezTo>
                <a:lnTo>
                  <a:pt x="173555" y="1019132"/>
                </a:lnTo>
                <a:cubicBezTo>
                  <a:pt x="178173" y="829786"/>
                  <a:pt x="179524" y="640333"/>
                  <a:pt x="187409" y="451095"/>
                </a:cubicBezTo>
                <a:cubicBezTo>
                  <a:pt x="188768" y="418468"/>
                  <a:pt x="195896" y="386325"/>
                  <a:pt x="201264" y="354114"/>
                </a:cubicBezTo>
                <a:cubicBezTo>
                  <a:pt x="205217" y="330396"/>
                  <a:pt x="215588" y="270047"/>
                  <a:pt x="228973" y="243277"/>
                </a:cubicBezTo>
                <a:cubicBezTo>
                  <a:pt x="236420" y="228384"/>
                  <a:pt x="247446" y="215568"/>
                  <a:pt x="256682" y="201714"/>
                </a:cubicBezTo>
                <a:cubicBezTo>
                  <a:pt x="261300" y="187859"/>
                  <a:pt x="261774" y="171833"/>
                  <a:pt x="270536" y="160150"/>
                </a:cubicBezTo>
                <a:cubicBezTo>
                  <a:pt x="333811" y="75782"/>
                  <a:pt x="319476" y="99748"/>
                  <a:pt x="395227" y="77023"/>
                </a:cubicBezTo>
                <a:cubicBezTo>
                  <a:pt x="423203" y="68630"/>
                  <a:pt x="478355" y="49314"/>
                  <a:pt x="478355" y="49314"/>
                </a:cubicBezTo>
                <a:cubicBezTo>
                  <a:pt x="492209" y="35459"/>
                  <a:pt x="500432" y="9801"/>
                  <a:pt x="519918" y="7750"/>
                </a:cubicBezTo>
                <a:cubicBezTo>
                  <a:pt x="593546" y="0"/>
                  <a:pt x="667860" y="14902"/>
                  <a:pt x="741591" y="21605"/>
                </a:cubicBezTo>
                <a:cubicBezTo>
                  <a:pt x="910688" y="36977"/>
                  <a:pt x="771356" y="35459"/>
                  <a:pt x="852427" y="35459"/>
                </a:cubicBezTo>
                <a:lnTo>
                  <a:pt x="866282" y="35459"/>
                </a:lnTo>
                <a:lnTo>
                  <a:pt x="866282" y="35459"/>
                </a:lnTo>
              </a:path>
            </a:pathLst>
          </a:custGeom>
          <a:solidFill>
            <a:srgbClr val="FF0000">
              <a:alpha val="46000"/>
            </a:srgbClr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_074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300" r="3300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До конца XIII века региональная адмнистрация была сосредоточена в руках удельных </a:t>
            </a:r>
            <a:r>
              <a:rPr lang="ru-RU" dirty="0" smtClean="0">
                <a:solidFill>
                  <a:schemeClr val="bg1"/>
                </a:solidFill>
              </a:rPr>
              <a:t>князей.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начала XIV века, в связи с превращением удельных княжеств Галицко-Волынского государства в волости, в руках княжеских волостных наместников.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Большинство </a:t>
            </a:r>
            <a:r>
              <a:rPr lang="ru-RU" dirty="0" smtClean="0">
                <a:solidFill>
                  <a:schemeClr val="bg1"/>
                </a:solidFill>
              </a:rPr>
              <a:t>наместников князь выбирал из бояр, а иногда — из духовенства. Кроме волостей, княжеские наместники направлялись в города и крупные городские районы.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19_1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774" r="23774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Устройство городов в XII — XIII веках был таковым, как и в других землях Киеской Руси, — с преимуществом боярско-патрицианской верхушки, с разделом на единицы </a:t>
            </a:r>
            <a:r>
              <a:rPr lang="ru-RU" dirty="0" smtClean="0">
                <a:solidFill>
                  <a:schemeClr val="bg1"/>
                </a:solidFill>
              </a:rPr>
              <a:t>налогообложения</a:t>
            </a:r>
            <a:r>
              <a:rPr lang="ru-RU" dirty="0" smtClean="0">
                <a:solidFill>
                  <a:schemeClr val="bg1"/>
                </a:solidFill>
              </a:rPr>
              <a:t> — сотни и улицы, с городским советом — вечем.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этот период города принадлежали непосредственно князям или боярам. В XIV веке, с проникновением в Галицко-Волынское княжество магдебургского права, ряд городов, среди которых Владимир (Волынский) и Санок, приняли новый наполовину самоуправленческий строй.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Судебная власть была объединена с административной. Высший суд проводил князь, а ниже — тивуны. Основным законом оставались положения «Русской Правды». Городской суд часто базировался на немецком праве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186106" cy="400032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Войско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71e1864dd6f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514" r="21514"/>
          <a:stretch>
            <a:fillRect/>
          </a:stretch>
        </p:blipFill>
        <p:spPr>
          <a:xfrm>
            <a:off x="285750" y="457200"/>
            <a:ext cx="4857750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928670"/>
            <a:ext cx="3429024" cy="5643602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Войско Галицко-Волынского княжества было организовано по примеру традиционного русского. Оно состояло из двух главных частей — «дружины» и «воев».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Дружина служила основой княжеского войска и формировалась из подразделений бояр. «Большие» бояре были обязаны выступать в поход лично с определённым количеством конницы и своими поддаными, количество которых могло достигать тысячи человек.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m4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806" r="20806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От простых бояр требовалось прибыть на позиции только в сопровождении двух воинов — тяжеловооружённого оружейника и лучника-стрельца. Молодые бояре «отроки» составляли своеобразную гвардию князя, постоянно пребывая при нём. В свою очередь, вои были народным ополчением и формировались из «простых людей» — мещан и селян; их использовали лишь в чрезвычайных ситуациях. Однако из-за постоянной внутренней борьбы князь не всегда мог рассчитывать на помощь бояр.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92177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96" b="7596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Эпохальными для Галицко-Волынского государства стали военные реформы Даниила </a:t>
            </a:r>
            <a:r>
              <a:rPr lang="ru-RU" dirty="0" smtClean="0">
                <a:solidFill>
                  <a:schemeClr val="bg1"/>
                </a:solidFill>
              </a:rPr>
              <a:t>Романовича.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</a:t>
            </a:r>
            <a:r>
              <a:rPr lang="ru-RU" dirty="0" smtClean="0">
                <a:solidFill>
                  <a:schemeClr val="bg1"/>
                </a:solidFill>
              </a:rPr>
              <a:t>первым </a:t>
            </a:r>
            <a:r>
              <a:rPr lang="ru-RU" dirty="0" smtClean="0">
                <a:solidFill>
                  <a:schemeClr val="bg1"/>
                </a:solidFill>
              </a:rPr>
              <a:t>на пространстве бывшей Киевской Руси создал независимое от боярской дружины княжеское войско, набранное из простых людей и безземельного боярства. Оно делилось на 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тяжеловооружённых </a:t>
            </a:r>
            <a:r>
              <a:rPr lang="ru-RU" dirty="0" smtClean="0">
                <a:solidFill>
                  <a:schemeClr val="bg1"/>
                </a:solidFill>
              </a:rPr>
              <a:t>оружейников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легковооружённых </a:t>
            </a:r>
            <a:r>
              <a:rPr lang="ru-RU" dirty="0" smtClean="0">
                <a:solidFill>
                  <a:schemeClr val="bg1"/>
                </a:solidFill>
              </a:rPr>
              <a:t>стрельцов.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Первые </a:t>
            </a:r>
            <a:r>
              <a:rPr lang="ru-RU" dirty="0" smtClean="0">
                <a:solidFill>
                  <a:schemeClr val="bg1"/>
                </a:solidFill>
              </a:rPr>
              <a:t>исполняли ударные функции, как конницы, так и пехоты, а вторые — роль зачинщика сражения и подразделений прикрытия.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193" r="24193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/>
              <a:t>Унифицированного вооружения это войско не имело, но пользовалось осовремененным арсеналом западноевропейского образца — облегчёнными железными латами, копьями, сулицами, рогатинами, мечами, облегчёнными луками-рожанцами, пращами, самострелами, а также средневековой артиллерией с «сосудами ратными и градными». </a:t>
            </a:r>
            <a:endParaRPr lang="ru-RU" dirty="0" smtClean="0"/>
          </a:p>
          <a:p>
            <a:r>
              <a:rPr lang="ru-RU" dirty="0" smtClean="0"/>
              <a:t>Командовал </a:t>
            </a:r>
            <a:r>
              <a:rPr lang="ru-RU" dirty="0" smtClean="0"/>
              <a:t>этим войском лично князь или верные ему воевода либо тысяцкий.</a:t>
            </a:r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528" r="18528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/>
              <a:t>В XIII веке претерпело изменений фортификационное строительство. Старые русские укрепления из земляных валов и деревянных стен начали заменяться замками из камня и кирпича. Первые новейшие крепости были возведены в Холме, Каменце, Бересте, Черторыйске.</a:t>
            </a:r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Дома: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§15 с. 117-121, конспект урока, вопросы в конце параграфа.</a:t>
            </a:r>
            <a:endParaRPr lang="ru-RU" sz="4800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8643998" cy="2643182"/>
          </a:xfrm>
        </p:spPr>
        <p:txBody>
          <a:bodyPr anchor="ctr">
            <a:no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Княжество проводило активную внешнюю политику в Восточной и Центральной Европе. Его главными врагами были Польское королевство, Венгерское королевство и половцы, а с середины XIII века — также Золотая Орда и Литовское княжество. Для защиты от агрессивных соседей Галицко-Волынское княжество неоднократно подписывало соглашения с католическим Римом, Священной Римской империей и Тевтонским орденом.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14960" y="3851564"/>
            <a:ext cx="2800506" cy="2230581"/>
          </a:xfrm>
          <a:custGeom>
            <a:avLst/>
            <a:gdLst>
              <a:gd name="connsiteX0" fmla="*/ 945804 w 2800506"/>
              <a:gd name="connsiteY0" fmla="*/ 2147454 h 2230581"/>
              <a:gd name="connsiteX1" fmla="*/ 571731 w 2800506"/>
              <a:gd name="connsiteY1" fmla="*/ 2161309 h 2230581"/>
              <a:gd name="connsiteX2" fmla="*/ 447040 w 2800506"/>
              <a:gd name="connsiteY2" fmla="*/ 2202872 h 2230581"/>
              <a:gd name="connsiteX3" fmla="*/ 363913 w 2800506"/>
              <a:gd name="connsiteY3" fmla="*/ 2230581 h 2230581"/>
              <a:gd name="connsiteX4" fmla="*/ 197658 w 2800506"/>
              <a:gd name="connsiteY4" fmla="*/ 2216727 h 2230581"/>
              <a:gd name="connsiteX5" fmla="*/ 128385 w 2800506"/>
              <a:gd name="connsiteY5" fmla="*/ 2133600 h 2230581"/>
              <a:gd name="connsiteX6" fmla="*/ 86822 w 2800506"/>
              <a:gd name="connsiteY6" fmla="*/ 2092036 h 2230581"/>
              <a:gd name="connsiteX7" fmla="*/ 3695 w 2800506"/>
              <a:gd name="connsiteY7" fmla="*/ 2022763 h 2230581"/>
              <a:gd name="connsiteX8" fmla="*/ 59113 w 2800506"/>
              <a:gd name="connsiteY8" fmla="*/ 1967345 h 2230581"/>
              <a:gd name="connsiteX9" fmla="*/ 100676 w 2800506"/>
              <a:gd name="connsiteY9" fmla="*/ 1939636 h 2230581"/>
              <a:gd name="connsiteX10" fmla="*/ 751840 w 2800506"/>
              <a:gd name="connsiteY10" fmla="*/ 1925781 h 2230581"/>
              <a:gd name="connsiteX11" fmla="*/ 765695 w 2800506"/>
              <a:gd name="connsiteY11" fmla="*/ 1884218 h 2230581"/>
              <a:gd name="connsiteX12" fmla="*/ 668713 w 2800506"/>
              <a:gd name="connsiteY12" fmla="*/ 1731818 h 2230581"/>
              <a:gd name="connsiteX13" fmla="*/ 641004 w 2800506"/>
              <a:gd name="connsiteY13" fmla="*/ 1690254 h 2230581"/>
              <a:gd name="connsiteX14" fmla="*/ 627149 w 2800506"/>
              <a:gd name="connsiteY14" fmla="*/ 1634836 h 2230581"/>
              <a:gd name="connsiteX15" fmla="*/ 613295 w 2800506"/>
              <a:gd name="connsiteY15" fmla="*/ 1593272 h 2230581"/>
              <a:gd name="connsiteX16" fmla="*/ 599440 w 2800506"/>
              <a:gd name="connsiteY16" fmla="*/ 1510145 h 2230581"/>
              <a:gd name="connsiteX17" fmla="*/ 557876 w 2800506"/>
              <a:gd name="connsiteY17" fmla="*/ 1427018 h 2230581"/>
              <a:gd name="connsiteX18" fmla="*/ 516313 w 2800506"/>
              <a:gd name="connsiteY18" fmla="*/ 1399309 h 2230581"/>
              <a:gd name="connsiteX19" fmla="*/ 502458 w 2800506"/>
              <a:gd name="connsiteY19" fmla="*/ 1357745 h 2230581"/>
              <a:gd name="connsiteX20" fmla="*/ 377767 w 2800506"/>
              <a:gd name="connsiteY20" fmla="*/ 1246909 h 2230581"/>
              <a:gd name="connsiteX21" fmla="*/ 350058 w 2800506"/>
              <a:gd name="connsiteY21" fmla="*/ 1205345 h 2230581"/>
              <a:gd name="connsiteX22" fmla="*/ 280785 w 2800506"/>
              <a:gd name="connsiteY22" fmla="*/ 1136072 h 2230581"/>
              <a:gd name="connsiteX23" fmla="*/ 266931 w 2800506"/>
              <a:gd name="connsiteY23" fmla="*/ 1094509 h 2230581"/>
              <a:gd name="connsiteX24" fmla="*/ 239222 w 2800506"/>
              <a:gd name="connsiteY24" fmla="*/ 1052945 h 2230581"/>
              <a:gd name="connsiteX25" fmla="*/ 211513 w 2800506"/>
              <a:gd name="connsiteY25" fmla="*/ 969818 h 2230581"/>
              <a:gd name="connsiteX26" fmla="*/ 225367 w 2800506"/>
              <a:gd name="connsiteY26" fmla="*/ 872836 h 2230581"/>
              <a:gd name="connsiteX27" fmla="*/ 253076 w 2800506"/>
              <a:gd name="connsiteY27" fmla="*/ 817418 h 2230581"/>
              <a:gd name="connsiteX28" fmla="*/ 322349 w 2800506"/>
              <a:gd name="connsiteY28" fmla="*/ 734291 h 2230581"/>
              <a:gd name="connsiteX29" fmla="*/ 336204 w 2800506"/>
              <a:gd name="connsiteY29" fmla="*/ 692727 h 2230581"/>
              <a:gd name="connsiteX30" fmla="*/ 377767 w 2800506"/>
              <a:gd name="connsiteY30" fmla="*/ 678872 h 2230581"/>
              <a:gd name="connsiteX31" fmla="*/ 502458 w 2800506"/>
              <a:gd name="connsiteY31" fmla="*/ 623454 h 2230581"/>
              <a:gd name="connsiteX32" fmla="*/ 544022 w 2800506"/>
              <a:gd name="connsiteY32" fmla="*/ 609600 h 2230581"/>
              <a:gd name="connsiteX33" fmla="*/ 613295 w 2800506"/>
              <a:gd name="connsiteY33" fmla="*/ 526472 h 2230581"/>
              <a:gd name="connsiteX34" fmla="*/ 654858 w 2800506"/>
              <a:gd name="connsiteY34" fmla="*/ 263236 h 2230581"/>
              <a:gd name="connsiteX35" fmla="*/ 682567 w 2800506"/>
              <a:gd name="connsiteY35" fmla="*/ 221672 h 2230581"/>
              <a:gd name="connsiteX36" fmla="*/ 710276 w 2800506"/>
              <a:gd name="connsiteY36" fmla="*/ 166254 h 2230581"/>
              <a:gd name="connsiteX37" fmla="*/ 751840 w 2800506"/>
              <a:gd name="connsiteY37" fmla="*/ 138545 h 2230581"/>
              <a:gd name="connsiteX38" fmla="*/ 807258 w 2800506"/>
              <a:gd name="connsiteY38" fmla="*/ 96981 h 2230581"/>
              <a:gd name="connsiteX39" fmla="*/ 848822 w 2800506"/>
              <a:gd name="connsiteY39" fmla="*/ 55418 h 2230581"/>
              <a:gd name="connsiteX40" fmla="*/ 959658 w 2800506"/>
              <a:gd name="connsiteY40" fmla="*/ 41563 h 2230581"/>
              <a:gd name="connsiteX41" fmla="*/ 1195185 w 2800506"/>
              <a:gd name="connsiteY41" fmla="*/ 13854 h 2230581"/>
              <a:gd name="connsiteX42" fmla="*/ 1250604 w 2800506"/>
              <a:gd name="connsiteY42" fmla="*/ 0 h 2230581"/>
              <a:gd name="connsiteX43" fmla="*/ 1499985 w 2800506"/>
              <a:gd name="connsiteY43" fmla="*/ 27709 h 2230581"/>
              <a:gd name="connsiteX44" fmla="*/ 1541549 w 2800506"/>
              <a:gd name="connsiteY44" fmla="*/ 55418 h 2230581"/>
              <a:gd name="connsiteX45" fmla="*/ 1666240 w 2800506"/>
              <a:gd name="connsiteY45" fmla="*/ 83127 h 2230581"/>
              <a:gd name="connsiteX46" fmla="*/ 1707804 w 2800506"/>
              <a:gd name="connsiteY46" fmla="*/ 166254 h 2230581"/>
              <a:gd name="connsiteX47" fmla="*/ 1735513 w 2800506"/>
              <a:gd name="connsiteY47" fmla="*/ 277091 h 2230581"/>
              <a:gd name="connsiteX48" fmla="*/ 1763222 w 2800506"/>
              <a:gd name="connsiteY48" fmla="*/ 554181 h 2230581"/>
              <a:gd name="connsiteX49" fmla="*/ 1804785 w 2800506"/>
              <a:gd name="connsiteY49" fmla="*/ 581891 h 2230581"/>
              <a:gd name="connsiteX50" fmla="*/ 1874058 w 2800506"/>
              <a:gd name="connsiteY50" fmla="*/ 651163 h 2230581"/>
              <a:gd name="connsiteX51" fmla="*/ 1929476 w 2800506"/>
              <a:gd name="connsiteY51" fmla="*/ 692727 h 2230581"/>
              <a:gd name="connsiteX52" fmla="*/ 1971040 w 2800506"/>
              <a:gd name="connsiteY52" fmla="*/ 734291 h 2230581"/>
              <a:gd name="connsiteX53" fmla="*/ 2026458 w 2800506"/>
              <a:gd name="connsiteY53" fmla="*/ 762000 h 2230581"/>
              <a:gd name="connsiteX54" fmla="*/ 2109585 w 2800506"/>
              <a:gd name="connsiteY54" fmla="*/ 817418 h 2230581"/>
              <a:gd name="connsiteX55" fmla="*/ 2372822 w 2800506"/>
              <a:gd name="connsiteY55" fmla="*/ 831272 h 2230581"/>
              <a:gd name="connsiteX56" fmla="*/ 2455949 w 2800506"/>
              <a:gd name="connsiteY56" fmla="*/ 845127 h 2230581"/>
              <a:gd name="connsiteX57" fmla="*/ 2539076 w 2800506"/>
              <a:gd name="connsiteY57" fmla="*/ 886691 h 2230581"/>
              <a:gd name="connsiteX58" fmla="*/ 2649913 w 2800506"/>
              <a:gd name="connsiteY58" fmla="*/ 900545 h 2230581"/>
              <a:gd name="connsiteX59" fmla="*/ 2691476 w 2800506"/>
              <a:gd name="connsiteY59" fmla="*/ 955963 h 2230581"/>
              <a:gd name="connsiteX60" fmla="*/ 2733040 w 2800506"/>
              <a:gd name="connsiteY60" fmla="*/ 997527 h 2230581"/>
              <a:gd name="connsiteX61" fmla="*/ 2746895 w 2800506"/>
              <a:gd name="connsiteY61" fmla="*/ 1136072 h 2230581"/>
              <a:gd name="connsiteX62" fmla="*/ 2760749 w 2800506"/>
              <a:gd name="connsiteY62" fmla="*/ 1288472 h 2230581"/>
              <a:gd name="connsiteX63" fmla="*/ 2691476 w 2800506"/>
              <a:gd name="connsiteY63" fmla="*/ 1634836 h 2230581"/>
              <a:gd name="connsiteX64" fmla="*/ 2636058 w 2800506"/>
              <a:gd name="connsiteY64" fmla="*/ 1648691 h 2230581"/>
              <a:gd name="connsiteX65" fmla="*/ 2442095 w 2800506"/>
              <a:gd name="connsiteY65" fmla="*/ 1634836 h 2230581"/>
              <a:gd name="connsiteX66" fmla="*/ 2400531 w 2800506"/>
              <a:gd name="connsiteY66" fmla="*/ 1620981 h 2230581"/>
              <a:gd name="connsiteX67" fmla="*/ 2081876 w 2800506"/>
              <a:gd name="connsiteY67" fmla="*/ 1648691 h 2230581"/>
              <a:gd name="connsiteX68" fmla="*/ 2026458 w 2800506"/>
              <a:gd name="connsiteY68" fmla="*/ 1676400 h 2230581"/>
              <a:gd name="connsiteX69" fmla="*/ 1943331 w 2800506"/>
              <a:gd name="connsiteY69" fmla="*/ 1731818 h 2230581"/>
              <a:gd name="connsiteX70" fmla="*/ 1887913 w 2800506"/>
              <a:gd name="connsiteY70" fmla="*/ 1759527 h 2230581"/>
              <a:gd name="connsiteX71" fmla="*/ 1749367 w 2800506"/>
              <a:gd name="connsiteY71" fmla="*/ 1773381 h 2230581"/>
              <a:gd name="connsiteX72" fmla="*/ 1638531 w 2800506"/>
              <a:gd name="connsiteY72" fmla="*/ 1814945 h 2230581"/>
              <a:gd name="connsiteX73" fmla="*/ 1527695 w 2800506"/>
              <a:gd name="connsiteY73" fmla="*/ 1842654 h 2230581"/>
              <a:gd name="connsiteX74" fmla="*/ 1458422 w 2800506"/>
              <a:gd name="connsiteY74" fmla="*/ 1870363 h 2230581"/>
              <a:gd name="connsiteX75" fmla="*/ 1403004 w 2800506"/>
              <a:gd name="connsiteY75" fmla="*/ 1898072 h 2230581"/>
              <a:gd name="connsiteX76" fmla="*/ 1236749 w 2800506"/>
              <a:gd name="connsiteY76" fmla="*/ 1911927 h 2230581"/>
              <a:gd name="connsiteX77" fmla="*/ 1209040 w 2800506"/>
              <a:gd name="connsiteY77" fmla="*/ 1953491 h 2230581"/>
              <a:gd name="connsiteX78" fmla="*/ 1195185 w 2800506"/>
              <a:gd name="connsiteY78" fmla="*/ 1995054 h 2230581"/>
              <a:gd name="connsiteX79" fmla="*/ 1153622 w 2800506"/>
              <a:gd name="connsiteY79" fmla="*/ 2022763 h 2230581"/>
              <a:gd name="connsiteX80" fmla="*/ 1098204 w 2800506"/>
              <a:gd name="connsiteY80" fmla="*/ 2064327 h 2230581"/>
              <a:gd name="connsiteX81" fmla="*/ 1015076 w 2800506"/>
              <a:gd name="connsiteY81" fmla="*/ 2119745 h 2230581"/>
              <a:gd name="connsiteX82" fmla="*/ 807258 w 2800506"/>
              <a:gd name="connsiteY82" fmla="*/ 2133600 h 2230581"/>
              <a:gd name="connsiteX83" fmla="*/ 834967 w 2800506"/>
              <a:gd name="connsiteY83" fmla="*/ 2189018 h 2230581"/>
              <a:gd name="connsiteX84" fmla="*/ 848822 w 2800506"/>
              <a:gd name="connsiteY84" fmla="*/ 2189018 h 2230581"/>
              <a:gd name="connsiteX85" fmla="*/ 793404 w 2800506"/>
              <a:gd name="connsiteY85" fmla="*/ 2036618 h 223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800506" h="2230581">
                <a:moveTo>
                  <a:pt x="945804" y="2147454"/>
                </a:moveTo>
                <a:cubicBezTo>
                  <a:pt x="821113" y="2152072"/>
                  <a:pt x="696279" y="2153761"/>
                  <a:pt x="571731" y="2161309"/>
                </a:cubicBezTo>
                <a:cubicBezTo>
                  <a:pt x="436262" y="2169519"/>
                  <a:pt x="533267" y="2164549"/>
                  <a:pt x="447040" y="2202872"/>
                </a:cubicBezTo>
                <a:cubicBezTo>
                  <a:pt x="420350" y="2214734"/>
                  <a:pt x="363913" y="2230581"/>
                  <a:pt x="363913" y="2230581"/>
                </a:cubicBezTo>
                <a:cubicBezTo>
                  <a:pt x="308495" y="2225963"/>
                  <a:pt x="252189" y="2227633"/>
                  <a:pt x="197658" y="2216727"/>
                </a:cubicBezTo>
                <a:cubicBezTo>
                  <a:pt x="147587" y="2206713"/>
                  <a:pt x="152780" y="2167752"/>
                  <a:pt x="128385" y="2133600"/>
                </a:cubicBezTo>
                <a:cubicBezTo>
                  <a:pt x="116997" y="2117656"/>
                  <a:pt x="99365" y="2107088"/>
                  <a:pt x="86822" y="2092036"/>
                </a:cubicBezTo>
                <a:cubicBezTo>
                  <a:pt x="30873" y="2024895"/>
                  <a:pt x="94824" y="2068328"/>
                  <a:pt x="3695" y="2022763"/>
                </a:cubicBezTo>
                <a:cubicBezTo>
                  <a:pt x="25861" y="1956262"/>
                  <a:pt x="0" y="1996902"/>
                  <a:pt x="59113" y="1967345"/>
                </a:cubicBezTo>
                <a:cubicBezTo>
                  <a:pt x="74006" y="1959898"/>
                  <a:pt x="84055" y="1940633"/>
                  <a:pt x="100676" y="1939636"/>
                </a:cubicBezTo>
                <a:cubicBezTo>
                  <a:pt x="317390" y="1926633"/>
                  <a:pt x="534785" y="1930399"/>
                  <a:pt x="751840" y="1925781"/>
                </a:cubicBezTo>
                <a:cubicBezTo>
                  <a:pt x="756458" y="1911927"/>
                  <a:pt x="765695" y="1898822"/>
                  <a:pt x="765695" y="1884218"/>
                </a:cubicBezTo>
                <a:cubicBezTo>
                  <a:pt x="765695" y="1778849"/>
                  <a:pt x="732646" y="1827719"/>
                  <a:pt x="668713" y="1731818"/>
                </a:cubicBezTo>
                <a:lnTo>
                  <a:pt x="641004" y="1690254"/>
                </a:lnTo>
                <a:cubicBezTo>
                  <a:pt x="636386" y="1671781"/>
                  <a:pt x="632380" y="1653145"/>
                  <a:pt x="627149" y="1634836"/>
                </a:cubicBezTo>
                <a:cubicBezTo>
                  <a:pt x="623137" y="1620794"/>
                  <a:pt x="616463" y="1607528"/>
                  <a:pt x="613295" y="1593272"/>
                </a:cubicBezTo>
                <a:cubicBezTo>
                  <a:pt x="607201" y="1565850"/>
                  <a:pt x="605534" y="1537567"/>
                  <a:pt x="599440" y="1510145"/>
                </a:cubicBezTo>
                <a:cubicBezTo>
                  <a:pt x="593001" y="1481170"/>
                  <a:pt x="579227" y="1448369"/>
                  <a:pt x="557876" y="1427018"/>
                </a:cubicBezTo>
                <a:cubicBezTo>
                  <a:pt x="546102" y="1415244"/>
                  <a:pt x="530167" y="1408545"/>
                  <a:pt x="516313" y="1399309"/>
                </a:cubicBezTo>
                <a:cubicBezTo>
                  <a:pt x="511695" y="1385454"/>
                  <a:pt x="511424" y="1369273"/>
                  <a:pt x="502458" y="1357745"/>
                </a:cubicBezTo>
                <a:cubicBezTo>
                  <a:pt x="451357" y="1292043"/>
                  <a:pt x="433325" y="1283947"/>
                  <a:pt x="377767" y="1246909"/>
                </a:cubicBezTo>
                <a:cubicBezTo>
                  <a:pt x="368531" y="1233054"/>
                  <a:pt x="361832" y="1217119"/>
                  <a:pt x="350058" y="1205345"/>
                </a:cubicBezTo>
                <a:cubicBezTo>
                  <a:pt x="257691" y="1112976"/>
                  <a:pt x="354682" y="1246915"/>
                  <a:pt x="280785" y="1136072"/>
                </a:cubicBezTo>
                <a:cubicBezTo>
                  <a:pt x="276167" y="1122218"/>
                  <a:pt x="273462" y="1107571"/>
                  <a:pt x="266931" y="1094509"/>
                </a:cubicBezTo>
                <a:cubicBezTo>
                  <a:pt x="259484" y="1079616"/>
                  <a:pt x="245985" y="1068161"/>
                  <a:pt x="239222" y="1052945"/>
                </a:cubicBezTo>
                <a:cubicBezTo>
                  <a:pt x="227360" y="1026255"/>
                  <a:pt x="211513" y="969818"/>
                  <a:pt x="211513" y="969818"/>
                </a:cubicBezTo>
                <a:cubicBezTo>
                  <a:pt x="216131" y="937491"/>
                  <a:pt x="216775" y="904341"/>
                  <a:pt x="225367" y="872836"/>
                </a:cubicBezTo>
                <a:cubicBezTo>
                  <a:pt x="230801" y="852911"/>
                  <a:pt x="242829" y="835350"/>
                  <a:pt x="253076" y="817418"/>
                </a:cubicBezTo>
                <a:cubicBezTo>
                  <a:pt x="278795" y="772409"/>
                  <a:pt x="284141" y="772498"/>
                  <a:pt x="322349" y="734291"/>
                </a:cubicBezTo>
                <a:cubicBezTo>
                  <a:pt x="326967" y="720436"/>
                  <a:pt x="325877" y="703054"/>
                  <a:pt x="336204" y="692727"/>
                </a:cubicBezTo>
                <a:cubicBezTo>
                  <a:pt x="346530" y="682400"/>
                  <a:pt x="364093" y="684000"/>
                  <a:pt x="377767" y="678872"/>
                </a:cubicBezTo>
                <a:cubicBezTo>
                  <a:pt x="549674" y="614406"/>
                  <a:pt x="355488" y="686440"/>
                  <a:pt x="502458" y="623454"/>
                </a:cubicBezTo>
                <a:cubicBezTo>
                  <a:pt x="515881" y="617701"/>
                  <a:pt x="530167" y="614218"/>
                  <a:pt x="544022" y="609600"/>
                </a:cubicBezTo>
                <a:cubicBezTo>
                  <a:pt x="558154" y="595467"/>
                  <a:pt x="608035" y="551019"/>
                  <a:pt x="613295" y="526472"/>
                </a:cubicBezTo>
                <a:cubicBezTo>
                  <a:pt x="622819" y="482027"/>
                  <a:pt x="620584" y="314648"/>
                  <a:pt x="654858" y="263236"/>
                </a:cubicBezTo>
                <a:cubicBezTo>
                  <a:pt x="664094" y="249381"/>
                  <a:pt x="674306" y="236129"/>
                  <a:pt x="682567" y="221672"/>
                </a:cubicBezTo>
                <a:cubicBezTo>
                  <a:pt x="692814" y="203740"/>
                  <a:pt x="697054" y="182120"/>
                  <a:pt x="710276" y="166254"/>
                </a:cubicBezTo>
                <a:cubicBezTo>
                  <a:pt x="720936" y="153462"/>
                  <a:pt x="738290" y="148223"/>
                  <a:pt x="751840" y="138545"/>
                </a:cubicBezTo>
                <a:cubicBezTo>
                  <a:pt x="770630" y="125124"/>
                  <a:pt x="789726" y="112008"/>
                  <a:pt x="807258" y="96981"/>
                </a:cubicBezTo>
                <a:cubicBezTo>
                  <a:pt x="822134" y="84230"/>
                  <a:pt x="830408" y="62114"/>
                  <a:pt x="848822" y="55418"/>
                </a:cubicBezTo>
                <a:cubicBezTo>
                  <a:pt x="883813" y="42694"/>
                  <a:pt x="922752" y="46484"/>
                  <a:pt x="959658" y="41563"/>
                </a:cubicBezTo>
                <a:cubicBezTo>
                  <a:pt x="1143403" y="17064"/>
                  <a:pt x="966134" y="36760"/>
                  <a:pt x="1195185" y="13854"/>
                </a:cubicBezTo>
                <a:cubicBezTo>
                  <a:pt x="1213658" y="9236"/>
                  <a:pt x="1231563" y="0"/>
                  <a:pt x="1250604" y="0"/>
                </a:cubicBezTo>
                <a:cubicBezTo>
                  <a:pt x="1285733" y="0"/>
                  <a:pt x="1455780" y="22183"/>
                  <a:pt x="1499985" y="27709"/>
                </a:cubicBezTo>
                <a:cubicBezTo>
                  <a:pt x="1513840" y="36945"/>
                  <a:pt x="1525752" y="50152"/>
                  <a:pt x="1541549" y="55418"/>
                </a:cubicBezTo>
                <a:cubicBezTo>
                  <a:pt x="1581942" y="68882"/>
                  <a:pt x="1627479" y="65508"/>
                  <a:pt x="1666240" y="83127"/>
                </a:cubicBezTo>
                <a:cubicBezTo>
                  <a:pt x="1685869" y="92049"/>
                  <a:pt x="1702875" y="148180"/>
                  <a:pt x="1707804" y="166254"/>
                </a:cubicBezTo>
                <a:cubicBezTo>
                  <a:pt x="1717824" y="202995"/>
                  <a:pt x="1735513" y="277091"/>
                  <a:pt x="1735513" y="277091"/>
                </a:cubicBezTo>
                <a:cubicBezTo>
                  <a:pt x="1744749" y="369454"/>
                  <a:pt x="1742650" y="463665"/>
                  <a:pt x="1763222" y="554181"/>
                </a:cubicBezTo>
                <a:cubicBezTo>
                  <a:pt x="1766912" y="570418"/>
                  <a:pt x="1792254" y="570926"/>
                  <a:pt x="1804785" y="581891"/>
                </a:cubicBezTo>
                <a:cubicBezTo>
                  <a:pt x="1829361" y="603395"/>
                  <a:pt x="1847934" y="631570"/>
                  <a:pt x="1874058" y="651163"/>
                </a:cubicBezTo>
                <a:cubicBezTo>
                  <a:pt x="1892531" y="665018"/>
                  <a:pt x="1911944" y="677700"/>
                  <a:pt x="1929476" y="692727"/>
                </a:cubicBezTo>
                <a:cubicBezTo>
                  <a:pt x="1944352" y="705478"/>
                  <a:pt x="1955096" y="722903"/>
                  <a:pt x="1971040" y="734291"/>
                </a:cubicBezTo>
                <a:cubicBezTo>
                  <a:pt x="1987846" y="746295"/>
                  <a:pt x="2008748" y="751374"/>
                  <a:pt x="2026458" y="762000"/>
                </a:cubicBezTo>
                <a:cubicBezTo>
                  <a:pt x="2055014" y="779134"/>
                  <a:pt x="2076329" y="815668"/>
                  <a:pt x="2109585" y="817418"/>
                </a:cubicBezTo>
                <a:lnTo>
                  <a:pt x="2372822" y="831272"/>
                </a:lnTo>
                <a:cubicBezTo>
                  <a:pt x="2400531" y="835890"/>
                  <a:pt x="2429299" y="836244"/>
                  <a:pt x="2455949" y="845127"/>
                </a:cubicBezTo>
                <a:cubicBezTo>
                  <a:pt x="2562424" y="880619"/>
                  <a:pt x="2435443" y="867849"/>
                  <a:pt x="2539076" y="886691"/>
                </a:cubicBezTo>
                <a:cubicBezTo>
                  <a:pt x="2575709" y="893351"/>
                  <a:pt x="2612967" y="895927"/>
                  <a:pt x="2649913" y="900545"/>
                </a:cubicBezTo>
                <a:cubicBezTo>
                  <a:pt x="2663767" y="919018"/>
                  <a:pt x="2676449" y="938431"/>
                  <a:pt x="2691476" y="955963"/>
                </a:cubicBezTo>
                <a:cubicBezTo>
                  <a:pt x="2704227" y="970839"/>
                  <a:pt x="2727278" y="978800"/>
                  <a:pt x="2733040" y="997527"/>
                </a:cubicBezTo>
                <a:cubicBezTo>
                  <a:pt x="2746689" y="1041887"/>
                  <a:pt x="2742495" y="1089869"/>
                  <a:pt x="2746895" y="1136072"/>
                </a:cubicBezTo>
                <a:cubicBezTo>
                  <a:pt x="2751731" y="1186852"/>
                  <a:pt x="2756131" y="1237672"/>
                  <a:pt x="2760749" y="1288472"/>
                </a:cubicBezTo>
                <a:cubicBezTo>
                  <a:pt x="2755595" y="1345162"/>
                  <a:pt x="2800506" y="1572533"/>
                  <a:pt x="2691476" y="1634836"/>
                </a:cubicBezTo>
                <a:cubicBezTo>
                  <a:pt x="2674944" y="1644283"/>
                  <a:pt x="2654531" y="1644073"/>
                  <a:pt x="2636058" y="1648691"/>
                </a:cubicBezTo>
                <a:cubicBezTo>
                  <a:pt x="2571404" y="1644073"/>
                  <a:pt x="2506470" y="1642410"/>
                  <a:pt x="2442095" y="1634836"/>
                </a:cubicBezTo>
                <a:cubicBezTo>
                  <a:pt x="2427591" y="1633130"/>
                  <a:pt x="2415124" y="1620420"/>
                  <a:pt x="2400531" y="1620981"/>
                </a:cubicBezTo>
                <a:cubicBezTo>
                  <a:pt x="2293991" y="1625079"/>
                  <a:pt x="2188094" y="1639454"/>
                  <a:pt x="2081876" y="1648691"/>
                </a:cubicBezTo>
                <a:cubicBezTo>
                  <a:pt x="2063403" y="1657927"/>
                  <a:pt x="2044168" y="1665774"/>
                  <a:pt x="2026458" y="1676400"/>
                </a:cubicBezTo>
                <a:cubicBezTo>
                  <a:pt x="1997902" y="1693534"/>
                  <a:pt x="1973117" y="1716925"/>
                  <a:pt x="1943331" y="1731818"/>
                </a:cubicBezTo>
                <a:cubicBezTo>
                  <a:pt x="1924858" y="1741054"/>
                  <a:pt x="1908108" y="1755200"/>
                  <a:pt x="1887913" y="1759527"/>
                </a:cubicBezTo>
                <a:cubicBezTo>
                  <a:pt x="1842531" y="1769252"/>
                  <a:pt x="1795549" y="1768763"/>
                  <a:pt x="1749367" y="1773381"/>
                </a:cubicBezTo>
                <a:cubicBezTo>
                  <a:pt x="1647195" y="1798925"/>
                  <a:pt x="1739959" y="1771475"/>
                  <a:pt x="1638531" y="1814945"/>
                </a:cubicBezTo>
                <a:cubicBezTo>
                  <a:pt x="1601252" y="1830922"/>
                  <a:pt x="1568359" y="1834522"/>
                  <a:pt x="1527695" y="1842654"/>
                </a:cubicBezTo>
                <a:cubicBezTo>
                  <a:pt x="1504604" y="1851890"/>
                  <a:pt x="1481148" y="1860262"/>
                  <a:pt x="1458422" y="1870363"/>
                </a:cubicBezTo>
                <a:cubicBezTo>
                  <a:pt x="1439549" y="1878751"/>
                  <a:pt x="1423303" y="1894266"/>
                  <a:pt x="1403004" y="1898072"/>
                </a:cubicBezTo>
                <a:cubicBezTo>
                  <a:pt x="1348346" y="1908320"/>
                  <a:pt x="1292167" y="1907309"/>
                  <a:pt x="1236749" y="1911927"/>
                </a:cubicBezTo>
                <a:cubicBezTo>
                  <a:pt x="1227513" y="1925782"/>
                  <a:pt x="1216487" y="1938598"/>
                  <a:pt x="1209040" y="1953491"/>
                </a:cubicBezTo>
                <a:cubicBezTo>
                  <a:pt x="1202509" y="1966553"/>
                  <a:pt x="1204308" y="1983650"/>
                  <a:pt x="1195185" y="1995054"/>
                </a:cubicBezTo>
                <a:cubicBezTo>
                  <a:pt x="1184783" y="2008056"/>
                  <a:pt x="1167171" y="2013085"/>
                  <a:pt x="1153622" y="2022763"/>
                </a:cubicBezTo>
                <a:cubicBezTo>
                  <a:pt x="1134832" y="2036184"/>
                  <a:pt x="1115736" y="2049300"/>
                  <a:pt x="1098204" y="2064327"/>
                </a:cubicBezTo>
                <a:cubicBezTo>
                  <a:pt x="1060415" y="2096718"/>
                  <a:pt x="1064718" y="2114229"/>
                  <a:pt x="1015076" y="2119745"/>
                </a:cubicBezTo>
                <a:cubicBezTo>
                  <a:pt x="946074" y="2127412"/>
                  <a:pt x="876531" y="2128982"/>
                  <a:pt x="807258" y="2133600"/>
                </a:cubicBezTo>
                <a:cubicBezTo>
                  <a:pt x="823178" y="2181359"/>
                  <a:pt x="810787" y="2164836"/>
                  <a:pt x="834967" y="2189018"/>
                </a:cubicBezTo>
                <a:lnTo>
                  <a:pt x="848822" y="2189018"/>
                </a:lnTo>
                <a:lnTo>
                  <a:pt x="793404" y="2036618"/>
                </a:lnTo>
              </a:path>
            </a:pathLst>
          </a:cu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471488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Галицко-Волынское княжество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77091" y="4699274"/>
            <a:ext cx="789709" cy="1202908"/>
          </a:xfrm>
          <a:custGeom>
            <a:avLst/>
            <a:gdLst>
              <a:gd name="connsiteX0" fmla="*/ 96982 w 789709"/>
              <a:gd name="connsiteY0" fmla="*/ 38981 h 1202908"/>
              <a:gd name="connsiteX1" fmla="*/ 152400 w 789709"/>
              <a:gd name="connsiteY1" fmla="*/ 52835 h 1202908"/>
              <a:gd name="connsiteX2" fmla="*/ 290945 w 789709"/>
              <a:gd name="connsiteY2" fmla="*/ 149817 h 1202908"/>
              <a:gd name="connsiteX3" fmla="*/ 332509 w 789709"/>
              <a:gd name="connsiteY3" fmla="*/ 191381 h 1202908"/>
              <a:gd name="connsiteX4" fmla="*/ 374073 w 789709"/>
              <a:gd name="connsiteY4" fmla="*/ 288362 h 1202908"/>
              <a:gd name="connsiteX5" fmla="*/ 387927 w 789709"/>
              <a:gd name="connsiteY5" fmla="*/ 399199 h 1202908"/>
              <a:gd name="connsiteX6" fmla="*/ 443345 w 789709"/>
              <a:gd name="connsiteY6" fmla="*/ 440762 h 1202908"/>
              <a:gd name="connsiteX7" fmla="*/ 471054 w 789709"/>
              <a:gd name="connsiteY7" fmla="*/ 482326 h 1202908"/>
              <a:gd name="connsiteX8" fmla="*/ 595745 w 789709"/>
              <a:gd name="connsiteY8" fmla="*/ 593162 h 1202908"/>
              <a:gd name="connsiteX9" fmla="*/ 623454 w 789709"/>
              <a:gd name="connsiteY9" fmla="*/ 648581 h 1202908"/>
              <a:gd name="connsiteX10" fmla="*/ 651164 w 789709"/>
              <a:gd name="connsiteY10" fmla="*/ 676290 h 1202908"/>
              <a:gd name="connsiteX11" fmla="*/ 665018 w 789709"/>
              <a:gd name="connsiteY11" fmla="*/ 800981 h 1202908"/>
              <a:gd name="connsiteX12" fmla="*/ 706582 w 789709"/>
              <a:gd name="connsiteY12" fmla="*/ 884108 h 1202908"/>
              <a:gd name="connsiteX13" fmla="*/ 734291 w 789709"/>
              <a:gd name="connsiteY13" fmla="*/ 939526 h 1202908"/>
              <a:gd name="connsiteX14" fmla="*/ 789709 w 789709"/>
              <a:gd name="connsiteY14" fmla="*/ 1022653 h 1202908"/>
              <a:gd name="connsiteX15" fmla="*/ 748145 w 789709"/>
              <a:gd name="connsiteY15" fmla="*/ 1050362 h 1202908"/>
              <a:gd name="connsiteX16" fmla="*/ 706582 w 789709"/>
              <a:gd name="connsiteY16" fmla="*/ 1064217 h 1202908"/>
              <a:gd name="connsiteX17" fmla="*/ 429491 w 789709"/>
              <a:gd name="connsiteY17" fmla="*/ 1078071 h 1202908"/>
              <a:gd name="connsiteX18" fmla="*/ 401782 w 789709"/>
              <a:gd name="connsiteY18" fmla="*/ 1105781 h 1202908"/>
              <a:gd name="connsiteX19" fmla="*/ 27709 w 789709"/>
              <a:gd name="connsiteY19" fmla="*/ 1050362 h 1202908"/>
              <a:gd name="connsiteX20" fmla="*/ 0 w 789709"/>
              <a:gd name="connsiteY20" fmla="*/ 939526 h 1202908"/>
              <a:gd name="connsiteX21" fmla="*/ 13854 w 789709"/>
              <a:gd name="connsiteY21" fmla="*/ 468471 h 1202908"/>
              <a:gd name="connsiteX22" fmla="*/ 27709 w 789709"/>
              <a:gd name="connsiteY22" fmla="*/ 399199 h 1202908"/>
              <a:gd name="connsiteX23" fmla="*/ 55418 w 789709"/>
              <a:gd name="connsiteY23" fmla="*/ 232944 h 1202908"/>
              <a:gd name="connsiteX24" fmla="*/ 69273 w 789709"/>
              <a:gd name="connsiteY24" fmla="*/ 25126 h 1202908"/>
              <a:gd name="connsiteX25" fmla="*/ 152400 w 789709"/>
              <a:gd name="connsiteY25" fmla="*/ 38981 h 1202908"/>
              <a:gd name="connsiteX26" fmla="*/ 180109 w 789709"/>
              <a:gd name="connsiteY26" fmla="*/ 94399 h 1202908"/>
              <a:gd name="connsiteX27" fmla="*/ 180109 w 789709"/>
              <a:gd name="connsiteY27" fmla="*/ 108253 h 120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9709" h="1202908">
                <a:moveTo>
                  <a:pt x="96982" y="38981"/>
                </a:moveTo>
                <a:cubicBezTo>
                  <a:pt x="115455" y="43599"/>
                  <a:pt x="135369" y="44320"/>
                  <a:pt x="152400" y="52835"/>
                </a:cubicBezTo>
                <a:cubicBezTo>
                  <a:pt x="171479" y="62375"/>
                  <a:pt x="266617" y="128964"/>
                  <a:pt x="290945" y="149817"/>
                </a:cubicBezTo>
                <a:cubicBezTo>
                  <a:pt x="305821" y="162568"/>
                  <a:pt x="321121" y="175437"/>
                  <a:pt x="332509" y="191381"/>
                </a:cubicBezTo>
                <a:cubicBezTo>
                  <a:pt x="353908" y="221339"/>
                  <a:pt x="362767" y="254445"/>
                  <a:pt x="374073" y="288362"/>
                </a:cubicBezTo>
                <a:cubicBezTo>
                  <a:pt x="378691" y="325308"/>
                  <a:pt x="372520" y="365303"/>
                  <a:pt x="387927" y="399199"/>
                </a:cubicBezTo>
                <a:cubicBezTo>
                  <a:pt x="397482" y="420220"/>
                  <a:pt x="427017" y="424434"/>
                  <a:pt x="443345" y="440762"/>
                </a:cubicBezTo>
                <a:cubicBezTo>
                  <a:pt x="455119" y="452536"/>
                  <a:pt x="460089" y="469795"/>
                  <a:pt x="471054" y="482326"/>
                </a:cubicBezTo>
                <a:cubicBezTo>
                  <a:pt x="525527" y="544581"/>
                  <a:pt x="536213" y="548513"/>
                  <a:pt x="595745" y="593162"/>
                </a:cubicBezTo>
                <a:cubicBezTo>
                  <a:pt x="604981" y="611635"/>
                  <a:pt x="611998" y="631396"/>
                  <a:pt x="623454" y="648581"/>
                </a:cubicBezTo>
                <a:cubicBezTo>
                  <a:pt x="630700" y="659450"/>
                  <a:pt x="647727" y="663688"/>
                  <a:pt x="651164" y="676290"/>
                </a:cubicBezTo>
                <a:cubicBezTo>
                  <a:pt x="662168" y="716636"/>
                  <a:pt x="658143" y="759731"/>
                  <a:pt x="665018" y="800981"/>
                </a:cubicBezTo>
                <a:cubicBezTo>
                  <a:pt x="672488" y="845804"/>
                  <a:pt x="684056" y="844687"/>
                  <a:pt x="706582" y="884108"/>
                </a:cubicBezTo>
                <a:cubicBezTo>
                  <a:pt x="716829" y="902040"/>
                  <a:pt x="723665" y="921816"/>
                  <a:pt x="734291" y="939526"/>
                </a:cubicBezTo>
                <a:cubicBezTo>
                  <a:pt x="751425" y="968082"/>
                  <a:pt x="789709" y="1022653"/>
                  <a:pt x="789709" y="1022653"/>
                </a:cubicBezTo>
                <a:cubicBezTo>
                  <a:pt x="775854" y="1031889"/>
                  <a:pt x="763038" y="1042915"/>
                  <a:pt x="748145" y="1050362"/>
                </a:cubicBezTo>
                <a:cubicBezTo>
                  <a:pt x="735083" y="1056893"/>
                  <a:pt x="721131" y="1062952"/>
                  <a:pt x="706582" y="1064217"/>
                </a:cubicBezTo>
                <a:cubicBezTo>
                  <a:pt x="614451" y="1072228"/>
                  <a:pt x="521855" y="1073453"/>
                  <a:pt x="429491" y="1078071"/>
                </a:cubicBezTo>
                <a:cubicBezTo>
                  <a:pt x="420255" y="1087308"/>
                  <a:pt x="414836" y="1105315"/>
                  <a:pt x="401782" y="1105781"/>
                </a:cubicBezTo>
                <a:cubicBezTo>
                  <a:pt x="111310" y="1116155"/>
                  <a:pt x="69313" y="1202908"/>
                  <a:pt x="27709" y="1050362"/>
                </a:cubicBezTo>
                <a:cubicBezTo>
                  <a:pt x="17689" y="1013622"/>
                  <a:pt x="9236" y="976471"/>
                  <a:pt x="0" y="939526"/>
                </a:cubicBezTo>
                <a:cubicBezTo>
                  <a:pt x="4618" y="782508"/>
                  <a:pt x="5809" y="625351"/>
                  <a:pt x="13854" y="468471"/>
                </a:cubicBezTo>
                <a:cubicBezTo>
                  <a:pt x="15060" y="444954"/>
                  <a:pt x="23617" y="422389"/>
                  <a:pt x="27709" y="399199"/>
                </a:cubicBezTo>
                <a:cubicBezTo>
                  <a:pt x="37473" y="343871"/>
                  <a:pt x="55418" y="232944"/>
                  <a:pt x="55418" y="232944"/>
                </a:cubicBezTo>
                <a:cubicBezTo>
                  <a:pt x="60036" y="163671"/>
                  <a:pt x="38224" y="87223"/>
                  <a:pt x="69273" y="25126"/>
                </a:cubicBezTo>
                <a:cubicBezTo>
                  <a:pt x="81836" y="0"/>
                  <a:pt x="127274" y="26418"/>
                  <a:pt x="152400" y="38981"/>
                </a:cubicBezTo>
                <a:cubicBezTo>
                  <a:pt x="182671" y="54116"/>
                  <a:pt x="180109" y="72289"/>
                  <a:pt x="180109" y="94399"/>
                </a:cubicBezTo>
                <a:lnTo>
                  <a:pt x="180109" y="108253"/>
                </a:lnTo>
              </a:path>
            </a:pathLst>
          </a:custGeom>
          <a:solidFill>
            <a:srgbClr val="00B050"/>
          </a:solidFill>
          <a:ln w="28575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072124">
            <a:off x="203970" y="5344815"/>
            <a:ext cx="101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Венгрия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04800" y="3200400"/>
            <a:ext cx="678873" cy="1675619"/>
          </a:xfrm>
          <a:custGeom>
            <a:avLst/>
            <a:gdLst>
              <a:gd name="connsiteX0" fmla="*/ 332509 w 678873"/>
              <a:gd name="connsiteY0" fmla="*/ 69273 h 1675619"/>
              <a:gd name="connsiteX1" fmla="*/ 374073 w 678873"/>
              <a:gd name="connsiteY1" fmla="*/ 124691 h 1675619"/>
              <a:gd name="connsiteX2" fmla="*/ 401782 w 678873"/>
              <a:gd name="connsiteY2" fmla="*/ 180109 h 1675619"/>
              <a:gd name="connsiteX3" fmla="*/ 471055 w 678873"/>
              <a:gd name="connsiteY3" fmla="*/ 249382 h 1675619"/>
              <a:gd name="connsiteX4" fmla="*/ 526473 w 678873"/>
              <a:gd name="connsiteY4" fmla="*/ 318655 h 1675619"/>
              <a:gd name="connsiteX5" fmla="*/ 554182 w 678873"/>
              <a:gd name="connsiteY5" fmla="*/ 360218 h 1675619"/>
              <a:gd name="connsiteX6" fmla="*/ 595745 w 678873"/>
              <a:gd name="connsiteY6" fmla="*/ 415636 h 1675619"/>
              <a:gd name="connsiteX7" fmla="*/ 678873 w 678873"/>
              <a:gd name="connsiteY7" fmla="*/ 498764 h 1675619"/>
              <a:gd name="connsiteX8" fmla="*/ 651164 w 678873"/>
              <a:gd name="connsiteY8" fmla="*/ 540327 h 1675619"/>
              <a:gd name="connsiteX9" fmla="*/ 609600 w 678873"/>
              <a:gd name="connsiteY9" fmla="*/ 554182 h 1675619"/>
              <a:gd name="connsiteX10" fmla="*/ 415636 w 678873"/>
              <a:gd name="connsiteY10" fmla="*/ 581891 h 1675619"/>
              <a:gd name="connsiteX11" fmla="*/ 374073 w 678873"/>
              <a:gd name="connsiteY11" fmla="*/ 609600 h 1675619"/>
              <a:gd name="connsiteX12" fmla="*/ 332509 w 678873"/>
              <a:gd name="connsiteY12" fmla="*/ 623455 h 1675619"/>
              <a:gd name="connsiteX13" fmla="*/ 318655 w 678873"/>
              <a:gd name="connsiteY13" fmla="*/ 665018 h 1675619"/>
              <a:gd name="connsiteX14" fmla="*/ 346364 w 678873"/>
              <a:gd name="connsiteY14" fmla="*/ 928255 h 1675619"/>
              <a:gd name="connsiteX15" fmla="*/ 374073 w 678873"/>
              <a:gd name="connsiteY15" fmla="*/ 983673 h 1675619"/>
              <a:gd name="connsiteX16" fmla="*/ 401782 w 678873"/>
              <a:gd name="connsiteY16" fmla="*/ 1025236 h 1675619"/>
              <a:gd name="connsiteX17" fmla="*/ 484909 w 678873"/>
              <a:gd name="connsiteY17" fmla="*/ 1080655 h 1675619"/>
              <a:gd name="connsiteX18" fmla="*/ 568036 w 678873"/>
              <a:gd name="connsiteY18" fmla="*/ 1163782 h 1675619"/>
              <a:gd name="connsiteX19" fmla="*/ 471055 w 678873"/>
              <a:gd name="connsiteY19" fmla="*/ 1246909 h 1675619"/>
              <a:gd name="connsiteX20" fmla="*/ 401782 w 678873"/>
              <a:gd name="connsiteY20" fmla="*/ 1260764 h 1675619"/>
              <a:gd name="connsiteX21" fmla="*/ 360218 w 678873"/>
              <a:gd name="connsiteY21" fmla="*/ 1316182 h 1675619"/>
              <a:gd name="connsiteX22" fmla="*/ 318655 w 678873"/>
              <a:gd name="connsiteY22" fmla="*/ 1357745 h 1675619"/>
              <a:gd name="connsiteX23" fmla="*/ 263236 w 678873"/>
              <a:gd name="connsiteY23" fmla="*/ 1440873 h 1675619"/>
              <a:gd name="connsiteX24" fmla="*/ 207818 w 678873"/>
              <a:gd name="connsiteY24" fmla="*/ 1537855 h 1675619"/>
              <a:gd name="connsiteX25" fmla="*/ 180109 w 678873"/>
              <a:gd name="connsiteY25" fmla="*/ 1648691 h 1675619"/>
              <a:gd name="connsiteX26" fmla="*/ 55418 w 678873"/>
              <a:gd name="connsiteY26" fmla="*/ 1537855 h 1675619"/>
              <a:gd name="connsiteX27" fmla="*/ 13855 w 678873"/>
              <a:gd name="connsiteY27" fmla="*/ 1524000 h 1675619"/>
              <a:gd name="connsiteX28" fmla="*/ 0 w 678873"/>
              <a:gd name="connsiteY28" fmla="*/ 1482436 h 1675619"/>
              <a:gd name="connsiteX29" fmla="*/ 27709 w 678873"/>
              <a:gd name="connsiteY29" fmla="*/ 1177636 h 1675619"/>
              <a:gd name="connsiteX30" fmla="*/ 41564 w 678873"/>
              <a:gd name="connsiteY30" fmla="*/ 845127 h 1675619"/>
              <a:gd name="connsiteX31" fmla="*/ 55418 w 678873"/>
              <a:gd name="connsiteY31" fmla="*/ 734291 h 1675619"/>
              <a:gd name="connsiteX32" fmla="*/ 69273 w 678873"/>
              <a:gd name="connsiteY32" fmla="*/ 540327 h 1675619"/>
              <a:gd name="connsiteX33" fmla="*/ 83127 w 678873"/>
              <a:gd name="connsiteY33" fmla="*/ 263236 h 1675619"/>
              <a:gd name="connsiteX34" fmla="*/ 277091 w 678873"/>
              <a:gd name="connsiteY34" fmla="*/ 249382 h 1675619"/>
              <a:gd name="connsiteX35" fmla="*/ 318655 w 678873"/>
              <a:gd name="connsiteY35" fmla="*/ 221673 h 1675619"/>
              <a:gd name="connsiteX36" fmla="*/ 360218 w 678873"/>
              <a:gd name="connsiteY36" fmla="*/ 13855 h 1675619"/>
              <a:gd name="connsiteX37" fmla="*/ 374073 w 678873"/>
              <a:gd name="connsiteY37" fmla="*/ 0 h 1675619"/>
              <a:gd name="connsiteX38" fmla="*/ 332509 w 678873"/>
              <a:gd name="connsiteY38" fmla="*/ 69273 h 16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78873" h="1675619">
                <a:moveTo>
                  <a:pt x="332509" y="69273"/>
                </a:moveTo>
                <a:cubicBezTo>
                  <a:pt x="332509" y="90055"/>
                  <a:pt x="361835" y="105110"/>
                  <a:pt x="374073" y="124691"/>
                </a:cubicBezTo>
                <a:cubicBezTo>
                  <a:pt x="385019" y="142205"/>
                  <a:pt x="389102" y="163806"/>
                  <a:pt x="401782" y="180109"/>
                </a:cubicBezTo>
                <a:cubicBezTo>
                  <a:pt x="421831" y="205886"/>
                  <a:pt x="452941" y="222211"/>
                  <a:pt x="471055" y="249382"/>
                </a:cubicBezTo>
                <a:cubicBezTo>
                  <a:pt x="556339" y="377307"/>
                  <a:pt x="447507" y="219947"/>
                  <a:pt x="526473" y="318655"/>
                </a:cubicBezTo>
                <a:cubicBezTo>
                  <a:pt x="536875" y="331657"/>
                  <a:pt x="544504" y="346669"/>
                  <a:pt x="554182" y="360218"/>
                </a:cubicBezTo>
                <a:cubicBezTo>
                  <a:pt x="567603" y="379008"/>
                  <a:pt x="580298" y="398473"/>
                  <a:pt x="595745" y="415636"/>
                </a:cubicBezTo>
                <a:cubicBezTo>
                  <a:pt x="621960" y="444763"/>
                  <a:pt x="678873" y="498764"/>
                  <a:pt x="678873" y="498764"/>
                </a:cubicBezTo>
                <a:cubicBezTo>
                  <a:pt x="669637" y="512618"/>
                  <a:pt x="664166" y="529925"/>
                  <a:pt x="651164" y="540327"/>
                </a:cubicBezTo>
                <a:cubicBezTo>
                  <a:pt x="639760" y="549450"/>
                  <a:pt x="623856" y="551014"/>
                  <a:pt x="609600" y="554182"/>
                </a:cubicBezTo>
                <a:cubicBezTo>
                  <a:pt x="558243" y="565595"/>
                  <a:pt x="463558" y="575901"/>
                  <a:pt x="415636" y="581891"/>
                </a:cubicBezTo>
                <a:cubicBezTo>
                  <a:pt x="401782" y="591127"/>
                  <a:pt x="388966" y="602153"/>
                  <a:pt x="374073" y="609600"/>
                </a:cubicBezTo>
                <a:cubicBezTo>
                  <a:pt x="361011" y="616131"/>
                  <a:pt x="342836" y="613128"/>
                  <a:pt x="332509" y="623455"/>
                </a:cubicBezTo>
                <a:cubicBezTo>
                  <a:pt x="322183" y="633781"/>
                  <a:pt x="323273" y="651164"/>
                  <a:pt x="318655" y="665018"/>
                </a:cubicBezTo>
                <a:cubicBezTo>
                  <a:pt x="324205" y="753826"/>
                  <a:pt x="310914" y="845539"/>
                  <a:pt x="346364" y="928255"/>
                </a:cubicBezTo>
                <a:cubicBezTo>
                  <a:pt x="354500" y="947238"/>
                  <a:pt x="363826" y="965741"/>
                  <a:pt x="374073" y="983673"/>
                </a:cubicBezTo>
                <a:cubicBezTo>
                  <a:pt x="382334" y="998130"/>
                  <a:pt x="389251" y="1014271"/>
                  <a:pt x="401782" y="1025236"/>
                </a:cubicBezTo>
                <a:cubicBezTo>
                  <a:pt x="426844" y="1047166"/>
                  <a:pt x="461361" y="1057107"/>
                  <a:pt x="484909" y="1080655"/>
                </a:cubicBezTo>
                <a:lnTo>
                  <a:pt x="568036" y="1163782"/>
                </a:lnTo>
                <a:cubicBezTo>
                  <a:pt x="547191" y="1184627"/>
                  <a:pt x="504814" y="1234249"/>
                  <a:pt x="471055" y="1246909"/>
                </a:cubicBezTo>
                <a:cubicBezTo>
                  <a:pt x="449006" y="1255177"/>
                  <a:pt x="424873" y="1256146"/>
                  <a:pt x="401782" y="1260764"/>
                </a:cubicBezTo>
                <a:cubicBezTo>
                  <a:pt x="387927" y="1279237"/>
                  <a:pt x="375245" y="1298650"/>
                  <a:pt x="360218" y="1316182"/>
                </a:cubicBezTo>
                <a:cubicBezTo>
                  <a:pt x="347467" y="1331058"/>
                  <a:pt x="330684" y="1342279"/>
                  <a:pt x="318655" y="1357745"/>
                </a:cubicBezTo>
                <a:cubicBezTo>
                  <a:pt x="298209" y="1384032"/>
                  <a:pt x="281709" y="1413164"/>
                  <a:pt x="263236" y="1440873"/>
                </a:cubicBezTo>
                <a:cubicBezTo>
                  <a:pt x="224070" y="1499622"/>
                  <a:pt x="242974" y="1467542"/>
                  <a:pt x="207818" y="1537855"/>
                </a:cubicBezTo>
                <a:cubicBezTo>
                  <a:pt x="198582" y="1574800"/>
                  <a:pt x="207037" y="1675619"/>
                  <a:pt x="180109" y="1648691"/>
                </a:cubicBezTo>
                <a:cubicBezTo>
                  <a:pt x="143386" y="1611968"/>
                  <a:pt x="104866" y="1562579"/>
                  <a:pt x="55418" y="1537855"/>
                </a:cubicBezTo>
                <a:cubicBezTo>
                  <a:pt x="42356" y="1531324"/>
                  <a:pt x="27709" y="1528618"/>
                  <a:pt x="13855" y="1524000"/>
                </a:cubicBezTo>
                <a:cubicBezTo>
                  <a:pt x="9237" y="1510145"/>
                  <a:pt x="0" y="1497040"/>
                  <a:pt x="0" y="1482436"/>
                </a:cubicBezTo>
                <a:cubicBezTo>
                  <a:pt x="0" y="1383403"/>
                  <a:pt x="15298" y="1276929"/>
                  <a:pt x="27709" y="1177636"/>
                </a:cubicBezTo>
                <a:cubicBezTo>
                  <a:pt x="32327" y="1066800"/>
                  <a:pt x="34644" y="955843"/>
                  <a:pt x="41564" y="845127"/>
                </a:cubicBezTo>
                <a:cubicBezTo>
                  <a:pt x="43887" y="807967"/>
                  <a:pt x="52047" y="771371"/>
                  <a:pt x="55418" y="734291"/>
                </a:cubicBezTo>
                <a:cubicBezTo>
                  <a:pt x="61286" y="669738"/>
                  <a:pt x="65467" y="605035"/>
                  <a:pt x="69273" y="540327"/>
                </a:cubicBezTo>
                <a:cubicBezTo>
                  <a:pt x="74704" y="448008"/>
                  <a:pt x="29375" y="338489"/>
                  <a:pt x="83127" y="263236"/>
                </a:cubicBezTo>
                <a:cubicBezTo>
                  <a:pt x="120803" y="210490"/>
                  <a:pt x="212436" y="254000"/>
                  <a:pt x="277091" y="249382"/>
                </a:cubicBezTo>
                <a:cubicBezTo>
                  <a:pt x="290946" y="240146"/>
                  <a:pt x="314081" y="237684"/>
                  <a:pt x="318655" y="221673"/>
                </a:cubicBezTo>
                <a:cubicBezTo>
                  <a:pt x="378626" y="11774"/>
                  <a:pt x="288267" y="109788"/>
                  <a:pt x="360218" y="13855"/>
                </a:cubicBezTo>
                <a:cubicBezTo>
                  <a:pt x="364137" y="8630"/>
                  <a:pt x="369455" y="4618"/>
                  <a:pt x="374073" y="0"/>
                </a:cubicBezTo>
                <a:cubicBezTo>
                  <a:pt x="298887" y="90223"/>
                  <a:pt x="332509" y="48491"/>
                  <a:pt x="332509" y="69273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658778">
            <a:off x="-57220" y="3862009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Польша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7094" y="2576945"/>
            <a:ext cx="3596682" cy="2517367"/>
          </a:xfrm>
          <a:custGeom>
            <a:avLst/>
            <a:gdLst>
              <a:gd name="connsiteX0" fmla="*/ 271161 w 3596682"/>
              <a:gd name="connsiteY0" fmla="*/ 1704110 h 2517367"/>
              <a:gd name="connsiteX1" fmla="*/ 285015 w 3596682"/>
              <a:gd name="connsiteY1" fmla="*/ 1579419 h 2517367"/>
              <a:gd name="connsiteX2" fmla="*/ 354288 w 3596682"/>
              <a:gd name="connsiteY2" fmla="*/ 1524000 h 2517367"/>
              <a:gd name="connsiteX3" fmla="*/ 395851 w 3596682"/>
              <a:gd name="connsiteY3" fmla="*/ 1496291 h 2517367"/>
              <a:gd name="connsiteX4" fmla="*/ 520542 w 3596682"/>
              <a:gd name="connsiteY4" fmla="*/ 1357746 h 2517367"/>
              <a:gd name="connsiteX5" fmla="*/ 562106 w 3596682"/>
              <a:gd name="connsiteY5" fmla="*/ 1330037 h 2517367"/>
              <a:gd name="connsiteX6" fmla="*/ 700651 w 3596682"/>
              <a:gd name="connsiteY6" fmla="*/ 1302328 h 2517367"/>
              <a:gd name="connsiteX7" fmla="*/ 880761 w 3596682"/>
              <a:gd name="connsiteY7" fmla="*/ 1274619 h 2517367"/>
              <a:gd name="connsiteX8" fmla="*/ 977742 w 3596682"/>
              <a:gd name="connsiteY8" fmla="*/ 1288473 h 2517367"/>
              <a:gd name="connsiteX9" fmla="*/ 1116288 w 3596682"/>
              <a:gd name="connsiteY9" fmla="*/ 1316182 h 2517367"/>
              <a:gd name="connsiteX10" fmla="*/ 1157851 w 3596682"/>
              <a:gd name="connsiteY10" fmla="*/ 1343891 h 2517367"/>
              <a:gd name="connsiteX11" fmla="*/ 1254833 w 3596682"/>
              <a:gd name="connsiteY11" fmla="*/ 1357746 h 2517367"/>
              <a:gd name="connsiteX12" fmla="*/ 1324106 w 3596682"/>
              <a:gd name="connsiteY12" fmla="*/ 1371600 h 2517367"/>
              <a:gd name="connsiteX13" fmla="*/ 1351815 w 3596682"/>
              <a:gd name="connsiteY13" fmla="*/ 1399310 h 2517367"/>
              <a:gd name="connsiteX14" fmla="*/ 1393379 w 3596682"/>
              <a:gd name="connsiteY14" fmla="*/ 1676400 h 2517367"/>
              <a:gd name="connsiteX15" fmla="*/ 1434942 w 3596682"/>
              <a:gd name="connsiteY15" fmla="*/ 1801091 h 2517367"/>
              <a:gd name="connsiteX16" fmla="*/ 1476506 w 3596682"/>
              <a:gd name="connsiteY16" fmla="*/ 1911928 h 2517367"/>
              <a:gd name="connsiteX17" fmla="*/ 1518070 w 3596682"/>
              <a:gd name="connsiteY17" fmla="*/ 1995055 h 2517367"/>
              <a:gd name="connsiteX18" fmla="*/ 1573488 w 3596682"/>
              <a:gd name="connsiteY18" fmla="*/ 2022764 h 2517367"/>
              <a:gd name="connsiteX19" fmla="*/ 1615051 w 3596682"/>
              <a:gd name="connsiteY19" fmla="*/ 2050473 h 2517367"/>
              <a:gd name="connsiteX20" fmla="*/ 1670470 w 3596682"/>
              <a:gd name="connsiteY20" fmla="*/ 2064328 h 2517367"/>
              <a:gd name="connsiteX21" fmla="*/ 1767451 w 3596682"/>
              <a:gd name="connsiteY21" fmla="*/ 2092037 h 2517367"/>
              <a:gd name="connsiteX22" fmla="*/ 1878288 w 3596682"/>
              <a:gd name="connsiteY22" fmla="*/ 2105891 h 2517367"/>
              <a:gd name="connsiteX23" fmla="*/ 2113815 w 3596682"/>
              <a:gd name="connsiteY23" fmla="*/ 2147455 h 2517367"/>
              <a:gd name="connsiteX24" fmla="*/ 2224651 w 3596682"/>
              <a:gd name="connsiteY24" fmla="*/ 2175164 h 2517367"/>
              <a:gd name="connsiteX25" fmla="*/ 2335488 w 3596682"/>
              <a:gd name="connsiteY25" fmla="*/ 2286000 h 2517367"/>
              <a:gd name="connsiteX26" fmla="*/ 2363197 w 3596682"/>
              <a:gd name="connsiteY26" fmla="*/ 2313710 h 2517367"/>
              <a:gd name="connsiteX27" fmla="*/ 2404761 w 3596682"/>
              <a:gd name="connsiteY27" fmla="*/ 2327564 h 2517367"/>
              <a:gd name="connsiteX28" fmla="*/ 2432470 w 3596682"/>
              <a:gd name="connsiteY28" fmla="*/ 2493819 h 2517367"/>
              <a:gd name="connsiteX29" fmla="*/ 2446324 w 3596682"/>
              <a:gd name="connsiteY29" fmla="*/ 2424546 h 2517367"/>
              <a:gd name="connsiteX30" fmla="*/ 2543306 w 3596682"/>
              <a:gd name="connsiteY30" fmla="*/ 2355273 h 2517367"/>
              <a:gd name="connsiteX31" fmla="*/ 2889670 w 3596682"/>
              <a:gd name="connsiteY31" fmla="*/ 2313710 h 2517367"/>
              <a:gd name="connsiteX32" fmla="*/ 2917379 w 3596682"/>
              <a:gd name="connsiteY32" fmla="*/ 2286000 h 2517367"/>
              <a:gd name="connsiteX33" fmla="*/ 2945088 w 3596682"/>
              <a:gd name="connsiteY33" fmla="*/ 2175164 h 2517367"/>
              <a:gd name="connsiteX34" fmla="*/ 2972797 w 3596682"/>
              <a:gd name="connsiteY34" fmla="*/ 2133600 h 2517367"/>
              <a:gd name="connsiteX35" fmla="*/ 3111342 w 3596682"/>
              <a:gd name="connsiteY35" fmla="*/ 2050473 h 2517367"/>
              <a:gd name="connsiteX36" fmla="*/ 3152906 w 3596682"/>
              <a:gd name="connsiteY36" fmla="*/ 2036619 h 2517367"/>
              <a:gd name="connsiteX37" fmla="*/ 3319161 w 3596682"/>
              <a:gd name="connsiteY37" fmla="*/ 1967346 h 2517367"/>
              <a:gd name="connsiteX38" fmla="*/ 3443851 w 3596682"/>
              <a:gd name="connsiteY38" fmla="*/ 1911928 h 2517367"/>
              <a:gd name="connsiteX39" fmla="*/ 3485415 w 3596682"/>
              <a:gd name="connsiteY39" fmla="*/ 1898073 h 2517367"/>
              <a:gd name="connsiteX40" fmla="*/ 3554688 w 3596682"/>
              <a:gd name="connsiteY40" fmla="*/ 1773382 h 2517367"/>
              <a:gd name="connsiteX41" fmla="*/ 3513124 w 3596682"/>
              <a:gd name="connsiteY41" fmla="*/ 1731819 h 2517367"/>
              <a:gd name="connsiteX42" fmla="*/ 3402288 w 3596682"/>
              <a:gd name="connsiteY42" fmla="*/ 1717964 h 2517367"/>
              <a:gd name="connsiteX43" fmla="*/ 3360724 w 3596682"/>
              <a:gd name="connsiteY43" fmla="*/ 1704110 h 2517367"/>
              <a:gd name="connsiteX44" fmla="*/ 3291451 w 3596682"/>
              <a:gd name="connsiteY44" fmla="*/ 1634837 h 2517367"/>
              <a:gd name="connsiteX45" fmla="*/ 3249888 w 3596682"/>
              <a:gd name="connsiteY45" fmla="*/ 1607128 h 2517367"/>
              <a:gd name="connsiteX46" fmla="*/ 3236033 w 3596682"/>
              <a:gd name="connsiteY46" fmla="*/ 1565564 h 2517367"/>
              <a:gd name="connsiteX47" fmla="*/ 3222179 w 3596682"/>
              <a:gd name="connsiteY47" fmla="*/ 1427019 h 2517367"/>
              <a:gd name="connsiteX48" fmla="*/ 3166761 w 3596682"/>
              <a:gd name="connsiteY48" fmla="*/ 1343891 h 2517367"/>
              <a:gd name="connsiteX49" fmla="*/ 3152906 w 3596682"/>
              <a:gd name="connsiteY49" fmla="*/ 1302328 h 2517367"/>
              <a:gd name="connsiteX50" fmla="*/ 3097488 w 3596682"/>
              <a:gd name="connsiteY50" fmla="*/ 1205346 h 2517367"/>
              <a:gd name="connsiteX51" fmla="*/ 3083633 w 3596682"/>
              <a:gd name="connsiteY51" fmla="*/ 1122219 h 2517367"/>
              <a:gd name="connsiteX52" fmla="*/ 2931233 w 3596682"/>
              <a:gd name="connsiteY52" fmla="*/ 983673 h 2517367"/>
              <a:gd name="connsiteX53" fmla="*/ 2889670 w 3596682"/>
              <a:gd name="connsiteY53" fmla="*/ 955964 h 2517367"/>
              <a:gd name="connsiteX54" fmla="*/ 2848106 w 3596682"/>
              <a:gd name="connsiteY54" fmla="*/ 914400 h 2517367"/>
              <a:gd name="connsiteX55" fmla="*/ 2792688 w 3596682"/>
              <a:gd name="connsiteY55" fmla="*/ 886691 h 2517367"/>
              <a:gd name="connsiteX56" fmla="*/ 2751124 w 3596682"/>
              <a:gd name="connsiteY56" fmla="*/ 858982 h 2517367"/>
              <a:gd name="connsiteX57" fmla="*/ 2640288 w 3596682"/>
              <a:gd name="connsiteY57" fmla="*/ 831273 h 2517367"/>
              <a:gd name="connsiteX58" fmla="*/ 2598724 w 3596682"/>
              <a:gd name="connsiteY58" fmla="*/ 817419 h 2517367"/>
              <a:gd name="connsiteX59" fmla="*/ 2058397 w 3596682"/>
              <a:gd name="connsiteY59" fmla="*/ 831273 h 2517367"/>
              <a:gd name="connsiteX60" fmla="*/ 1975270 w 3596682"/>
              <a:gd name="connsiteY60" fmla="*/ 817419 h 2517367"/>
              <a:gd name="connsiteX61" fmla="*/ 1822870 w 3596682"/>
              <a:gd name="connsiteY61" fmla="*/ 637310 h 2517367"/>
              <a:gd name="connsiteX62" fmla="*/ 1795161 w 3596682"/>
              <a:gd name="connsiteY62" fmla="*/ 581891 h 2517367"/>
              <a:gd name="connsiteX63" fmla="*/ 1739742 w 3596682"/>
              <a:gd name="connsiteY63" fmla="*/ 498764 h 2517367"/>
              <a:gd name="connsiteX64" fmla="*/ 1684324 w 3596682"/>
              <a:gd name="connsiteY64" fmla="*/ 304800 h 2517367"/>
              <a:gd name="connsiteX65" fmla="*/ 1628906 w 3596682"/>
              <a:gd name="connsiteY65" fmla="*/ 249382 h 2517367"/>
              <a:gd name="connsiteX66" fmla="*/ 1587342 w 3596682"/>
              <a:gd name="connsiteY66" fmla="*/ 193964 h 2517367"/>
              <a:gd name="connsiteX67" fmla="*/ 1545779 w 3596682"/>
              <a:gd name="connsiteY67" fmla="*/ 166255 h 2517367"/>
              <a:gd name="connsiteX68" fmla="*/ 1490361 w 3596682"/>
              <a:gd name="connsiteY68" fmla="*/ 124691 h 2517367"/>
              <a:gd name="connsiteX69" fmla="*/ 1462651 w 3596682"/>
              <a:gd name="connsiteY69" fmla="*/ 96982 h 2517367"/>
              <a:gd name="connsiteX70" fmla="*/ 1407233 w 3596682"/>
              <a:gd name="connsiteY70" fmla="*/ 55419 h 2517367"/>
              <a:gd name="connsiteX71" fmla="*/ 1365670 w 3596682"/>
              <a:gd name="connsiteY71" fmla="*/ 13855 h 2517367"/>
              <a:gd name="connsiteX72" fmla="*/ 1324106 w 3596682"/>
              <a:gd name="connsiteY72" fmla="*/ 0 h 2517367"/>
              <a:gd name="connsiteX73" fmla="*/ 977742 w 3596682"/>
              <a:gd name="connsiteY73" fmla="*/ 27710 h 2517367"/>
              <a:gd name="connsiteX74" fmla="*/ 922324 w 3596682"/>
              <a:gd name="connsiteY74" fmla="*/ 69273 h 2517367"/>
              <a:gd name="connsiteX75" fmla="*/ 825342 w 3596682"/>
              <a:gd name="connsiteY75" fmla="*/ 180110 h 2517367"/>
              <a:gd name="connsiteX76" fmla="*/ 797633 w 3596682"/>
              <a:gd name="connsiteY76" fmla="*/ 235528 h 2517367"/>
              <a:gd name="connsiteX77" fmla="*/ 797633 w 3596682"/>
              <a:gd name="connsiteY77" fmla="*/ 471055 h 2517367"/>
              <a:gd name="connsiteX78" fmla="*/ 756070 w 3596682"/>
              <a:gd name="connsiteY78" fmla="*/ 498764 h 2517367"/>
              <a:gd name="connsiteX79" fmla="*/ 645233 w 3596682"/>
              <a:gd name="connsiteY79" fmla="*/ 526473 h 2517367"/>
              <a:gd name="connsiteX80" fmla="*/ 589815 w 3596682"/>
              <a:gd name="connsiteY80" fmla="*/ 484910 h 2517367"/>
              <a:gd name="connsiteX81" fmla="*/ 506688 w 3596682"/>
              <a:gd name="connsiteY81" fmla="*/ 429491 h 2517367"/>
              <a:gd name="connsiteX82" fmla="*/ 409706 w 3596682"/>
              <a:gd name="connsiteY82" fmla="*/ 374073 h 2517367"/>
              <a:gd name="connsiteX83" fmla="*/ 368142 w 3596682"/>
              <a:gd name="connsiteY83" fmla="*/ 360219 h 2517367"/>
              <a:gd name="connsiteX84" fmla="*/ 201888 w 3596682"/>
              <a:gd name="connsiteY84" fmla="*/ 318655 h 2517367"/>
              <a:gd name="connsiteX85" fmla="*/ 35633 w 3596682"/>
              <a:gd name="connsiteY85" fmla="*/ 332510 h 2517367"/>
              <a:gd name="connsiteX86" fmla="*/ 91051 w 3596682"/>
              <a:gd name="connsiteY86" fmla="*/ 581891 h 2517367"/>
              <a:gd name="connsiteX87" fmla="*/ 118761 w 3596682"/>
              <a:gd name="connsiteY87" fmla="*/ 623455 h 2517367"/>
              <a:gd name="connsiteX88" fmla="*/ 174179 w 3596682"/>
              <a:gd name="connsiteY88" fmla="*/ 762000 h 2517367"/>
              <a:gd name="connsiteX89" fmla="*/ 188033 w 3596682"/>
              <a:gd name="connsiteY89" fmla="*/ 803564 h 2517367"/>
              <a:gd name="connsiteX90" fmla="*/ 215742 w 3596682"/>
              <a:gd name="connsiteY90" fmla="*/ 858982 h 2517367"/>
              <a:gd name="connsiteX91" fmla="*/ 201888 w 3596682"/>
              <a:gd name="connsiteY91" fmla="*/ 1219200 h 2517367"/>
              <a:gd name="connsiteX92" fmla="*/ 160324 w 3596682"/>
              <a:gd name="connsiteY92" fmla="*/ 1260764 h 2517367"/>
              <a:gd name="connsiteX93" fmla="*/ 77197 w 3596682"/>
              <a:gd name="connsiteY93" fmla="*/ 1357746 h 2517367"/>
              <a:gd name="connsiteX94" fmla="*/ 63342 w 3596682"/>
              <a:gd name="connsiteY94" fmla="*/ 1648691 h 2517367"/>
              <a:gd name="connsiteX95" fmla="*/ 91051 w 3596682"/>
              <a:gd name="connsiteY95" fmla="*/ 1690255 h 2517367"/>
              <a:gd name="connsiteX96" fmla="*/ 160324 w 3596682"/>
              <a:gd name="connsiteY96" fmla="*/ 1704110 h 2517367"/>
              <a:gd name="connsiteX97" fmla="*/ 271161 w 3596682"/>
              <a:gd name="connsiteY97" fmla="*/ 1704110 h 251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596682" h="2517367">
                <a:moveTo>
                  <a:pt x="271161" y="1704110"/>
                </a:moveTo>
                <a:cubicBezTo>
                  <a:pt x="291943" y="1683328"/>
                  <a:pt x="274872" y="1619990"/>
                  <a:pt x="285015" y="1579419"/>
                </a:cubicBezTo>
                <a:cubicBezTo>
                  <a:pt x="298361" y="1526036"/>
                  <a:pt x="316630" y="1542829"/>
                  <a:pt x="354288" y="1524000"/>
                </a:cubicBezTo>
                <a:cubicBezTo>
                  <a:pt x="369181" y="1516553"/>
                  <a:pt x="381997" y="1505527"/>
                  <a:pt x="395851" y="1496291"/>
                </a:cubicBezTo>
                <a:cubicBezTo>
                  <a:pt x="433075" y="1440458"/>
                  <a:pt x="455295" y="1401244"/>
                  <a:pt x="520542" y="1357746"/>
                </a:cubicBezTo>
                <a:cubicBezTo>
                  <a:pt x="534397" y="1348510"/>
                  <a:pt x="546191" y="1334934"/>
                  <a:pt x="562106" y="1330037"/>
                </a:cubicBezTo>
                <a:cubicBezTo>
                  <a:pt x="607120" y="1316187"/>
                  <a:pt x="654028" y="1308989"/>
                  <a:pt x="700651" y="1302328"/>
                </a:cubicBezTo>
                <a:cubicBezTo>
                  <a:pt x="825442" y="1284500"/>
                  <a:pt x="765422" y="1293841"/>
                  <a:pt x="880761" y="1274619"/>
                </a:cubicBezTo>
                <a:cubicBezTo>
                  <a:pt x="913088" y="1279237"/>
                  <a:pt x="945584" y="1282798"/>
                  <a:pt x="977742" y="1288473"/>
                </a:cubicBezTo>
                <a:cubicBezTo>
                  <a:pt x="1024122" y="1296658"/>
                  <a:pt x="1116288" y="1316182"/>
                  <a:pt x="1116288" y="1316182"/>
                </a:cubicBezTo>
                <a:cubicBezTo>
                  <a:pt x="1130142" y="1325418"/>
                  <a:pt x="1141902" y="1339106"/>
                  <a:pt x="1157851" y="1343891"/>
                </a:cubicBezTo>
                <a:cubicBezTo>
                  <a:pt x="1189129" y="1353275"/>
                  <a:pt x="1222622" y="1352377"/>
                  <a:pt x="1254833" y="1357746"/>
                </a:cubicBezTo>
                <a:cubicBezTo>
                  <a:pt x="1278061" y="1361617"/>
                  <a:pt x="1301015" y="1366982"/>
                  <a:pt x="1324106" y="1371600"/>
                </a:cubicBezTo>
                <a:cubicBezTo>
                  <a:pt x="1333342" y="1380837"/>
                  <a:pt x="1343655" y="1389110"/>
                  <a:pt x="1351815" y="1399310"/>
                </a:cubicBezTo>
                <a:cubicBezTo>
                  <a:pt x="1423252" y="1488607"/>
                  <a:pt x="1378057" y="1507860"/>
                  <a:pt x="1393379" y="1676400"/>
                </a:cubicBezTo>
                <a:cubicBezTo>
                  <a:pt x="1399347" y="1742054"/>
                  <a:pt x="1407170" y="1745547"/>
                  <a:pt x="1434942" y="1801091"/>
                </a:cubicBezTo>
                <a:cubicBezTo>
                  <a:pt x="1461672" y="1934738"/>
                  <a:pt x="1428940" y="1816797"/>
                  <a:pt x="1476506" y="1911928"/>
                </a:cubicBezTo>
                <a:cubicBezTo>
                  <a:pt x="1494067" y="1947050"/>
                  <a:pt x="1484039" y="1966695"/>
                  <a:pt x="1518070" y="1995055"/>
                </a:cubicBezTo>
                <a:cubicBezTo>
                  <a:pt x="1533936" y="2008277"/>
                  <a:pt x="1555556" y="2012517"/>
                  <a:pt x="1573488" y="2022764"/>
                </a:cubicBezTo>
                <a:cubicBezTo>
                  <a:pt x="1587945" y="2031025"/>
                  <a:pt x="1599746" y="2043914"/>
                  <a:pt x="1615051" y="2050473"/>
                </a:cubicBezTo>
                <a:cubicBezTo>
                  <a:pt x="1632553" y="2057974"/>
                  <a:pt x="1652161" y="2059097"/>
                  <a:pt x="1670470" y="2064328"/>
                </a:cubicBezTo>
                <a:cubicBezTo>
                  <a:pt x="1716582" y="2077503"/>
                  <a:pt x="1715487" y="2083376"/>
                  <a:pt x="1767451" y="2092037"/>
                </a:cubicBezTo>
                <a:cubicBezTo>
                  <a:pt x="1804178" y="2098158"/>
                  <a:pt x="1841342" y="2101273"/>
                  <a:pt x="1878288" y="2105891"/>
                </a:cubicBezTo>
                <a:cubicBezTo>
                  <a:pt x="2021976" y="2163366"/>
                  <a:pt x="1871834" y="2111157"/>
                  <a:pt x="2113815" y="2147455"/>
                </a:cubicBezTo>
                <a:cubicBezTo>
                  <a:pt x="2151476" y="2153104"/>
                  <a:pt x="2187706" y="2165928"/>
                  <a:pt x="2224651" y="2175164"/>
                </a:cubicBezTo>
                <a:lnTo>
                  <a:pt x="2335488" y="2286000"/>
                </a:lnTo>
                <a:cubicBezTo>
                  <a:pt x="2344725" y="2295237"/>
                  <a:pt x="2350805" y="2309579"/>
                  <a:pt x="2363197" y="2313710"/>
                </a:cubicBezTo>
                <a:lnTo>
                  <a:pt x="2404761" y="2327564"/>
                </a:lnTo>
                <a:cubicBezTo>
                  <a:pt x="2483399" y="2406204"/>
                  <a:pt x="2432470" y="2333637"/>
                  <a:pt x="2432470" y="2493819"/>
                </a:cubicBezTo>
                <a:cubicBezTo>
                  <a:pt x="2432470" y="2517367"/>
                  <a:pt x="2435793" y="2445608"/>
                  <a:pt x="2446324" y="2424546"/>
                </a:cubicBezTo>
                <a:cubicBezTo>
                  <a:pt x="2466634" y="2383925"/>
                  <a:pt x="2508160" y="2375356"/>
                  <a:pt x="2543306" y="2355273"/>
                </a:cubicBezTo>
                <a:cubicBezTo>
                  <a:pt x="2692342" y="2270110"/>
                  <a:pt x="2428683" y="2334663"/>
                  <a:pt x="2889670" y="2313710"/>
                </a:cubicBezTo>
                <a:cubicBezTo>
                  <a:pt x="2898906" y="2304473"/>
                  <a:pt x="2910659" y="2297201"/>
                  <a:pt x="2917379" y="2286000"/>
                </a:cubicBezTo>
                <a:cubicBezTo>
                  <a:pt x="2934470" y="2257515"/>
                  <a:pt x="2935157" y="2201646"/>
                  <a:pt x="2945088" y="2175164"/>
                </a:cubicBezTo>
                <a:cubicBezTo>
                  <a:pt x="2950935" y="2159573"/>
                  <a:pt x="2960266" y="2144565"/>
                  <a:pt x="2972797" y="2133600"/>
                </a:cubicBezTo>
                <a:cubicBezTo>
                  <a:pt x="3004313" y="2106023"/>
                  <a:pt x="3068803" y="2068704"/>
                  <a:pt x="3111342" y="2050473"/>
                </a:cubicBezTo>
                <a:cubicBezTo>
                  <a:pt x="3124765" y="2044720"/>
                  <a:pt x="3139051" y="2041237"/>
                  <a:pt x="3152906" y="2036619"/>
                </a:cubicBezTo>
                <a:cubicBezTo>
                  <a:pt x="3259406" y="1965617"/>
                  <a:pt x="3203184" y="1986675"/>
                  <a:pt x="3319161" y="1967346"/>
                </a:cubicBezTo>
                <a:cubicBezTo>
                  <a:pt x="3412787" y="1936136"/>
                  <a:pt x="3299563" y="1976056"/>
                  <a:pt x="3443851" y="1911928"/>
                </a:cubicBezTo>
                <a:cubicBezTo>
                  <a:pt x="3457196" y="1905997"/>
                  <a:pt x="3471560" y="1902691"/>
                  <a:pt x="3485415" y="1898073"/>
                </a:cubicBezTo>
                <a:cubicBezTo>
                  <a:pt x="3536611" y="1846877"/>
                  <a:pt x="3596682" y="1836373"/>
                  <a:pt x="3554688" y="1773382"/>
                </a:cubicBezTo>
                <a:cubicBezTo>
                  <a:pt x="3543820" y="1757079"/>
                  <a:pt x="3531538" y="1738515"/>
                  <a:pt x="3513124" y="1731819"/>
                </a:cubicBezTo>
                <a:cubicBezTo>
                  <a:pt x="3478133" y="1719095"/>
                  <a:pt x="3439233" y="1722582"/>
                  <a:pt x="3402288" y="1717964"/>
                </a:cubicBezTo>
                <a:cubicBezTo>
                  <a:pt x="3388433" y="1713346"/>
                  <a:pt x="3372407" y="1712872"/>
                  <a:pt x="3360724" y="1704110"/>
                </a:cubicBezTo>
                <a:cubicBezTo>
                  <a:pt x="3334599" y="1684517"/>
                  <a:pt x="3318622" y="1652951"/>
                  <a:pt x="3291451" y="1634837"/>
                </a:cubicBezTo>
                <a:lnTo>
                  <a:pt x="3249888" y="1607128"/>
                </a:lnTo>
                <a:cubicBezTo>
                  <a:pt x="3245270" y="1593273"/>
                  <a:pt x="3238254" y="1579998"/>
                  <a:pt x="3236033" y="1565564"/>
                </a:cubicBezTo>
                <a:cubicBezTo>
                  <a:pt x="3228976" y="1519692"/>
                  <a:pt x="3236022" y="1471318"/>
                  <a:pt x="3222179" y="1427019"/>
                </a:cubicBezTo>
                <a:cubicBezTo>
                  <a:pt x="3212246" y="1395233"/>
                  <a:pt x="3177293" y="1375484"/>
                  <a:pt x="3166761" y="1343891"/>
                </a:cubicBezTo>
                <a:cubicBezTo>
                  <a:pt x="3162143" y="1330037"/>
                  <a:pt x="3158659" y="1315751"/>
                  <a:pt x="3152906" y="1302328"/>
                </a:cubicBezTo>
                <a:cubicBezTo>
                  <a:pt x="3131812" y="1253109"/>
                  <a:pt x="3125316" y="1247089"/>
                  <a:pt x="3097488" y="1205346"/>
                </a:cubicBezTo>
                <a:cubicBezTo>
                  <a:pt x="3092870" y="1177637"/>
                  <a:pt x="3098356" y="1146143"/>
                  <a:pt x="3083633" y="1122219"/>
                </a:cubicBezTo>
                <a:cubicBezTo>
                  <a:pt x="3055228" y="1076061"/>
                  <a:pt x="2980342" y="1018751"/>
                  <a:pt x="2931233" y="983673"/>
                </a:cubicBezTo>
                <a:cubicBezTo>
                  <a:pt x="2917684" y="973995"/>
                  <a:pt x="2902462" y="966624"/>
                  <a:pt x="2889670" y="955964"/>
                </a:cubicBezTo>
                <a:cubicBezTo>
                  <a:pt x="2874618" y="943421"/>
                  <a:pt x="2864050" y="925788"/>
                  <a:pt x="2848106" y="914400"/>
                </a:cubicBezTo>
                <a:cubicBezTo>
                  <a:pt x="2831300" y="902396"/>
                  <a:pt x="2810620" y="896938"/>
                  <a:pt x="2792688" y="886691"/>
                </a:cubicBezTo>
                <a:cubicBezTo>
                  <a:pt x="2778231" y="878430"/>
                  <a:pt x="2766017" y="866429"/>
                  <a:pt x="2751124" y="858982"/>
                </a:cubicBezTo>
                <a:cubicBezTo>
                  <a:pt x="2719457" y="843149"/>
                  <a:pt x="2671900" y="839176"/>
                  <a:pt x="2640288" y="831273"/>
                </a:cubicBezTo>
                <a:cubicBezTo>
                  <a:pt x="2626120" y="827731"/>
                  <a:pt x="2612579" y="822037"/>
                  <a:pt x="2598724" y="817419"/>
                </a:cubicBezTo>
                <a:cubicBezTo>
                  <a:pt x="2418615" y="822037"/>
                  <a:pt x="2238565" y="831273"/>
                  <a:pt x="2058397" y="831273"/>
                </a:cubicBezTo>
                <a:cubicBezTo>
                  <a:pt x="2030306" y="831273"/>
                  <a:pt x="1999194" y="832141"/>
                  <a:pt x="1975270" y="817419"/>
                </a:cubicBezTo>
                <a:cubicBezTo>
                  <a:pt x="1928266" y="788494"/>
                  <a:pt x="1850089" y="691749"/>
                  <a:pt x="1822870" y="637310"/>
                </a:cubicBezTo>
                <a:cubicBezTo>
                  <a:pt x="1813634" y="618837"/>
                  <a:pt x="1805787" y="599601"/>
                  <a:pt x="1795161" y="581891"/>
                </a:cubicBezTo>
                <a:cubicBezTo>
                  <a:pt x="1778027" y="553335"/>
                  <a:pt x="1739742" y="498764"/>
                  <a:pt x="1739742" y="498764"/>
                </a:cubicBezTo>
                <a:cubicBezTo>
                  <a:pt x="1730466" y="452384"/>
                  <a:pt x="1708831" y="329307"/>
                  <a:pt x="1684324" y="304800"/>
                </a:cubicBezTo>
                <a:cubicBezTo>
                  <a:pt x="1665851" y="286327"/>
                  <a:pt x="1646109" y="269042"/>
                  <a:pt x="1628906" y="249382"/>
                </a:cubicBezTo>
                <a:cubicBezTo>
                  <a:pt x="1613700" y="232004"/>
                  <a:pt x="1603670" y="210292"/>
                  <a:pt x="1587342" y="193964"/>
                </a:cubicBezTo>
                <a:cubicBezTo>
                  <a:pt x="1575568" y="182190"/>
                  <a:pt x="1559328" y="175933"/>
                  <a:pt x="1545779" y="166255"/>
                </a:cubicBezTo>
                <a:cubicBezTo>
                  <a:pt x="1526989" y="152834"/>
                  <a:pt x="1508100" y="139473"/>
                  <a:pt x="1490361" y="124691"/>
                </a:cubicBezTo>
                <a:cubicBezTo>
                  <a:pt x="1480326" y="116329"/>
                  <a:pt x="1472686" y="105344"/>
                  <a:pt x="1462651" y="96982"/>
                </a:cubicBezTo>
                <a:cubicBezTo>
                  <a:pt x="1444912" y="82200"/>
                  <a:pt x="1424765" y="70446"/>
                  <a:pt x="1407233" y="55419"/>
                </a:cubicBezTo>
                <a:cubicBezTo>
                  <a:pt x="1392357" y="42668"/>
                  <a:pt x="1381972" y="24723"/>
                  <a:pt x="1365670" y="13855"/>
                </a:cubicBezTo>
                <a:cubicBezTo>
                  <a:pt x="1353519" y="5754"/>
                  <a:pt x="1337961" y="4618"/>
                  <a:pt x="1324106" y="0"/>
                </a:cubicBezTo>
                <a:cubicBezTo>
                  <a:pt x="1208651" y="9237"/>
                  <a:pt x="1091881" y="8031"/>
                  <a:pt x="977742" y="27710"/>
                </a:cubicBezTo>
                <a:cubicBezTo>
                  <a:pt x="954987" y="31633"/>
                  <a:pt x="939582" y="53932"/>
                  <a:pt x="922324" y="69273"/>
                </a:cubicBezTo>
                <a:cubicBezTo>
                  <a:pt x="877824" y="108829"/>
                  <a:pt x="852530" y="132531"/>
                  <a:pt x="825342" y="180110"/>
                </a:cubicBezTo>
                <a:cubicBezTo>
                  <a:pt x="815095" y="198042"/>
                  <a:pt x="806869" y="217055"/>
                  <a:pt x="797633" y="235528"/>
                </a:cubicBezTo>
                <a:cubicBezTo>
                  <a:pt x="807375" y="313463"/>
                  <a:pt x="826045" y="392921"/>
                  <a:pt x="797633" y="471055"/>
                </a:cubicBezTo>
                <a:cubicBezTo>
                  <a:pt x="791943" y="486703"/>
                  <a:pt x="769924" y="489528"/>
                  <a:pt x="756070" y="498764"/>
                </a:cubicBezTo>
                <a:cubicBezTo>
                  <a:pt x="735159" y="561494"/>
                  <a:pt x="749358" y="564336"/>
                  <a:pt x="645233" y="526473"/>
                </a:cubicBezTo>
                <a:cubicBezTo>
                  <a:pt x="623532" y="518582"/>
                  <a:pt x="608732" y="498152"/>
                  <a:pt x="589815" y="484910"/>
                </a:cubicBezTo>
                <a:cubicBezTo>
                  <a:pt x="562533" y="465812"/>
                  <a:pt x="535602" y="446013"/>
                  <a:pt x="506688" y="429491"/>
                </a:cubicBezTo>
                <a:cubicBezTo>
                  <a:pt x="474361" y="411018"/>
                  <a:pt x="443008" y="390724"/>
                  <a:pt x="409706" y="374073"/>
                </a:cubicBezTo>
                <a:cubicBezTo>
                  <a:pt x="396644" y="367542"/>
                  <a:pt x="382130" y="364415"/>
                  <a:pt x="368142" y="360219"/>
                </a:cubicBezTo>
                <a:cubicBezTo>
                  <a:pt x="265603" y="329458"/>
                  <a:pt x="292162" y="336710"/>
                  <a:pt x="201888" y="318655"/>
                </a:cubicBezTo>
                <a:cubicBezTo>
                  <a:pt x="146470" y="323273"/>
                  <a:pt x="66480" y="286239"/>
                  <a:pt x="35633" y="332510"/>
                </a:cubicBezTo>
                <a:cubicBezTo>
                  <a:pt x="0" y="385959"/>
                  <a:pt x="55088" y="518957"/>
                  <a:pt x="91051" y="581891"/>
                </a:cubicBezTo>
                <a:cubicBezTo>
                  <a:pt x="99312" y="596348"/>
                  <a:pt x="109524" y="609600"/>
                  <a:pt x="118761" y="623455"/>
                </a:cubicBezTo>
                <a:cubicBezTo>
                  <a:pt x="181836" y="812679"/>
                  <a:pt x="113019" y="619290"/>
                  <a:pt x="174179" y="762000"/>
                </a:cubicBezTo>
                <a:cubicBezTo>
                  <a:pt x="179932" y="775423"/>
                  <a:pt x="182280" y="790141"/>
                  <a:pt x="188033" y="803564"/>
                </a:cubicBezTo>
                <a:cubicBezTo>
                  <a:pt x="196169" y="822547"/>
                  <a:pt x="206506" y="840509"/>
                  <a:pt x="215742" y="858982"/>
                </a:cubicBezTo>
                <a:cubicBezTo>
                  <a:pt x="211124" y="979055"/>
                  <a:pt x="218306" y="1100166"/>
                  <a:pt x="201888" y="1219200"/>
                </a:cubicBezTo>
                <a:cubicBezTo>
                  <a:pt x="199211" y="1238610"/>
                  <a:pt x="172867" y="1245712"/>
                  <a:pt x="160324" y="1260764"/>
                </a:cubicBezTo>
                <a:cubicBezTo>
                  <a:pt x="54823" y="1387366"/>
                  <a:pt x="243703" y="1191240"/>
                  <a:pt x="77197" y="1357746"/>
                </a:cubicBezTo>
                <a:cubicBezTo>
                  <a:pt x="34179" y="1486799"/>
                  <a:pt x="31748" y="1459122"/>
                  <a:pt x="63342" y="1648691"/>
                </a:cubicBezTo>
                <a:cubicBezTo>
                  <a:pt x="66079" y="1665116"/>
                  <a:pt x="76594" y="1681994"/>
                  <a:pt x="91051" y="1690255"/>
                </a:cubicBezTo>
                <a:cubicBezTo>
                  <a:pt x="111497" y="1701938"/>
                  <a:pt x="137233" y="1699492"/>
                  <a:pt x="160324" y="1704110"/>
                </a:cubicBezTo>
                <a:cubicBezTo>
                  <a:pt x="294195" y="1689235"/>
                  <a:pt x="250379" y="1724892"/>
                  <a:pt x="271161" y="170411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0232" y="364331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844800" y="3893127"/>
            <a:ext cx="3736109" cy="2078182"/>
          </a:xfrm>
          <a:custGeom>
            <a:avLst/>
            <a:gdLst>
              <a:gd name="connsiteX0" fmla="*/ 36945 w 3736109"/>
              <a:gd name="connsiteY0" fmla="*/ 1620982 h 2078182"/>
              <a:gd name="connsiteX1" fmla="*/ 272473 w 3736109"/>
              <a:gd name="connsiteY1" fmla="*/ 1607128 h 2078182"/>
              <a:gd name="connsiteX2" fmla="*/ 286327 w 3736109"/>
              <a:gd name="connsiteY2" fmla="*/ 1565564 h 2078182"/>
              <a:gd name="connsiteX3" fmla="*/ 272473 w 3736109"/>
              <a:gd name="connsiteY3" fmla="*/ 1440873 h 2078182"/>
              <a:gd name="connsiteX4" fmla="*/ 244764 w 3736109"/>
              <a:gd name="connsiteY4" fmla="*/ 1399309 h 2078182"/>
              <a:gd name="connsiteX5" fmla="*/ 230909 w 3736109"/>
              <a:gd name="connsiteY5" fmla="*/ 1357746 h 2078182"/>
              <a:gd name="connsiteX6" fmla="*/ 244764 w 3736109"/>
              <a:gd name="connsiteY6" fmla="*/ 1205346 h 2078182"/>
              <a:gd name="connsiteX7" fmla="*/ 286327 w 3736109"/>
              <a:gd name="connsiteY7" fmla="*/ 1163782 h 2078182"/>
              <a:gd name="connsiteX8" fmla="*/ 314036 w 3736109"/>
              <a:gd name="connsiteY8" fmla="*/ 1108364 h 2078182"/>
              <a:gd name="connsiteX9" fmla="*/ 438727 w 3736109"/>
              <a:gd name="connsiteY9" fmla="*/ 1011382 h 2078182"/>
              <a:gd name="connsiteX10" fmla="*/ 535709 w 3736109"/>
              <a:gd name="connsiteY10" fmla="*/ 942109 h 2078182"/>
              <a:gd name="connsiteX11" fmla="*/ 591127 w 3736109"/>
              <a:gd name="connsiteY11" fmla="*/ 928255 h 2078182"/>
              <a:gd name="connsiteX12" fmla="*/ 646545 w 3736109"/>
              <a:gd name="connsiteY12" fmla="*/ 886691 h 2078182"/>
              <a:gd name="connsiteX13" fmla="*/ 688109 w 3736109"/>
              <a:gd name="connsiteY13" fmla="*/ 872837 h 2078182"/>
              <a:gd name="connsiteX14" fmla="*/ 743527 w 3736109"/>
              <a:gd name="connsiteY14" fmla="*/ 845128 h 2078182"/>
              <a:gd name="connsiteX15" fmla="*/ 840509 w 3736109"/>
              <a:gd name="connsiteY15" fmla="*/ 817418 h 2078182"/>
              <a:gd name="connsiteX16" fmla="*/ 882073 w 3736109"/>
              <a:gd name="connsiteY16" fmla="*/ 789709 h 2078182"/>
              <a:gd name="connsiteX17" fmla="*/ 923636 w 3736109"/>
              <a:gd name="connsiteY17" fmla="*/ 775855 h 2078182"/>
              <a:gd name="connsiteX18" fmla="*/ 1020618 w 3736109"/>
              <a:gd name="connsiteY18" fmla="*/ 692728 h 2078182"/>
              <a:gd name="connsiteX19" fmla="*/ 1076036 w 3736109"/>
              <a:gd name="connsiteY19" fmla="*/ 665018 h 2078182"/>
              <a:gd name="connsiteX20" fmla="*/ 1145309 w 3736109"/>
              <a:gd name="connsiteY20" fmla="*/ 609600 h 2078182"/>
              <a:gd name="connsiteX21" fmla="*/ 1186873 w 3736109"/>
              <a:gd name="connsiteY21" fmla="*/ 581891 h 2078182"/>
              <a:gd name="connsiteX22" fmla="*/ 1242291 w 3736109"/>
              <a:gd name="connsiteY22" fmla="*/ 540328 h 2078182"/>
              <a:gd name="connsiteX23" fmla="*/ 1353127 w 3736109"/>
              <a:gd name="connsiteY23" fmla="*/ 457200 h 2078182"/>
              <a:gd name="connsiteX24" fmla="*/ 1394691 w 3736109"/>
              <a:gd name="connsiteY24" fmla="*/ 443346 h 2078182"/>
              <a:gd name="connsiteX25" fmla="*/ 1838036 w 3736109"/>
              <a:gd name="connsiteY25" fmla="*/ 471055 h 2078182"/>
              <a:gd name="connsiteX26" fmla="*/ 1962727 w 3736109"/>
              <a:gd name="connsiteY26" fmla="*/ 498764 h 2078182"/>
              <a:gd name="connsiteX27" fmla="*/ 2018145 w 3736109"/>
              <a:gd name="connsiteY27" fmla="*/ 526473 h 2078182"/>
              <a:gd name="connsiteX28" fmla="*/ 2059709 w 3736109"/>
              <a:gd name="connsiteY28" fmla="*/ 554182 h 2078182"/>
              <a:gd name="connsiteX29" fmla="*/ 2101273 w 3736109"/>
              <a:gd name="connsiteY29" fmla="*/ 540328 h 2078182"/>
              <a:gd name="connsiteX30" fmla="*/ 2115127 w 3736109"/>
              <a:gd name="connsiteY30" fmla="*/ 498764 h 2078182"/>
              <a:gd name="connsiteX31" fmla="*/ 2267527 w 3736109"/>
              <a:gd name="connsiteY31" fmla="*/ 374073 h 2078182"/>
              <a:gd name="connsiteX32" fmla="*/ 2309091 w 3736109"/>
              <a:gd name="connsiteY32" fmla="*/ 346364 h 2078182"/>
              <a:gd name="connsiteX33" fmla="*/ 2350655 w 3736109"/>
              <a:gd name="connsiteY33" fmla="*/ 332509 h 2078182"/>
              <a:gd name="connsiteX34" fmla="*/ 2406073 w 3736109"/>
              <a:gd name="connsiteY34" fmla="*/ 304800 h 2078182"/>
              <a:gd name="connsiteX35" fmla="*/ 2503055 w 3736109"/>
              <a:gd name="connsiteY35" fmla="*/ 277091 h 2078182"/>
              <a:gd name="connsiteX36" fmla="*/ 2710873 w 3736109"/>
              <a:gd name="connsiteY36" fmla="*/ 193964 h 2078182"/>
              <a:gd name="connsiteX37" fmla="*/ 2821709 w 3736109"/>
              <a:gd name="connsiteY37" fmla="*/ 166255 h 2078182"/>
              <a:gd name="connsiteX38" fmla="*/ 2987964 w 3736109"/>
              <a:gd name="connsiteY38" fmla="*/ 96982 h 2078182"/>
              <a:gd name="connsiteX39" fmla="*/ 3098800 w 3736109"/>
              <a:gd name="connsiteY39" fmla="*/ 41564 h 2078182"/>
              <a:gd name="connsiteX40" fmla="*/ 3154218 w 3736109"/>
              <a:gd name="connsiteY40" fmla="*/ 13855 h 2078182"/>
              <a:gd name="connsiteX41" fmla="*/ 3195782 w 3736109"/>
              <a:gd name="connsiteY41" fmla="*/ 0 h 2078182"/>
              <a:gd name="connsiteX42" fmla="*/ 3251200 w 3736109"/>
              <a:gd name="connsiteY42" fmla="*/ 13855 h 2078182"/>
              <a:gd name="connsiteX43" fmla="*/ 3320473 w 3736109"/>
              <a:gd name="connsiteY43" fmla="*/ 83128 h 2078182"/>
              <a:gd name="connsiteX44" fmla="*/ 3362036 w 3736109"/>
              <a:gd name="connsiteY44" fmla="*/ 110837 h 2078182"/>
              <a:gd name="connsiteX45" fmla="*/ 3431309 w 3736109"/>
              <a:gd name="connsiteY45" fmla="*/ 193964 h 2078182"/>
              <a:gd name="connsiteX46" fmla="*/ 3472873 w 3736109"/>
              <a:gd name="connsiteY46" fmla="*/ 249382 h 2078182"/>
              <a:gd name="connsiteX47" fmla="*/ 3528291 w 3736109"/>
              <a:gd name="connsiteY47" fmla="*/ 290946 h 2078182"/>
              <a:gd name="connsiteX48" fmla="*/ 3569855 w 3736109"/>
              <a:gd name="connsiteY48" fmla="*/ 346364 h 2078182"/>
              <a:gd name="connsiteX49" fmla="*/ 3611418 w 3736109"/>
              <a:gd name="connsiteY49" fmla="*/ 387928 h 2078182"/>
              <a:gd name="connsiteX50" fmla="*/ 3639127 w 3736109"/>
              <a:gd name="connsiteY50" fmla="*/ 443346 h 2078182"/>
              <a:gd name="connsiteX51" fmla="*/ 3666836 w 3736109"/>
              <a:gd name="connsiteY51" fmla="*/ 484909 h 2078182"/>
              <a:gd name="connsiteX52" fmla="*/ 3652982 w 3736109"/>
              <a:gd name="connsiteY52" fmla="*/ 762000 h 2078182"/>
              <a:gd name="connsiteX53" fmla="*/ 3639127 w 3736109"/>
              <a:gd name="connsiteY53" fmla="*/ 803564 h 2078182"/>
              <a:gd name="connsiteX54" fmla="*/ 3611418 w 3736109"/>
              <a:gd name="connsiteY54" fmla="*/ 914400 h 2078182"/>
              <a:gd name="connsiteX55" fmla="*/ 3625273 w 3736109"/>
              <a:gd name="connsiteY55" fmla="*/ 1080655 h 2078182"/>
              <a:gd name="connsiteX56" fmla="*/ 3639127 w 3736109"/>
              <a:gd name="connsiteY56" fmla="*/ 1468582 h 2078182"/>
              <a:gd name="connsiteX57" fmla="*/ 3652982 w 3736109"/>
              <a:gd name="connsiteY57" fmla="*/ 1565564 h 2078182"/>
              <a:gd name="connsiteX58" fmla="*/ 3708400 w 3736109"/>
              <a:gd name="connsiteY58" fmla="*/ 1662546 h 2078182"/>
              <a:gd name="connsiteX59" fmla="*/ 3736109 w 3736109"/>
              <a:gd name="connsiteY59" fmla="*/ 1745673 h 2078182"/>
              <a:gd name="connsiteX60" fmla="*/ 3722255 w 3736109"/>
              <a:gd name="connsiteY60" fmla="*/ 1842655 h 2078182"/>
              <a:gd name="connsiteX61" fmla="*/ 3680691 w 3736109"/>
              <a:gd name="connsiteY61" fmla="*/ 1870364 h 2078182"/>
              <a:gd name="connsiteX62" fmla="*/ 2724727 w 3736109"/>
              <a:gd name="connsiteY62" fmla="*/ 1884218 h 2078182"/>
              <a:gd name="connsiteX63" fmla="*/ 2253673 w 3736109"/>
              <a:gd name="connsiteY63" fmla="*/ 1925782 h 2078182"/>
              <a:gd name="connsiteX64" fmla="*/ 2101273 w 3736109"/>
              <a:gd name="connsiteY64" fmla="*/ 1939637 h 2078182"/>
              <a:gd name="connsiteX65" fmla="*/ 1935018 w 3736109"/>
              <a:gd name="connsiteY65" fmla="*/ 1967346 h 2078182"/>
              <a:gd name="connsiteX66" fmla="*/ 1893455 w 3736109"/>
              <a:gd name="connsiteY66" fmla="*/ 1995055 h 2078182"/>
              <a:gd name="connsiteX67" fmla="*/ 1796473 w 3736109"/>
              <a:gd name="connsiteY67" fmla="*/ 2022764 h 2078182"/>
              <a:gd name="connsiteX68" fmla="*/ 1657927 w 3736109"/>
              <a:gd name="connsiteY68" fmla="*/ 2050473 h 2078182"/>
              <a:gd name="connsiteX69" fmla="*/ 1644073 w 3736109"/>
              <a:gd name="connsiteY69" fmla="*/ 2008909 h 2078182"/>
              <a:gd name="connsiteX70" fmla="*/ 1657927 w 3736109"/>
              <a:gd name="connsiteY70" fmla="*/ 1925782 h 2078182"/>
              <a:gd name="connsiteX71" fmla="*/ 1685636 w 3736109"/>
              <a:gd name="connsiteY71" fmla="*/ 1870364 h 2078182"/>
              <a:gd name="connsiteX72" fmla="*/ 1699491 w 3736109"/>
              <a:gd name="connsiteY72" fmla="*/ 1828800 h 2078182"/>
              <a:gd name="connsiteX73" fmla="*/ 1713345 w 3736109"/>
              <a:gd name="connsiteY73" fmla="*/ 1676400 h 2078182"/>
              <a:gd name="connsiteX74" fmla="*/ 1893455 w 3736109"/>
              <a:gd name="connsiteY74" fmla="*/ 1662546 h 2078182"/>
              <a:gd name="connsiteX75" fmla="*/ 1948873 w 3736109"/>
              <a:gd name="connsiteY75" fmla="*/ 1620982 h 2078182"/>
              <a:gd name="connsiteX76" fmla="*/ 1962727 w 3736109"/>
              <a:gd name="connsiteY76" fmla="*/ 1565564 h 2078182"/>
              <a:gd name="connsiteX77" fmla="*/ 1824182 w 3736109"/>
              <a:gd name="connsiteY77" fmla="*/ 1468582 h 2078182"/>
              <a:gd name="connsiteX78" fmla="*/ 1616364 w 3736109"/>
              <a:gd name="connsiteY78" fmla="*/ 1482437 h 2078182"/>
              <a:gd name="connsiteX79" fmla="*/ 1574800 w 3736109"/>
              <a:gd name="connsiteY79" fmla="*/ 1524000 h 2078182"/>
              <a:gd name="connsiteX80" fmla="*/ 1533236 w 3736109"/>
              <a:gd name="connsiteY80" fmla="*/ 1537855 h 2078182"/>
              <a:gd name="connsiteX81" fmla="*/ 1477818 w 3736109"/>
              <a:gd name="connsiteY81" fmla="*/ 1579418 h 2078182"/>
              <a:gd name="connsiteX82" fmla="*/ 1131455 w 3736109"/>
              <a:gd name="connsiteY82" fmla="*/ 1634837 h 2078182"/>
              <a:gd name="connsiteX83" fmla="*/ 743527 w 3736109"/>
              <a:gd name="connsiteY83" fmla="*/ 1662546 h 2078182"/>
              <a:gd name="connsiteX84" fmla="*/ 757382 w 3736109"/>
              <a:gd name="connsiteY84" fmla="*/ 1801091 h 2078182"/>
              <a:gd name="connsiteX85" fmla="*/ 757382 w 3736109"/>
              <a:gd name="connsiteY85" fmla="*/ 1995055 h 2078182"/>
              <a:gd name="connsiteX86" fmla="*/ 715818 w 3736109"/>
              <a:gd name="connsiteY86" fmla="*/ 2036618 h 2078182"/>
              <a:gd name="connsiteX87" fmla="*/ 618836 w 3736109"/>
              <a:gd name="connsiteY87" fmla="*/ 2078182 h 2078182"/>
              <a:gd name="connsiteX88" fmla="*/ 535709 w 3736109"/>
              <a:gd name="connsiteY88" fmla="*/ 2064328 h 2078182"/>
              <a:gd name="connsiteX89" fmla="*/ 480291 w 3736109"/>
              <a:gd name="connsiteY89" fmla="*/ 2050473 h 2078182"/>
              <a:gd name="connsiteX90" fmla="*/ 272473 w 3736109"/>
              <a:gd name="connsiteY90" fmla="*/ 2036618 h 2078182"/>
              <a:gd name="connsiteX91" fmla="*/ 230909 w 3736109"/>
              <a:gd name="connsiteY91" fmla="*/ 2022764 h 2078182"/>
              <a:gd name="connsiteX92" fmla="*/ 217055 w 3736109"/>
              <a:gd name="connsiteY92" fmla="*/ 1981200 h 2078182"/>
              <a:gd name="connsiteX93" fmla="*/ 272473 w 3736109"/>
              <a:gd name="connsiteY93" fmla="*/ 1828800 h 2078182"/>
              <a:gd name="connsiteX94" fmla="*/ 258618 w 3736109"/>
              <a:gd name="connsiteY94" fmla="*/ 1759528 h 2078182"/>
              <a:gd name="connsiteX95" fmla="*/ 230909 w 3736109"/>
              <a:gd name="connsiteY95" fmla="*/ 1731818 h 2078182"/>
              <a:gd name="connsiteX96" fmla="*/ 78509 w 3736109"/>
              <a:gd name="connsiteY96" fmla="*/ 1704109 h 2078182"/>
              <a:gd name="connsiteX97" fmla="*/ 64655 w 3736109"/>
              <a:gd name="connsiteY97" fmla="*/ 1634837 h 2078182"/>
              <a:gd name="connsiteX98" fmla="*/ 50800 w 3736109"/>
              <a:gd name="connsiteY98" fmla="*/ 1565564 h 2078182"/>
              <a:gd name="connsiteX99" fmla="*/ 36945 w 3736109"/>
              <a:gd name="connsiteY99" fmla="*/ 16209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736109" h="2078182">
                <a:moveTo>
                  <a:pt x="36945" y="1620982"/>
                </a:moveTo>
                <a:cubicBezTo>
                  <a:pt x="73890" y="1627909"/>
                  <a:pt x="195701" y="1624188"/>
                  <a:pt x="272473" y="1607128"/>
                </a:cubicBezTo>
                <a:cubicBezTo>
                  <a:pt x="286729" y="1603960"/>
                  <a:pt x="286327" y="1580168"/>
                  <a:pt x="286327" y="1565564"/>
                </a:cubicBezTo>
                <a:cubicBezTo>
                  <a:pt x="286327" y="1523745"/>
                  <a:pt x="282616" y="1481444"/>
                  <a:pt x="272473" y="1440873"/>
                </a:cubicBezTo>
                <a:cubicBezTo>
                  <a:pt x="268435" y="1424719"/>
                  <a:pt x="252211" y="1414202"/>
                  <a:pt x="244764" y="1399309"/>
                </a:cubicBezTo>
                <a:cubicBezTo>
                  <a:pt x="238233" y="1386247"/>
                  <a:pt x="235527" y="1371600"/>
                  <a:pt x="230909" y="1357746"/>
                </a:cubicBezTo>
                <a:cubicBezTo>
                  <a:pt x="235527" y="1306946"/>
                  <a:pt x="230751" y="1254393"/>
                  <a:pt x="244764" y="1205346"/>
                </a:cubicBezTo>
                <a:cubicBezTo>
                  <a:pt x="250147" y="1186507"/>
                  <a:pt x="274939" y="1179726"/>
                  <a:pt x="286327" y="1163782"/>
                </a:cubicBezTo>
                <a:cubicBezTo>
                  <a:pt x="298331" y="1146976"/>
                  <a:pt x="302032" y="1125170"/>
                  <a:pt x="314036" y="1108364"/>
                </a:cubicBezTo>
                <a:cubicBezTo>
                  <a:pt x="346580" y="1062803"/>
                  <a:pt x="394652" y="1044438"/>
                  <a:pt x="438727" y="1011382"/>
                </a:cubicBezTo>
                <a:cubicBezTo>
                  <a:pt x="445038" y="1006649"/>
                  <a:pt x="519950" y="948863"/>
                  <a:pt x="535709" y="942109"/>
                </a:cubicBezTo>
                <a:cubicBezTo>
                  <a:pt x="553211" y="934608"/>
                  <a:pt x="572654" y="932873"/>
                  <a:pt x="591127" y="928255"/>
                </a:cubicBezTo>
                <a:cubicBezTo>
                  <a:pt x="609600" y="914400"/>
                  <a:pt x="626496" y="898147"/>
                  <a:pt x="646545" y="886691"/>
                </a:cubicBezTo>
                <a:cubicBezTo>
                  <a:pt x="659225" y="879445"/>
                  <a:pt x="674686" y="878590"/>
                  <a:pt x="688109" y="872837"/>
                </a:cubicBezTo>
                <a:cubicBezTo>
                  <a:pt x="707092" y="864701"/>
                  <a:pt x="724544" y="853264"/>
                  <a:pt x="743527" y="845128"/>
                </a:cubicBezTo>
                <a:cubicBezTo>
                  <a:pt x="771354" y="833202"/>
                  <a:pt x="812386" y="824449"/>
                  <a:pt x="840509" y="817418"/>
                </a:cubicBezTo>
                <a:cubicBezTo>
                  <a:pt x="854364" y="808182"/>
                  <a:pt x="867180" y="797156"/>
                  <a:pt x="882073" y="789709"/>
                </a:cubicBezTo>
                <a:cubicBezTo>
                  <a:pt x="895135" y="783178"/>
                  <a:pt x="910956" y="783100"/>
                  <a:pt x="923636" y="775855"/>
                </a:cubicBezTo>
                <a:cubicBezTo>
                  <a:pt x="1042309" y="708042"/>
                  <a:pt x="922355" y="762917"/>
                  <a:pt x="1020618" y="692728"/>
                </a:cubicBezTo>
                <a:cubicBezTo>
                  <a:pt x="1037424" y="680723"/>
                  <a:pt x="1058852" y="676474"/>
                  <a:pt x="1076036" y="665018"/>
                </a:cubicBezTo>
                <a:cubicBezTo>
                  <a:pt x="1100640" y="648615"/>
                  <a:pt x="1121652" y="627342"/>
                  <a:pt x="1145309" y="609600"/>
                </a:cubicBezTo>
                <a:cubicBezTo>
                  <a:pt x="1158630" y="599609"/>
                  <a:pt x="1173323" y="591569"/>
                  <a:pt x="1186873" y="581891"/>
                </a:cubicBezTo>
                <a:cubicBezTo>
                  <a:pt x="1205663" y="568470"/>
                  <a:pt x="1224552" y="555110"/>
                  <a:pt x="1242291" y="540328"/>
                </a:cubicBezTo>
                <a:cubicBezTo>
                  <a:pt x="1286056" y="503857"/>
                  <a:pt x="1278230" y="482164"/>
                  <a:pt x="1353127" y="457200"/>
                </a:cubicBezTo>
                <a:lnTo>
                  <a:pt x="1394691" y="443346"/>
                </a:lnTo>
                <a:cubicBezTo>
                  <a:pt x="1616096" y="487625"/>
                  <a:pt x="1282641" y="424772"/>
                  <a:pt x="1838036" y="471055"/>
                </a:cubicBezTo>
                <a:cubicBezTo>
                  <a:pt x="1880466" y="474591"/>
                  <a:pt x="1921163" y="489528"/>
                  <a:pt x="1962727" y="498764"/>
                </a:cubicBezTo>
                <a:cubicBezTo>
                  <a:pt x="1981200" y="508000"/>
                  <a:pt x="2000213" y="516226"/>
                  <a:pt x="2018145" y="526473"/>
                </a:cubicBezTo>
                <a:cubicBezTo>
                  <a:pt x="2032602" y="534734"/>
                  <a:pt x="2043284" y="551444"/>
                  <a:pt x="2059709" y="554182"/>
                </a:cubicBezTo>
                <a:cubicBezTo>
                  <a:pt x="2074114" y="556583"/>
                  <a:pt x="2087418" y="544946"/>
                  <a:pt x="2101273" y="540328"/>
                </a:cubicBezTo>
                <a:cubicBezTo>
                  <a:pt x="2105891" y="526473"/>
                  <a:pt x="2106004" y="510168"/>
                  <a:pt x="2115127" y="498764"/>
                </a:cubicBezTo>
                <a:cubicBezTo>
                  <a:pt x="2208041" y="382620"/>
                  <a:pt x="2179653" y="424287"/>
                  <a:pt x="2267527" y="374073"/>
                </a:cubicBezTo>
                <a:cubicBezTo>
                  <a:pt x="2281984" y="365812"/>
                  <a:pt x="2294198" y="353811"/>
                  <a:pt x="2309091" y="346364"/>
                </a:cubicBezTo>
                <a:cubicBezTo>
                  <a:pt x="2322153" y="339833"/>
                  <a:pt x="2337232" y="338262"/>
                  <a:pt x="2350655" y="332509"/>
                </a:cubicBezTo>
                <a:cubicBezTo>
                  <a:pt x="2369638" y="324373"/>
                  <a:pt x="2386663" y="311858"/>
                  <a:pt x="2406073" y="304800"/>
                </a:cubicBezTo>
                <a:cubicBezTo>
                  <a:pt x="2437670" y="293310"/>
                  <a:pt x="2471675" y="289160"/>
                  <a:pt x="2503055" y="277091"/>
                </a:cubicBezTo>
                <a:cubicBezTo>
                  <a:pt x="2734109" y="188225"/>
                  <a:pt x="2403009" y="284513"/>
                  <a:pt x="2710873" y="193964"/>
                </a:cubicBezTo>
                <a:cubicBezTo>
                  <a:pt x="2747408" y="183218"/>
                  <a:pt x="2785765" y="178836"/>
                  <a:pt x="2821709" y="166255"/>
                </a:cubicBezTo>
                <a:cubicBezTo>
                  <a:pt x="2878375" y="146422"/>
                  <a:pt x="2934266" y="123831"/>
                  <a:pt x="2987964" y="96982"/>
                </a:cubicBezTo>
                <a:lnTo>
                  <a:pt x="3098800" y="41564"/>
                </a:lnTo>
                <a:cubicBezTo>
                  <a:pt x="3117273" y="32328"/>
                  <a:pt x="3134625" y="20386"/>
                  <a:pt x="3154218" y="13855"/>
                </a:cubicBezTo>
                <a:lnTo>
                  <a:pt x="3195782" y="0"/>
                </a:lnTo>
                <a:cubicBezTo>
                  <a:pt x="3214255" y="4618"/>
                  <a:pt x="3235357" y="3293"/>
                  <a:pt x="3251200" y="13855"/>
                </a:cubicBezTo>
                <a:cubicBezTo>
                  <a:pt x="3278371" y="31969"/>
                  <a:pt x="3293302" y="65014"/>
                  <a:pt x="3320473" y="83128"/>
                </a:cubicBezTo>
                <a:lnTo>
                  <a:pt x="3362036" y="110837"/>
                </a:lnTo>
                <a:cubicBezTo>
                  <a:pt x="3423277" y="202697"/>
                  <a:pt x="3351303" y="100624"/>
                  <a:pt x="3431309" y="193964"/>
                </a:cubicBezTo>
                <a:cubicBezTo>
                  <a:pt x="3446336" y="211496"/>
                  <a:pt x="3456545" y="233054"/>
                  <a:pt x="3472873" y="249382"/>
                </a:cubicBezTo>
                <a:cubicBezTo>
                  <a:pt x="3489201" y="265710"/>
                  <a:pt x="3511963" y="274618"/>
                  <a:pt x="3528291" y="290946"/>
                </a:cubicBezTo>
                <a:cubicBezTo>
                  <a:pt x="3544619" y="307274"/>
                  <a:pt x="3554828" y="328832"/>
                  <a:pt x="3569855" y="346364"/>
                </a:cubicBezTo>
                <a:cubicBezTo>
                  <a:pt x="3582606" y="361240"/>
                  <a:pt x="3600030" y="371984"/>
                  <a:pt x="3611418" y="387928"/>
                </a:cubicBezTo>
                <a:cubicBezTo>
                  <a:pt x="3623422" y="404734"/>
                  <a:pt x="3628880" y="425414"/>
                  <a:pt x="3639127" y="443346"/>
                </a:cubicBezTo>
                <a:cubicBezTo>
                  <a:pt x="3647388" y="457803"/>
                  <a:pt x="3657600" y="471055"/>
                  <a:pt x="3666836" y="484909"/>
                </a:cubicBezTo>
                <a:cubicBezTo>
                  <a:pt x="3662218" y="577273"/>
                  <a:pt x="3660993" y="669869"/>
                  <a:pt x="3652982" y="762000"/>
                </a:cubicBezTo>
                <a:cubicBezTo>
                  <a:pt x="3651717" y="776549"/>
                  <a:pt x="3642669" y="789396"/>
                  <a:pt x="3639127" y="803564"/>
                </a:cubicBezTo>
                <a:lnTo>
                  <a:pt x="3611418" y="914400"/>
                </a:lnTo>
                <a:cubicBezTo>
                  <a:pt x="3616036" y="969818"/>
                  <a:pt x="3622496" y="1025114"/>
                  <a:pt x="3625273" y="1080655"/>
                </a:cubicBezTo>
                <a:cubicBezTo>
                  <a:pt x="3631734" y="1209885"/>
                  <a:pt x="3631745" y="1339401"/>
                  <a:pt x="3639127" y="1468582"/>
                </a:cubicBezTo>
                <a:cubicBezTo>
                  <a:pt x="3640990" y="1501184"/>
                  <a:pt x="3644390" y="1534059"/>
                  <a:pt x="3652982" y="1565564"/>
                </a:cubicBezTo>
                <a:cubicBezTo>
                  <a:pt x="3672496" y="1637114"/>
                  <a:pt x="3681846" y="1602799"/>
                  <a:pt x="3708400" y="1662546"/>
                </a:cubicBezTo>
                <a:cubicBezTo>
                  <a:pt x="3720262" y="1689236"/>
                  <a:pt x="3736109" y="1745673"/>
                  <a:pt x="3736109" y="1745673"/>
                </a:cubicBezTo>
                <a:cubicBezTo>
                  <a:pt x="3731491" y="1778000"/>
                  <a:pt x="3735518" y="1812814"/>
                  <a:pt x="3722255" y="1842655"/>
                </a:cubicBezTo>
                <a:cubicBezTo>
                  <a:pt x="3715492" y="1857871"/>
                  <a:pt x="3697328" y="1869671"/>
                  <a:pt x="3680691" y="1870364"/>
                </a:cubicBezTo>
                <a:cubicBezTo>
                  <a:pt x="3362279" y="1883631"/>
                  <a:pt x="3043382" y="1879600"/>
                  <a:pt x="2724727" y="1884218"/>
                </a:cubicBezTo>
                <a:cubicBezTo>
                  <a:pt x="2428317" y="1907020"/>
                  <a:pt x="2635572" y="1889979"/>
                  <a:pt x="2253673" y="1925782"/>
                </a:cubicBezTo>
                <a:cubicBezTo>
                  <a:pt x="2202886" y="1930543"/>
                  <a:pt x="2151770" y="1932423"/>
                  <a:pt x="2101273" y="1939637"/>
                </a:cubicBezTo>
                <a:cubicBezTo>
                  <a:pt x="1980979" y="1956821"/>
                  <a:pt x="2036312" y="1947087"/>
                  <a:pt x="1935018" y="1967346"/>
                </a:cubicBezTo>
                <a:cubicBezTo>
                  <a:pt x="1921164" y="1976582"/>
                  <a:pt x="1908348" y="1987609"/>
                  <a:pt x="1893455" y="1995055"/>
                </a:cubicBezTo>
                <a:cubicBezTo>
                  <a:pt x="1875286" y="2004139"/>
                  <a:pt x="1812003" y="2019436"/>
                  <a:pt x="1796473" y="2022764"/>
                </a:cubicBezTo>
                <a:cubicBezTo>
                  <a:pt x="1750422" y="2032632"/>
                  <a:pt x="1657927" y="2050473"/>
                  <a:pt x="1657927" y="2050473"/>
                </a:cubicBezTo>
                <a:cubicBezTo>
                  <a:pt x="1653309" y="2036618"/>
                  <a:pt x="1644073" y="2023513"/>
                  <a:pt x="1644073" y="2008909"/>
                </a:cubicBezTo>
                <a:cubicBezTo>
                  <a:pt x="1644073" y="1980818"/>
                  <a:pt x="1649855" y="1952689"/>
                  <a:pt x="1657927" y="1925782"/>
                </a:cubicBezTo>
                <a:cubicBezTo>
                  <a:pt x="1663862" y="1906000"/>
                  <a:pt x="1677500" y="1889347"/>
                  <a:pt x="1685636" y="1870364"/>
                </a:cubicBezTo>
                <a:cubicBezTo>
                  <a:pt x="1691389" y="1856941"/>
                  <a:pt x="1694873" y="1842655"/>
                  <a:pt x="1699491" y="1828800"/>
                </a:cubicBezTo>
                <a:cubicBezTo>
                  <a:pt x="1704109" y="1778000"/>
                  <a:pt x="1674616" y="1709596"/>
                  <a:pt x="1713345" y="1676400"/>
                </a:cubicBezTo>
                <a:cubicBezTo>
                  <a:pt x="1759063" y="1637213"/>
                  <a:pt x="1834842" y="1676337"/>
                  <a:pt x="1893455" y="1662546"/>
                </a:cubicBezTo>
                <a:cubicBezTo>
                  <a:pt x="1915932" y="1657257"/>
                  <a:pt x="1930400" y="1634837"/>
                  <a:pt x="1948873" y="1620982"/>
                </a:cubicBezTo>
                <a:cubicBezTo>
                  <a:pt x="1953491" y="1602509"/>
                  <a:pt x="1971243" y="1582595"/>
                  <a:pt x="1962727" y="1565564"/>
                </a:cubicBezTo>
                <a:cubicBezTo>
                  <a:pt x="1921331" y="1482772"/>
                  <a:pt x="1890796" y="1485236"/>
                  <a:pt x="1824182" y="1468582"/>
                </a:cubicBezTo>
                <a:cubicBezTo>
                  <a:pt x="1754909" y="1473200"/>
                  <a:pt x="1684137" y="1467376"/>
                  <a:pt x="1616364" y="1482437"/>
                </a:cubicBezTo>
                <a:cubicBezTo>
                  <a:pt x="1597237" y="1486687"/>
                  <a:pt x="1591103" y="1513132"/>
                  <a:pt x="1574800" y="1524000"/>
                </a:cubicBezTo>
                <a:cubicBezTo>
                  <a:pt x="1562649" y="1532101"/>
                  <a:pt x="1547091" y="1533237"/>
                  <a:pt x="1533236" y="1537855"/>
                </a:cubicBezTo>
                <a:cubicBezTo>
                  <a:pt x="1514763" y="1551709"/>
                  <a:pt x="1498471" y="1569091"/>
                  <a:pt x="1477818" y="1579418"/>
                </a:cubicBezTo>
                <a:cubicBezTo>
                  <a:pt x="1383502" y="1626576"/>
                  <a:pt x="1204695" y="1629606"/>
                  <a:pt x="1131455" y="1634837"/>
                </a:cubicBezTo>
                <a:lnTo>
                  <a:pt x="743527" y="1662546"/>
                </a:lnTo>
                <a:cubicBezTo>
                  <a:pt x="748145" y="1708728"/>
                  <a:pt x="751625" y="1755037"/>
                  <a:pt x="757382" y="1801091"/>
                </a:cubicBezTo>
                <a:cubicBezTo>
                  <a:pt x="767252" y="1880053"/>
                  <a:pt x="788113" y="1910544"/>
                  <a:pt x="757382" y="1995055"/>
                </a:cubicBezTo>
                <a:cubicBezTo>
                  <a:pt x="750686" y="2013469"/>
                  <a:pt x="730870" y="2024075"/>
                  <a:pt x="715818" y="2036618"/>
                </a:cubicBezTo>
                <a:cubicBezTo>
                  <a:pt x="674810" y="2070791"/>
                  <a:pt x="671656" y="2064978"/>
                  <a:pt x="618836" y="2078182"/>
                </a:cubicBezTo>
                <a:cubicBezTo>
                  <a:pt x="591127" y="2073564"/>
                  <a:pt x="563255" y="2069837"/>
                  <a:pt x="535709" y="2064328"/>
                </a:cubicBezTo>
                <a:cubicBezTo>
                  <a:pt x="517038" y="2060594"/>
                  <a:pt x="499228" y="2052466"/>
                  <a:pt x="480291" y="2050473"/>
                </a:cubicBezTo>
                <a:cubicBezTo>
                  <a:pt x="411246" y="2043205"/>
                  <a:pt x="341746" y="2041236"/>
                  <a:pt x="272473" y="2036618"/>
                </a:cubicBezTo>
                <a:cubicBezTo>
                  <a:pt x="258618" y="2032000"/>
                  <a:pt x="241236" y="2033091"/>
                  <a:pt x="230909" y="2022764"/>
                </a:cubicBezTo>
                <a:cubicBezTo>
                  <a:pt x="220582" y="2012437"/>
                  <a:pt x="215602" y="1995732"/>
                  <a:pt x="217055" y="1981200"/>
                </a:cubicBezTo>
                <a:cubicBezTo>
                  <a:pt x="223315" y="1918606"/>
                  <a:pt x="246390" y="1880966"/>
                  <a:pt x="272473" y="1828800"/>
                </a:cubicBezTo>
                <a:cubicBezTo>
                  <a:pt x="267855" y="1805709"/>
                  <a:pt x="267894" y="1781172"/>
                  <a:pt x="258618" y="1759528"/>
                </a:cubicBezTo>
                <a:cubicBezTo>
                  <a:pt x="253472" y="1747522"/>
                  <a:pt x="242592" y="1737660"/>
                  <a:pt x="230909" y="1731818"/>
                </a:cubicBezTo>
                <a:cubicBezTo>
                  <a:pt x="204783" y="1718755"/>
                  <a:pt x="89773" y="1705718"/>
                  <a:pt x="78509" y="1704109"/>
                </a:cubicBezTo>
                <a:cubicBezTo>
                  <a:pt x="73891" y="1681018"/>
                  <a:pt x="73931" y="1656481"/>
                  <a:pt x="64655" y="1634837"/>
                </a:cubicBezTo>
                <a:cubicBezTo>
                  <a:pt x="36128" y="1568274"/>
                  <a:pt x="22182" y="1651415"/>
                  <a:pt x="50800" y="1565564"/>
                </a:cubicBezTo>
                <a:cubicBezTo>
                  <a:pt x="66115" y="1611509"/>
                  <a:pt x="0" y="1614055"/>
                  <a:pt x="36945" y="162098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43372" y="47863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Золотая Орда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71265" y="5357826"/>
            <a:ext cx="2800603" cy="1347903"/>
          </a:xfrm>
          <a:custGeom>
            <a:avLst/>
            <a:gdLst>
              <a:gd name="connsiteX0" fmla="*/ 32299 w 2830917"/>
              <a:gd name="connsiteY0" fmla="*/ 1149928 h 1233184"/>
              <a:gd name="connsiteX1" fmla="*/ 60008 w 2830917"/>
              <a:gd name="connsiteY1" fmla="*/ 858982 h 1233184"/>
              <a:gd name="connsiteX2" fmla="*/ 87717 w 2830917"/>
              <a:gd name="connsiteY2" fmla="*/ 748146 h 1233184"/>
              <a:gd name="connsiteX3" fmla="*/ 129280 w 2830917"/>
              <a:gd name="connsiteY3" fmla="*/ 706582 h 1233184"/>
              <a:gd name="connsiteX4" fmla="*/ 267826 w 2830917"/>
              <a:gd name="connsiteY4" fmla="*/ 623455 h 1233184"/>
              <a:gd name="connsiteX5" fmla="*/ 309390 w 2830917"/>
              <a:gd name="connsiteY5" fmla="*/ 595746 h 1233184"/>
              <a:gd name="connsiteX6" fmla="*/ 337099 w 2830917"/>
              <a:gd name="connsiteY6" fmla="*/ 554182 h 1233184"/>
              <a:gd name="connsiteX7" fmla="*/ 420226 w 2830917"/>
              <a:gd name="connsiteY7" fmla="*/ 498764 h 1233184"/>
              <a:gd name="connsiteX8" fmla="*/ 517208 w 2830917"/>
              <a:gd name="connsiteY8" fmla="*/ 526473 h 1233184"/>
              <a:gd name="connsiteX9" fmla="*/ 572626 w 2830917"/>
              <a:gd name="connsiteY9" fmla="*/ 512619 h 1233184"/>
              <a:gd name="connsiteX10" fmla="*/ 614190 w 2830917"/>
              <a:gd name="connsiteY10" fmla="*/ 471055 h 1233184"/>
              <a:gd name="connsiteX11" fmla="*/ 683462 w 2830917"/>
              <a:gd name="connsiteY11" fmla="*/ 346364 h 1233184"/>
              <a:gd name="connsiteX12" fmla="*/ 808153 w 2830917"/>
              <a:gd name="connsiteY12" fmla="*/ 290946 h 1233184"/>
              <a:gd name="connsiteX13" fmla="*/ 891280 w 2830917"/>
              <a:gd name="connsiteY13" fmla="*/ 263237 h 1233184"/>
              <a:gd name="connsiteX14" fmla="*/ 1057535 w 2830917"/>
              <a:gd name="connsiteY14" fmla="*/ 249382 h 1233184"/>
              <a:gd name="connsiteX15" fmla="*/ 1196080 w 2830917"/>
              <a:gd name="connsiteY15" fmla="*/ 180110 h 1233184"/>
              <a:gd name="connsiteX16" fmla="*/ 1196080 w 2830917"/>
              <a:gd name="connsiteY16" fmla="*/ 180110 h 1233184"/>
              <a:gd name="connsiteX17" fmla="*/ 1237644 w 2830917"/>
              <a:gd name="connsiteY17" fmla="*/ 166255 h 1233184"/>
              <a:gd name="connsiteX18" fmla="*/ 1293062 w 2830917"/>
              <a:gd name="connsiteY18" fmla="*/ 152400 h 1233184"/>
              <a:gd name="connsiteX19" fmla="*/ 1348480 w 2830917"/>
              <a:gd name="connsiteY19" fmla="*/ 124691 h 1233184"/>
              <a:gd name="connsiteX20" fmla="*/ 1459317 w 2830917"/>
              <a:gd name="connsiteY20" fmla="*/ 96982 h 1233184"/>
              <a:gd name="connsiteX21" fmla="*/ 1500880 w 2830917"/>
              <a:gd name="connsiteY21" fmla="*/ 69273 h 1233184"/>
              <a:gd name="connsiteX22" fmla="*/ 1542444 w 2830917"/>
              <a:gd name="connsiteY22" fmla="*/ 55419 h 1233184"/>
              <a:gd name="connsiteX23" fmla="*/ 1874953 w 2830917"/>
              <a:gd name="connsiteY23" fmla="*/ 41564 h 1233184"/>
              <a:gd name="connsiteX24" fmla="*/ 1971935 w 2830917"/>
              <a:gd name="connsiteY24" fmla="*/ 0 h 1233184"/>
              <a:gd name="connsiteX25" fmla="*/ 2013499 w 2830917"/>
              <a:gd name="connsiteY25" fmla="*/ 13855 h 1233184"/>
              <a:gd name="connsiteX26" fmla="*/ 2055062 w 2830917"/>
              <a:gd name="connsiteY26" fmla="*/ 55419 h 1233184"/>
              <a:gd name="connsiteX27" fmla="*/ 2096626 w 2830917"/>
              <a:gd name="connsiteY27" fmla="*/ 69273 h 1233184"/>
              <a:gd name="connsiteX28" fmla="*/ 2152044 w 2830917"/>
              <a:gd name="connsiteY28" fmla="*/ 96982 h 1233184"/>
              <a:gd name="connsiteX29" fmla="*/ 2221317 w 2830917"/>
              <a:gd name="connsiteY29" fmla="*/ 180110 h 1233184"/>
              <a:gd name="connsiteX30" fmla="*/ 2262880 w 2830917"/>
              <a:gd name="connsiteY30" fmla="*/ 207819 h 1233184"/>
              <a:gd name="connsiteX31" fmla="*/ 2290590 w 2830917"/>
              <a:gd name="connsiteY31" fmla="*/ 249382 h 1233184"/>
              <a:gd name="connsiteX32" fmla="*/ 2290590 w 2830917"/>
              <a:gd name="connsiteY32" fmla="*/ 484910 h 1233184"/>
              <a:gd name="connsiteX33" fmla="*/ 2346008 w 2830917"/>
              <a:gd name="connsiteY33" fmla="*/ 526473 h 1233184"/>
              <a:gd name="connsiteX34" fmla="*/ 2442990 w 2830917"/>
              <a:gd name="connsiteY34" fmla="*/ 568037 h 1233184"/>
              <a:gd name="connsiteX35" fmla="*/ 2830917 w 2830917"/>
              <a:gd name="connsiteY35" fmla="*/ 581891 h 1233184"/>
              <a:gd name="connsiteX36" fmla="*/ 2775499 w 2830917"/>
              <a:gd name="connsiteY36" fmla="*/ 637310 h 1233184"/>
              <a:gd name="connsiteX37" fmla="*/ 2678517 w 2830917"/>
              <a:gd name="connsiteY37" fmla="*/ 692728 h 1233184"/>
              <a:gd name="connsiteX38" fmla="*/ 2581535 w 2830917"/>
              <a:gd name="connsiteY38" fmla="*/ 734291 h 1233184"/>
              <a:gd name="connsiteX39" fmla="*/ 2539971 w 2830917"/>
              <a:gd name="connsiteY39" fmla="*/ 762000 h 1233184"/>
              <a:gd name="connsiteX40" fmla="*/ 2456844 w 2830917"/>
              <a:gd name="connsiteY40" fmla="*/ 789710 h 1233184"/>
              <a:gd name="connsiteX41" fmla="*/ 2373717 w 2830917"/>
              <a:gd name="connsiteY41" fmla="*/ 817419 h 1233184"/>
              <a:gd name="connsiteX42" fmla="*/ 2221317 w 2830917"/>
              <a:gd name="connsiteY42" fmla="*/ 886691 h 1233184"/>
              <a:gd name="connsiteX43" fmla="*/ 2165899 w 2830917"/>
              <a:gd name="connsiteY43" fmla="*/ 900546 h 1233184"/>
              <a:gd name="connsiteX44" fmla="*/ 1764117 w 2830917"/>
              <a:gd name="connsiteY44" fmla="*/ 914400 h 1233184"/>
              <a:gd name="connsiteX45" fmla="*/ 1625571 w 2830917"/>
              <a:gd name="connsiteY45" fmla="*/ 928255 h 1233184"/>
              <a:gd name="connsiteX46" fmla="*/ 1306917 w 2830917"/>
              <a:gd name="connsiteY46" fmla="*/ 955964 h 1233184"/>
              <a:gd name="connsiteX47" fmla="*/ 1251499 w 2830917"/>
              <a:gd name="connsiteY47" fmla="*/ 983673 h 1233184"/>
              <a:gd name="connsiteX48" fmla="*/ 1154517 w 2830917"/>
              <a:gd name="connsiteY48" fmla="*/ 1011382 h 1233184"/>
              <a:gd name="connsiteX49" fmla="*/ 1015971 w 2830917"/>
              <a:gd name="connsiteY49" fmla="*/ 1025237 h 1233184"/>
              <a:gd name="connsiteX50" fmla="*/ 766590 w 2830917"/>
              <a:gd name="connsiteY50" fmla="*/ 1052946 h 1233184"/>
              <a:gd name="connsiteX51" fmla="*/ 572626 w 2830917"/>
              <a:gd name="connsiteY51" fmla="*/ 1080655 h 1233184"/>
              <a:gd name="connsiteX52" fmla="*/ 447935 w 2830917"/>
              <a:gd name="connsiteY52" fmla="*/ 1122219 h 1233184"/>
              <a:gd name="connsiteX53" fmla="*/ 406371 w 2830917"/>
              <a:gd name="connsiteY53" fmla="*/ 1149928 h 1233184"/>
              <a:gd name="connsiteX54" fmla="*/ 267826 w 2830917"/>
              <a:gd name="connsiteY54" fmla="*/ 1163782 h 1233184"/>
              <a:gd name="connsiteX55" fmla="*/ 18444 w 2830917"/>
              <a:gd name="connsiteY55" fmla="*/ 1094510 h 1233184"/>
              <a:gd name="connsiteX56" fmla="*/ 18444 w 2830917"/>
              <a:gd name="connsiteY56" fmla="*/ 1094510 h 1233184"/>
              <a:gd name="connsiteX57" fmla="*/ 18444 w 2830917"/>
              <a:gd name="connsiteY57" fmla="*/ 1094510 h 1233184"/>
              <a:gd name="connsiteX58" fmla="*/ 32299 w 2830917"/>
              <a:gd name="connsiteY58" fmla="*/ 1011382 h 123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30917" h="1233184">
                <a:moveTo>
                  <a:pt x="32299" y="1149928"/>
                </a:moveTo>
                <a:cubicBezTo>
                  <a:pt x="42525" y="986301"/>
                  <a:pt x="33254" y="974914"/>
                  <a:pt x="60008" y="858982"/>
                </a:cubicBezTo>
                <a:cubicBezTo>
                  <a:pt x="68571" y="821875"/>
                  <a:pt x="60789" y="775075"/>
                  <a:pt x="87717" y="748146"/>
                </a:cubicBezTo>
                <a:cubicBezTo>
                  <a:pt x="101571" y="734291"/>
                  <a:pt x="113814" y="718611"/>
                  <a:pt x="129280" y="706582"/>
                </a:cubicBezTo>
                <a:cubicBezTo>
                  <a:pt x="223130" y="633588"/>
                  <a:pt x="186629" y="669853"/>
                  <a:pt x="267826" y="623455"/>
                </a:cubicBezTo>
                <a:cubicBezTo>
                  <a:pt x="282283" y="615194"/>
                  <a:pt x="295535" y="604982"/>
                  <a:pt x="309390" y="595746"/>
                </a:cubicBezTo>
                <a:cubicBezTo>
                  <a:pt x="318626" y="581891"/>
                  <a:pt x="324568" y="565147"/>
                  <a:pt x="337099" y="554182"/>
                </a:cubicBezTo>
                <a:cubicBezTo>
                  <a:pt x="362161" y="532252"/>
                  <a:pt x="420226" y="498764"/>
                  <a:pt x="420226" y="498764"/>
                </a:cubicBezTo>
                <a:cubicBezTo>
                  <a:pt x="439828" y="505298"/>
                  <a:pt x="499808" y="526473"/>
                  <a:pt x="517208" y="526473"/>
                </a:cubicBezTo>
                <a:cubicBezTo>
                  <a:pt x="536249" y="526473"/>
                  <a:pt x="554153" y="517237"/>
                  <a:pt x="572626" y="512619"/>
                </a:cubicBezTo>
                <a:cubicBezTo>
                  <a:pt x="586481" y="498764"/>
                  <a:pt x="603322" y="487358"/>
                  <a:pt x="614190" y="471055"/>
                </a:cubicBezTo>
                <a:cubicBezTo>
                  <a:pt x="654615" y="410417"/>
                  <a:pt x="583366" y="413094"/>
                  <a:pt x="683462" y="346364"/>
                </a:cubicBezTo>
                <a:cubicBezTo>
                  <a:pt x="749329" y="302453"/>
                  <a:pt x="709229" y="323921"/>
                  <a:pt x="808153" y="290946"/>
                </a:cubicBezTo>
                <a:cubicBezTo>
                  <a:pt x="808155" y="290945"/>
                  <a:pt x="891276" y="263237"/>
                  <a:pt x="891280" y="263237"/>
                </a:cubicBezTo>
                <a:lnTo>
                  <a:pt x="1057535" y="249382"/>
                </a:lnTo>
                <a:cubicBezTo>
                  <a:pt x="1145261" y="227451"/>
                  <a:pt x="1097110" y="246090"/>
                  <a:pt x="1196080" y="180110"/>
                </a:cubicBezTo>
                <a:lnTo>
                  <a:pt x="1196080" y="180110"/>
                </a:lnTo>
                <a:cubicBezTo>
                  <a:pt x="1209935" y="175492"/>
                  <a:pt x="1223602" y="170267"/>
                  <a:pt x="1237644" y="166255"/>
                </a:cubicBezTo>
                <a:cubicBezTo>
                  <a:pt x="1255953" y="161024"/>
                  <a:pt x="1275233" y="159086"/>
                  <a:pt x="1293062" y="152400"/>
                </a:cubicBezTo>
                <a:cubicBezTo>
                  <a:pt x="1312400" y="145148"/>
                  <a:pt x="1329497" y="132827"/>
                  <a:pt x="1348480" y="124691"/>
                </a:cubicBezTo>
                <a:cubicBezTo>
                  <a:pt x="1385753" y="108717"/>
                  <a:pt x="1418664" y="105113"/>
                  <a:pt x="1459317" y="96982"/>
                </a:cubicBezTo>
                <a:cubicBezTo>
                  <a:pt x="1473171" y="87746"/>
                  <a:pt x="1485987" y="76719"/>
                  <a:pt x="1500880" y="69273"/>
                </a:cubicBezTo>
                <a:cubicBezTo>
                  <a:pt x="1513942" y="62742"/>
                  <a:pt x="1527880" y="56498"/>
                  <a:pt x="1542444" y="55419"/>
                </a:cubicBezTo>
                <a:cubicBezTo>
                  <a:pt x="1653073" y="47224"/>
                  <a:pt x="1764117" y="46182"/>
                  <a:pt x="1874953" y="41564"/>
                </a:cubicBezTo>
                <a:cubicBezTo>
                  <a:pt x="1885773" y="36154"/>
                  <a:pt x="1951550" y="0"/>
                  <a:pt x="1971935" y="0"/>
                </a:cubicBezTo>
                <a:cubicBezTo>
                  <a:pt x="1986539" y="0"/>
                  <a:pt x="1999644" y="9237"/>
                  <a:pt x="2013499" y="13855"/>
                </a:cubicBezTo>
                <a:cubicBezTo>
                  <a:pt x="2027353" y="27710"/>
                  <a:pt x="2038759" y="44551"/>
                  <a:pt x="2055062" y="55419"/>
                </a:cubicBezTo>
                <a:cubicBezTo>
                  <a:pt x="2067213" y="63520"/>
                  <a:pt x="2083203" y="63520"/>
                  <a:pt x="2096626" y="69273"/>
                </a:cubicBezTo>
                <a:cubicBezTo>
                  <a:pt x="2115609" y="77409"/>
                  <a:pt x="2135238" y="84978"/>
                  <a:pt x="2152044" y="96982"/>
                </a:cubicBezTo>
                <a:cubicBezTo>
                  <a:pt x="2231483" y="153724"/>
                  <a:pt x="2160558" y="119350"/>
                  <a:pt x="2221317" y="180110"/>
                </a:cubicBezTo>
                <a:cubicBezTo>
                  <a:pt x="2233091" y="191884"/>
                  <a:pt x="2249026" y="198583"/>
                  <a:pt x="2262880" y="207819"/>
                </a:cubicBezTo>
                <a:cubicBezTo>
                  <a:pt x="2272117" y="221673"/>
                  <a:pt x="2288933" y="232814"/>
                  <a:pt x="2290590" y="249382"/>
                </a:cubicBezTo>
                <a:cubicBezTo>
                  <a:pt x="2305045" y="393929"/>
                  <a:pt x="2223920" y="311569"/>
                  <a:pt x="2290590" y="484910"/>
                </a:cubicBezTo>
                <a:cubicBezTo>
                  <a:pt x="2298879" y="506462"/>
                  <a:pt x="2327218" y="513052"/>
                  <a:pt x="2346008" y="526473"/>
                </a:cubicBezTo>
                <a:cubicBezTo>
                  <a:pt x="2381216" y="551622"/>
                  <a:pt x="2396803" y="565150"/>
                  <a:pt x="2442990" y="568037"/>
                </a:cubicBezTo>
                <a:cubicBezTo>
                  <a:pt x="2572129" y="576108"/>
                  <a:pt x="2701608" y="577273"/>
                  <a:pt x="2830917" y="581891"/>
                </a:cubicBezTo>
                <a:cubicBezTo>
                  <a:pt x="2812444" y="600364"/>
                  <a:pt x="2795334" y="620308"/>
                  <a:pt x="2775499" y="637310"/>
                </a:cubicBezTo>
                <a:cubicBezTo>
                  <a:pt x="2741747" y="666240"/>
                  <a:pt x="2717824" y="670267"/>
                  <a:pt x="2678517" y="692728"/>
                </a:cubicBezTo>
                <a:cubicBezTo>
                  <a:pt x="2604101" y="735251"/>
                  <a:pt x="2672557" y="711536"/>
                  <a:pt x="2581535" y="734291"/>
                </a:cubicBezTo>
                <a:cubicBezTo>
                  <a:pt x="2567680" y="743527"/>
                  <a:pt x="2555187" y="755237"/>
                  <a:pt x="2539971" y="762000"/>
                </a:cubicBezTo>
                <a:cubicBezTo>
                  <a:pt x="2513280" y="773863"/>
                  <a:pt x="2484553" y="780473"/>
                  <a:pt x="2456844" y="789710"/>
                </a:cubicBezTo>
                <a:cubicBezTo>
                  <a:pt x="2429135" y="798946"/>
                  <a:pt x="2399841" y="804357"/>
                  <a:pt x="2373717" y="817419"/>
                </a:cubicBezTo>
                <a:cubicBezTo>
                  <a:pt x="2300565" y="853995"/>
                  <a:pt x="2284125" y="868746"/>
                  <a:pt x="2221317" y="886691"/>
                </a:cubicBezTo>
                <a:cubicBezTo>
                  <a:pt x="2203008" y="891922"/>
                  <a:pt x="2184905" y="899394"/>
                  <a:pt x="2165899" y="900546"/>
                </a:cubicBezTo>
                <a:cubicBezTo>
                  <a:pt x="2032138" y="908653"/>
                  <a:pt x="1898044" y="909782"/>
                  <a:pt x="1764117" y="914400"/>
                </a:cubicBezTo>
                <a:lnTo>
                  <a:pt x="1625571" y="928255"/>
                </a:lnTo>
                <a:lnTo>
                  <a:pt x="1306917" y="955964"/>
                </a:lnTo>
                <a:cubicBezTo>
                  <a:pt x="1288444" y="965200"/>
                  <a:pt x="1270482" y="975537"/>
                  <a:pt x="1251499" y="983673"/>
                </a:cubicBezTo>
                <a:cubicBezTo>
                  <a:pt x="1231758" y="992133"/>
                  <a:pt x="1172098" y="1008870"/>
                  <a:pt x="1154517" y="1011382"/>
                </a:cubicBezTo>
                <a:cubicBezTo>
                  <a:pt x="1108571" y="1017946"/>
                  <a:pt x="1062119" y="1020293"/>
                  <a:pt x="1015971" y="1025237"/>
                </a:cubicBezTo>
                <a:lnTo>
                  <a:pt x="766590" y="1052946"/>
                </a:lnTo>
                <a:cubicBezTo>
                  <a:pt x="618490" y="1069401"/>
                  <a:pt x="682909" y="1058598"/>
                  <a:pt x="572626" y="1080655"/>
                </a:cubicBezTo>
                <a:cubicBezTo>
                  <a:pt x="386223" y="1173857"/>
                  <a:pt x="662793" y="1041647"/>
                  <a:pt x="447935" y="1122219"/>
                </a:cubicBezTo>
                <a:cubicBezTo>
                  <a:pt x="432344" y="1128066"/>
                  <a:pt x="422596" y="1146184"/>
                  <a:pt x="406371" y="1149928"/>
                </a:cubicBezTo>
                <a:cubicBezTo>
                  <a:pt x="361148" y="1160364"/>
                  <a:pt x="314008" y="1159164"/>
                  <a:pt x="267826" y="1163782"/>
                </a:cubicBezTo>
                <a:cubicBezTo>
                  <a:pt x="0" y="1148903"/>
                  <a:pt x="18444" y="1233184"/>
                  <a:pt x="18444" y="1094510"/>
                </a:cubicBezTo>
                <a:lnTo>
                  <a:pt x="18444" y="1094510"/>
                </a:lnTo>
                <a:lnTo>
                  <a:pt x="18444" y="1094510"/>
                </a:lnTo>
                <a:cubicBezTo>
                  <a:pt x="34539" y="1030130"/>
                  <a:pt x="32299" y="1058133"/>
                  <a:pt x="32299" y="1011382"/>
                </a:cubicBezTo>
              </a:path>
            </a:pathLst>
          </a:custGeom>
          <a:solidFill>
            <a:srgbClr val="00B0F0"/>
          </a:solidFill>
          <a:ln w="28575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21076399">
            <a:off x="1227839" y="584329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Русское море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460039" y="5375564"/>
            <a:ext cx="2361343" cy="1225475"/>
          </a:xfrm>
          <a:custGeom>
            <a:avLst/>
            <a:gdLst>
              <a:gd name="connsiteX0" fmla="*/ 1059016 w 2361343"/>
              <a:gd name="connsiteY0" fmla="*/ 609600 h 1225475"/>
              <a:gd name="connsiteX1" fmla="*/ 1100579 w 2361343"/>
              <a:gd name="connsiteY1" fmla="*/ 568036 h 1225475"/>
              <a:gd name="connsiteX2" fmla="*/ 1142143 w 2361343"/>
              <a:gd name="connsiteY2" fmla="*/ 540327 h 1225475"/>
              <a:gd name="connsiteX3" fmla="*/ 1155997 w 2361343"/>
              <a:gd name="connsiteY3" fmla="*/ 498763 h 1225475"/>
              <a:gd name="connsiteX4" fmla="*/ 1142143 w 2361343"/>
              <a:gd name="connsiteY4" fmla="*/ 221672 h 1225475"/>
              <a:gd name="connsiteX5" fmla="*/ 1128288 w 2361343"/>
              <a:gd name="connsiteY5" fmla="*/ 180109 h 1225475"/>
              <a:gd name="connsiteX6" fmla="*/ 1266834 w 2361343"/>
              <a:gd name="connsiteY6" fmla="*/ 166254 h 1225475"/>
              <a:gd name="connsiteX7" fmla="*/ 1419234 w 2361343"/>
              <a:gd name="connsiteY7" fmla="*/ 124691 h 1225475"/>
              <a:gd name="connsiteX8" fmla="*/ 1488506 w 2361343"/>
              <a:gd name="connsiteY8" fmla="*/ 138545 h 1225475"/>
              <a:gd name="connsiteX9" fmla="*/ 1530070 w 2361343"/>
              <a:gd name="connsiteY9" fmla="*/ 166254 h 1225475"/>
              <a:gd name="connsiteX10" fmla="*/ 1668616 w 2361343"/>
              <a:gd name="connsiteY10" fmla="*/ 180109 h 1225475"/>
              <a:gd name="connsiteX11" fmla="*/ 1737888 w 2361343"/>
              <a:gd name="connsiteY11" fmla="*/ 166254 h 1225475"/>
              <a:gd name="connsiteX12" fmla="*/ 1779452 w 2361343"/>
              <a:gd name="connsiteY12" fmla="*/ 138545 h 1225475"/>
              <a:gd name="connsiteX13" fmla="*/ 1821016 w 2361343"/>
              <a:gd name="connsiteY13" fmla="*/ 124691 h 1225475"/>
              <a:gd name="connsiteX14" fmla="*/ 1904143 w 2361343"/>
              <a:gd name="connsiteY14" fmla="*/ 69272 h 1225475"/>
              <a:gd name="connsiteX15" fmla="*/ 1959561 w 2361343"/>
              <a:gd name="connsiteY15" fmla="*/ 27709 h 1225475"/>
              <a:gd name="connsiteX16" fmla="*/ 2056543 w 2361343"/>
              <a:gd name="connsiteY16" fmla="*/ 0 h 1225475"/>
              <a:gd name="connsiteX17" fmla="*/ 2292070 w 2361343"/>
              <a:gd name="connsiteY17" fmla="*/ 13854 h 1225475"/>
              <a:gd name="connsiteX18" fmla="*/ 2333634 w 2361343"/>
              <a:gd name="connsiteY18" fmla="*/ 27709 h 1225475"/>
              <a:gd name="connsiteX19" fmla="*/ 2361343 w 2361343"/>
              <a:gd name="connsiteY19" fmla="*/ 69272 h 1225475"/>
              <a:gd name="connsiteX20" fmla="*/ 2347488 w 2361343"/>
              <a:gd name="connsiteY20" fmla="*/ 138545 h 1225475"/>
              <a:gd name="connsiteX21" fmla="*/ 2305925 w 2361343"/>
              <a:gd name="connsiteY21" fmla="*/ 180109 h 1225475"/>
              <a:gd name="connsiteX22" fmla="*/ 2139670 w 2361343"/>
              <a:gd name="connsiteY22" fmla="*/ 221672 h 1225475"/>
              <a:gd name="connsiteX23" fmla="*/ 2125816 w 2361343"/>
              <a:gd name="connsiteY23" fmla="*/ 263236 h 1225475"/>
              <a:gd name="connsiteX24" fmla="*/ 2111961 w 2361343"/>
              <a:gd name="connsiteY24" fmla="*/ 429491 h 1225475"/>
              <a:gd name="connsiteX25" fmla="*/ 2084252 w 2361343"/>
              <a:gd name="connsiteY25" fmla="*/ 471054 h 1225475"/>
              <a:gd name="connsiteX26" fmla="*/ 2098106 w 2361343"/>
              <a:gd name="connsiteY26" fmla="*/ 581891 h 1225475"/>
              <a:gd name="connsiteX27" fmla="*/ 2167379 w 2361343"/>
              <a:gd name="connsiteY27" fmla="*/ 651163 h 1225475"/>
              <a:gd name="connsiteX28" fmla="*/ 2195088 w 2361343"/>
              <a:gd name="connsiteY28" fmla="*/ 692727 h 1225475"/>
              <a:gd name="connsiteX29" fmla="*/ 2208943 w 2361343"/>
              <a:gd name="connsiteY29" fmla="*/ 969818 h 1225475"/>
              <a:gd name="connsiteX30" fmla="*/ 2236652 w 2361343"/>
              <a:gd name="connsiteY30" fmla="*/ 1025236 h 1225475"/>
              <a:gd name="connsiteX31" fmla="*/ 2264361 w 2361343"/>
              <a:gd name="connsiteY31" fmla="*/ 1122218 h 1225475"/>
              <a:gd name="connsiteX32" fmla="*/ 2167379 w 2361343"/>
              <a:gd name="connsiteY32" fmla="*/ 1177636 h 1225475"/>
              <a:gd name="connsiteX33" fmla="*/ 2070397 w 2361343"/>
              <a:gd name="connsiteY33" fmla="*/ 1219200 h 1225475"/>
              <a:gd name="connsiteX34" fmla="*/ 1890288 w 2361343"/>
              <a:gd name="connsiteY34" fmla="*/ 1205345 h 1225475"/>
              <a:gd name="connsiteX35" fmla="*/ 1807161 w 2361343"/>
              <a:gd name="connsiteY35" fmla="*/ 1149927 h 1225475"/>
              <a:gd name="connsiteX36" fmla="*/ 1059016 w 2361343"/>
              <a:gd name="connsiteY36" fmla="*/ 1177636 h 1225475"/>
              <a:gd name="connsiteX37" fmla="*/ 975888 w 2361343"/>
              <a:gd name="connsiteY37" fmla="*/ 1191491 h 1225475"/>
              <a:gd name="connsiteX38" fmla="*/ 920470 w 2361343"/>
              <a:gd name="connsiteY38" fmla="*/ 1177636 h 1225475"/>
              <a:gd name="connsiteX39" fmla="*/ 851197 w 2361343"/>
              <a:gd name="connsiteY39" fmla="*/ 1039091 h 1225475"/>
              <a:gd name="connsiteX40" fmla="*/ 754216 w 2361343"/>
              <a:gd name="connsiteY40" fmla="*/ 1094509 h 1225475"/>
              <a:gd name="connsiteX41" fmla="*/ 657234 w 2361343"/>
              <a:gd name="connsiteY41" fmla="*/ 1122218 h 1225475"/>
              <a:gd name="connsiteX42" fmla="*/ 532543 w 2361343"/>
              <a:gd name="connsiteY42" fmla="*/ 1108363 h 1225475"/>
              <a:gd name="connsiteX43" fmla="*/ 449416 w 2361343"/>
              <a:gd name="connsiteY43" fmla="*/ 1094509 h 1225475"/>
              <a:gd name="connsiteX44" fmla="*/ 338579 w 2361343"/>
              <a:gd name="connsiteY44" fmla="*/ 1080654 h 1225475"/>
              <a:gd name="connsiteX45" fmla="*/ 200034 w 2361343"/>
              <a:gd name="connsiteY45" fmla="*/ 1052945 h 1225475"/>
              <a:gd name="connsiteX46" fmla="*/ 158470 w 2361343"/>
              <a:gd name="connsiteY46" fmla="*/ 1039091 h 1225475"/>
              <a:gd name="connsiteX47" fmla="*/ 19925 w 2361343"/>
              <a:gd name="connsiteY47" fmla="*/ 1025236 h 1225475"/>
              <a:gd name="connsiteX48" fmla="*/ 172325 w 2361343"/>
              <a:gd name="connsiteY48" fmla="*/ 997527 h 1225475"/>
              <a:gd name="connsiteX49" fmla="*/ 213888 w 2361343"/>
              <a:gd name="connsiteY49" fmla="*/ 983672 h 1225475"/>
              <a:gd name="connsiteX50" fmla="*/ 504834 w 2361343"/>
              <a:gd name="connsiteY50" fmla="*/ 969818 h 1225475"/>
              <a:gd name="connsiteX51" fmla="*/ 546397 w 2361343"/>
              <a:gd name="connsiteY51" fmla="*/ 928254 h 1225475"/>
              <a:gd name="connsiteX52" fmla="*/ 629525 w 2361343"/>
              <a:gd name="connsiteY52" fmla="*/ 900545 h 1225475"/>
              <a:gd name="connsiteX53" fmla="*/ 781925 w 2361343"/>
              <a:gd name="connsiteY53" fmla="*/ 872836 h 1225475"/>
              <a:gd name="connsiteX54" fmla="*/ 837343 w 2361343"/>
              <a:gd name="connsiteY54" fmla="*/ 858981 h 1225475"/>
              <a:gd name="connsiteX55" fmla="*/ 809634 w 2361343"/>
              <a:gd name="connsiteY55" fmla="*/ 817418 h 1225475"/>
              <a:gd name="connsiteX56" fmla="*/ 906616 w 2361343"/>
              <a:gd name="connsiteY56" fmla="*/ 762000 h 1225475"/>
              <a:gd name="connsiteX57" fmla="*/ 948179 w 2361343"/>
              <a:gd name="connsiteY57" fmla="*/ 734291 h 1225475"/>
              <a:gd name="connsiteX58" fmla="*/ 989743 w 2361343"/>
              <a:gd name="connsiteY58" fmla="*/ 720436 h 1225475"/>
              <a:gd name="connsiteX59" fmla="*/ 1031306 w 2361343"/>
              <a:gd name="connsiteY59" fmla="*/ 678872 h 1225475"/>
              <a:gd name="connsiteX60" fmla="*/ 1072870 w 2361343"/>
              <a:gd name="connsiteY60" fmla="*/ 651163 h 1225475"/>
              <a:gd name="connsiteX61" fmla="*/ 1100579 w 2361343"/>
              <a:gd name="connsiteY61" fmla="*/ 609600 h 1225475"/>
              <a:gd name="connsiteX62" fmla="*/ 1045161 w 2361343"/>
              <a:gd name="connsiteY62" fmla="*/ 554181 h 1225475"/>
              <a:gd name="connsiteX63" fmla="*/ 1059016 w 2361343"/>
              <a:gd name="connsiteY63" fmla="*/ 609600 h 1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361343" h="1225475">
                <a:moveTo>
                  <a:pt x="1059016" y="609600"/>
                </a:moveTo>
                <a:cubicBezTo>
                  <a:pt x="1068252" y="611909"/>
                  <a:pt x="1085527" y="580579"/>
                  <a:pt x="1100579" y="568036"/>
                </a:cubicBezTo>
                <a:cubicBezTo>
                  <a:pt x="1113371" y="557376"/>
                  <a:pt x="1131741" y="553329"/>
                  <a:pt x="1142143" y="540327"/>
                </a:cubicBezTo>
                <a:cubicBezTo>
                  <a:pt x="1151266" y="528923"/>
                  <a:pt x="1151379" y="512618"/>
                  <a:pt x="1155997" y="498763"/>
                </a:cubicBezTo>
                <a:cubicBezTo>
                  <a:pt x="1151379" y="406399"/>
                  <a:pt x="1150154" y="313803"/>
                  <a:pt x="1142143" y="221672"/>
                </a:cubicBezTo>
                <a:cubicBezTo>
                  <a:pt x="1140878" y="207123"/>
                  <a:pt x="1114943" y="186040"/>
                  <a:pt x="1128288" y="180109"/>
                </a:cubicBezTo>
                <a:cubicBezTo>
                  <a:pt x="1170700" y="161259"/>
                  <a:pt x="1220652" y="170872"/>
                  <a:pt x="1266834" y="166254"/>
                </a:cubicBezTo>
                <a:cubicBezTo>
                  <a:pt x="1391838" y="135003"/>
                  <a:pt x="1341542" y="150587"/>
                  <a:pt x="1419234" y="124691"/>
                </a:cubicBezTo>
                <a:cubicBezTo>
                  <a:pt x="1442325" y="129309"/>
                  <a:pt x="1466457" y="130277"/>
                  <a:pt x="1488506" y="138545"/>
                </a:cubicBezTo>
                <a:cubicBezTo>
                  <a:pt x="1504097" y="144392"/>
                  <a:pt x="1513845" y="162510"/>
                  <a:pt x="1530070" y="166254"/>
                </a:cubicBezTo>
                <a:cubicBezTo>
                  <a:pt x="1575294" y="176690"/>
                  <a:pt x="1622434" y="175491"/>
                  <a:pt x="1668616" y="180109"/>
                </a:cubicBezTo>
                <a:cubicBezTo>
                  <a:pt x="1691707" y="175491"/>
                  <a:pt x="1715839" y="174522"/>
                  <a:pt x="1737888" y="166254"/>
                </a:cubicBezTo>
                <a:cubicBezTo>
                  <a:pt x="1753479" y="160407"/>
                  <a:pt x="1764559" y="145991"/>
                  <a:pt x="1779452" y="138545"/>
                </a:cubicBezTo>
                <a:cubicBezTo>
                  <a:pt x="1792514" y="132014"/>
                  <a:pt x="1807161" y="129309"/>
                  <a:pt x="1821016" y="124691"/>
                </a:cubicBezTo>
                <a:cubicBezTo>
                  <a:pt x="1848725" y="106218"/>
                  <a:pt x="1877501" y="89253"/>
                  <a:pt x="1904143" y="69272"/>
                </a:cubicBezTo>
                <a:cubicBezTo>
                  <a:pt x="1922616" y="55418"/>
                  <a:pt x="1939513" y="39165"/>
                  <a:pt x="1959561" y="27709"/>
                </a:cubicBezTo>
                <a:cubicBezTo>
                  <a:pt x="1975023" y="18874"/>
                  <a:pt x="2044541" y="3000"/>
                  <a:pt x="2056543" y="0"/>
                </a:cubicBezTo>
                <a:cubicBezTo>
                  <a:pt x="2135052" y="4618"/>
                  <a:pt x="2213816" y="6029"/>
                  <a:pt x="2292070" y="13854"/>
                </a:cubicBezTo>
                <a:cubicBezTo>
                  <a:pt x="2306602" y="15307"/>
                  <a:pt x="2322230" y="18586"/>
                  <a:pt x="2333634" y="27709"/>
                </a:cubicBezTo>
                <a:cubicBezTo>
                  <a:pt x="2346636" y="38111"/>
                  <a:pt x="2352107" y="55418"/>
                  <a:pt x="2361343" y="69272"/>
                </a:cubicBezTo>
                <a:cubicBezTo>
                  <a:pt x="2356725" y="92363"/>
                  <a:pt x="2358019" y="117483"/>
                  <a:pt x="2347488" y="138545"/>
                </a:cubicBezTo>
                <a:cubicBezTo>
                  <a:pt x="2338726" y="156070"/>
                  <a:pt x="2321869" y="168721"/>
                  <a:pt x="2305925" y="180109"/>
                </a:cubicBezTo>
                <a:cubicBezTo>
                  <a:pt x="2249467" y="220436"/>
                  <a:pt x="2212837" y="212526"/>
                  <a:pt x="2139670" y="221672"/>
                </a:cubicBezTo>
                <a:cubicBezTo>
                  <a:pt x="2135052" y="235527"/>
                  <a:pt x="2127746" y="248760"/>
                  <a:pt x="2125816" y="263236"/>
                </a:cubicBezTo>
                <a:cubicBezTo>
                  <a:pt x="2118466" y="318359"/>
                  <a:pt x="2122867" y="374961"/>
                  <a:pt x="2111961" y="429491"/>
                </a:cubicBezTo>
                <a:cubicBezTo>
                  <a:pt x="2108695" y="445819"/>
                  <a:pt x="2093488" y="457200"/>
                  <a:pt x="2084252" y="471054"/>
                </a:cubicBezTo>
                <a:cubicBezTo>
                  <a:pt x="2088870" y="508000"/>
                  <a:pt x="2082503" y="548085"/>
                  <a:pt x="2098106" y="581891"/>
                </a:cubicBezTo>
                <a:cubicBezTo>
                  <a:pt x="2111790" y="611541"/>
                  <a:pt x="2149265" y="623992"/>
                  <a:pt x="2167379" y="651163"/>
                </a:cubicBezTo>
                <a:lnTo>
                  <a:pt x="2195088" y="692727"/>
                </a:lnTo>
                <a:cubicBezTo>
                  <a:pt x="2199706" y="785091"/>
                  <a:pt x="2197472" y="878053"/>
                  <a:pt x="2208943" y="969818"/>
                </a:cubicBezTo>
                <a:cubicBezTo>
                  <a:pt x="2211505" y="990312"/>
                  <a:pt x="2228516" y="1006253"/>
                  <a:pt x="2236652" y="1025236"/>
                </a:cubicBezTo>
                <a:cubicBezTo>
                  <a:pt x="2248575" y="1053057"/>
                  <a:pt x="2257332" y="1094104"/>
                  <a:pt x="2264361" y="1122218"/>
                </a:cubicBezTo>
                <a:cubicBezTo>
                  <a:pt x="2130355" y="1222722"/>
                  <a:pt x="2273164" y="1124743"/>
                  <a:pt x="2167379" y="1177636"/>
                </a:cubicBezTo>
                <a:cubicBezTo>
                  <a:pt x="2071701" y="1225475"/>
                  <a:pt x="2185736" y="1190365"/>
                  <a:pt x="2070397" y="1219200"/>
                </a:cubicBezTo>
                <a:cubicBezTo>
                  <a:pt x="2010361" y="1214582"/>
                  <a:pt x="1948519" y="1220669"/>
                  <a:pt x="1890288" y="1205345"/>
                </a:cubicBezTo>
                <a:cubicBezTo>
                  <a:pt x="1858082" y="1196870"/>
                  <a:pt x="1807161" y="1149927"/>
                  <a:pt x="1807161" y="1149927"/>
                </a:cubicBezTo>
                <a:cubicBezTo>
                  <a:pt x="1515962" y="1156545"/>
                  <a:pt x="1316504" y="1145449"/>
                  <a:pt x="1059016" y="1177636"/>
                </a:cubicBezTo>
                <a:cubicBezTo>
                  <a:pt x="1031141" y="1181120"/>
                  <a:pt x="1003597" y="1186873"/>
                  <a:pt x="975888" y="1191491"/>
                </a:cubicBezTo>
                <a:cubicBezTo>
                  <a:pt x="957415" y="1186873"/>
                  <a:pt x="937972" y="1185137"/>
                  <a:pt x="920470" y="1177636"/>
                </a:cubicBezTo>
                <a:cubicBezTo>
                  <a:pt x="852103" y="1148335"/>
                  <a:pt x="871776" y="1121409"/>
                  <a:pt x="851197" y="1039091"/>
                </a:cubicBezTo>
                <a:cubicBezTo>
                  <a:pt x="809456" y="1066919"/>
                  <a:pt x="803433" y="1073416"/>
                  <a:pt x="754216" y="1094509"/>
                </a:cubicBezTo>
                <a:cubicBezTo>
                  <a:pt x="726395" y="1106432"/>
                  <a:pt x="685348" y="1115189"/>
                  <a:pt x="657234" y="1122218"/>
                </a:cubicBezTo>
                <a:cubicBezTo>
                  <a:pt x="615670" y="1117600"/>
                  <a:pt x="573996" y="1113890"/>
                  <a:pt x="532543" y="1108363"/>
                </a:cubicBezTo>
                <a:cubicBezTo>
                  <a:pt x="504698" y="1104650"/>
                  <a:pt x="477225" y="1098482"/>
                  <a:pt x="449416" y="1094509"/>
                </a:cubicBezTo>
                <a:cubicBezTo>
                  <a:pt x="412557" y="1089243"/>
                  <a:pt x="375525" y="1085272"/>
                  <a:pt x="338579" y="1080654"/>
                </a:cubicBezTo>
                <a:cubicBezTo>
                  <a:pt x="244679" y="1049355"/>
                  <a:pt x="359230" y="1084784"/>
                  <a:pt x="200034" y="1052945"/>
                </a:cubicBezTo>
                <a:cubicBezTo>
                  <a:pt x="185714" y="1050081"/>
                  <a:pt x="172904" y="1041312"/>
                  <a:pt x="158470" y="1039091"/>
                </a:cubicBezTo>
                <a:cubicBezTo>
                  <a:pt x="112598" y="1032034"/>
                  <a:pt x="66107" y="1029854"/>
                  <a:pt x="19925" y="1025236"/>
                </a:cubicBezTo>
                <a:cubicBezTo>
                  <a:pt x="115244" y="993462"/>
                  <a:pt x="0" y="1028859"/>
                  <a:pt x="172325" y="997527"/>
                </a:cubicBezTo>
                <a:cubicBezTo>
                  <a:pt x="186693" y="994915"/>
                  <a:pt x="199335" y="984885"/>
                  <a:pt x="213888" y="983672"/>
                </a:cubicBezTo>
                <a:cubicBezTo>
                  <a:pt x="310645" y="975609"/>
                  <a:pt x="407852" y="974436"/>
                  <a:pt x="504834" y="969818"/>
                </a:cubicBezTo>
                <a:cubicBezTo>
                  <a:pt x="518688" y="955963"/>
                  <a:pt x="529269" y="937769"/>
                  <a:pt x="546397" y="928254"/>
                </a:cubicBezTo>
                <a:cubicBezTo>
                  <a:pt x="571930" y="914069"/>
                  <a:pt x="601189" y="907629"/>
                  <a:pt x="629525" y="900545"/>
                </a:cubicBezTo>
                <a:cubicBezTo>
                  <a:pt x="755228" y="869120"/>
                  <a:pt x="599886" y="905935"/>
                  <a:pt x="781925" y="872836"/>
                </a:cubicBezTo>
                <a:cubicBezTo>
                  <a:pt x="800659" y="869430"/>
                  <a:pt x="818870" y="863599"/>
                  <a:pt x="837343" y="858981"/>
                </a:cubicBezTo>
                <a:cubicBezTo>
                  <a:pt x="828107" y="845127"/>
                  <a:pt x="806897" y="833842"/>
                  <a:pt x="809634" y="817418"/>
                </a:cubicBezTo>
                <a:cubicBezTo>
                  <a:pt x="816812" y="774351"/>
                  <a:pt x="878691" y="768981"/>
                  <a:pt x="906616" y="762000"/>
                </a:cubicBezTo>
                <a:cubicBezTo>
                  <a:pt x="920470" y="752764"/>
                  <a:pt x="933286" y="741738"/>
                  <a:pt x="948179" y="734291"/>
                </a:cubicBezTo>
                <a:cubicBezTo>
                  <a:pt x="961241" y="727760"/>
                  <a:pt x="977592" y="728537"/>
                  <a:pt x="989743" y="720436"/>
                </a:cubicBezTo>
                <a:cubicBezTo>
                  <a:pt x="1006045" y="709568"/>
                  <a:pt x="1016254" y="691415"/>
                  <a:pt x="1031306" y="678872"/>
                </a:cubicBezTo>
                <a:cubicBezTo>
                  <a:pt x="1044098" y="668212"/>
                  <a:pt x="1059015" y="660399"/>
                  <a:pt x="1072870" y="651163"/>
                </a:cubicBezTo>
                <a:cubicBezTo>
                  <a:pt x="1082106" y="637309"/>
                  <a:pt x="1104617" y="625754"/>
                  <a:pt x="1100579" y="609600"/>
                </a:cubicBezTo>
                <a:cubicBezTo>
                  <a:pt x="1094421" y="584968"/>
                  <a:pt x="1014373" y="615758"/>
                  <a:pt x="1045161" y="554181"/>
                </a:cubicBezTo>
                <a:cubicBezTo>
                  <a:pt x="1049779" y="544945"/>
                  <a:pt x="1049780" y="607291"/>
                  <a:pt x="1059016" y="60960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9844640">
            <a:off x="3021029" y="5794025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Сурожское море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-13855" y="5747532"/>
            <a:ext cx="1149928" cy="1138177"/>
          </a:xfrm>
          <a:custGeom>
            <a:avLst/>
            <a:gdLst>
              <a:gd name="connsiteX0" fmla="*/ 1094510 w 1149928"/>
              <a:gd name="connsiteY0" fmla="*/ 265341 h 1138177"/>
              <a:gd name="connsiteX1" fmla="*/ 1025237 w 1149928"/>
              <a:gd name="connsiteY1" fmla="*/ 279195 h 1138177"/>
              <a:gd name="connsiteX2" fmla="*/ 886691 w 1149928"/>
              <a:gd name="connsiteY2" fmla="*/ 348468 h 1138177"/>
              <a:gd name="connsiteX3" fmla="*/ 858982 w 1149928"/>
              <a:gd name="connsiteY3" fmla="*/ 390032 h 1138177"/>
              <a:gd name="connsiteX4" fmla="*/ 831273 w 1149928"/>
              <a:gd name="connsiteY4" fmla="*/ 556286 h 1138177"/>
              <a:gd name="connsiteX5" fmla="*/ 817419 w 1149928"/>
              <a:gd name="connsiteY5" fmla="*/ 611704 h 1138177"/>
              <a:gd name="connsiteX6" fmla="*/ 803564 w 1149928"/>
              <a:gd name="connsiteY6" fmla="*/ 736395 h 1138177"/>
              <a:gd name="connsiteX7" fmla="*/ 803564 w 1149928"/>
              <a:gd name="connsiteY7" fmla="*/ 874941 h 1138177"/>
              <a:gd name="connsiteX8" fmla="*/ 845128 w 1149928"/>
              <a:gd name="connsiteY8" fmla="*/ 916504 h 1138177"/>
              <a:gd name="connsiteX9" fmla="*/ 983673 w 1149928"/>
              <a:gd name="connsiteY9" fmla="*/ 902650 h 1138177"/>
              <a:gd name="connsiteX10" fmla="*/ 1025237 w 1149928"/>
              <a:gd name="connsiteY10" fmla="*/ 888795 h 1138177"/>
              <a:gd name="connsiteX11" fmla="*/ 1149928 w 1149928"/>
              <a:gd name="connsiteY11" fmla="*/ 916504 h 1138177"/>
              <a:gd name="connsiteX12" fmla="*/ 1108364 w 1149928"/>
              <a:gd name="connsiteY12" fmla="*/ 1041195 h 1138177"/>
              <a:gd name="connsiteX13" fmla="*/ 1025237 w 1149928"/>
              <a:gd name="connsiteY13" fmla="*/ 1082759 h 1138177"/>
              <a:gd name="connsiteX14" fmla="*/ 471055 w 1149928"/>
              <a:gd name="connsiteY14" fmla="*/ 1110468 h 1138177"/>
              <a:gd name="connsiteX15" fmla="*/ 263237 w 1149928"/>
              <a:gd name="connsiteY15" fmla="*/ 1138177 h 1138177"/>
              <a:gd name="connsiteX16" fmla="*/ 27710 w 1149928"/>
              <a:gd name="connsiteY16" fmla="*/ 1124323 h 1138177"/>
              <a:gd name="connsiteX17" fmla="*/ 13855 w 1149928"/>
              <a:gd name="connsiteY17" fmla="*/ 694832 h 1138177"/>
              <a:gd name="connsiteX18" fmla="*/ 0 w 1149928"/>
              <a:gd name="connsiteY18" fmla="*/ 653268 h 1138177"/>
              <a:gd name="connsiteX19" fmla="*/ 13855 w 1149928"/>
              <a:gd name="connsiteY19" fmla="*/ 209923 h 1138177"/>
              <a:gd name="connsiteX20" fmla="*/ 27710 w 1149928"/>
              <a:gd name="connsiteY20" fmla="*/ 140650 h 1138177"/>
              <a:gd name="connsiteX21" fmla="*/ 55419 w 1149928"/>
              <a:gd name="connsiteY21" fmla="*/ 99086 h 1138177"/>
              <a:gd name="connsiteX22" fmla="*/ 69273 w 1149928"/>
              <a:gd name="connsiteY22" fmla="*/ 29813 h 1138177"/>
              <a:gd name="connsiteX23" fmla="*/ 166255 w 1149928"/>
              <a:gd name="connsiteY23" fmla="*/ 29813 h 1138177"/>
              <a:gd name="connsiteX24" fmla="*/ 277091 w 1149928"/>
              <a:gd name="connsiteY24" fmla="*/ 85232 h 1138177"/>
              <a:gd name="connsiteX25" fmla="*/ 318655 w 1149928"/>
              <a:gd name="connsiteY25" fmla="*/ 126795 h 1138177"/>
              <a:gd name="connsiteX26" fmla="*/ 360219 w 1149928"/>
              <a:gd name="connsiteY26" fmla="*/ 154504 h 1138177"/>
              <a:gd name="connsiteX27" fmla="*/ 443346 w 1149928"/>
              <a:gd name="connsiteY27" fmla="*/ 237632 h 1138177"/>
              <a:gd name="connsiteX28" fmla="*/ 498764 w 1149928"/>
              <a:gd name="connsiteY28" fmla="*/ 293050 h 1138177"/>
              <a:gd name="connsiteX29" fmla="*/ 581891 w 1149928"/>
              <a:gd name="connsiteY29" fmla="*/ 348468 h 1138177"/>
              <a:gd name="connsiteX30" fmla="*/ 789710 w 1149928"/>
              <a:gd name="connsiteY30" fmla="*/ 293050 h 1138177"/>
              <a:gd name="connsiteX31" fmla="*/ 872837 w 1149928"/>
              <a:gd name="connsiteY31" fmla="*/ 237632 h 1138177"/>
              <a:gd name="connsiteX32" fmla="*/ 1039091 w 1149928"/>
              <a:gd name="connsiteY32" fmla="*/ 251486 h 1138177"/>
              <a:gd name="connsiteX33" fmla="*/ 1080655 w 1149928"/>
              <a:gd name="connsiteY33" fmla="*/ 265341 h 1138177"/>
              <a:gd name="connsiteX34" fmla="*/ 1094510 w 1149928"/>
              <a:gd name="connsiteY34" fmla="*/ 265341 h 113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49928" h="1138177">
                <a:moveTo>
                  <a:pt x="1094510" y="265341"/>
                </a:moveTo>
                <a:cubicBezTo>
                  <a:pt x="1085274" y="267650"/>
                  <a:pt x="1046675" y="269451"/>
                  <a:pt x="1025237" y="279195"/>
                </a:cubicBezTo>
                <a:cubicBezTo>
                  <a:pt x="823623" y="370837"/>
                  <a:pt x="1033107" y="311863"/>
                  <a:pt x="886691" y="348468"/>
                </a:cubicBezTo>
                <a:cubicBezTo>
                  <a:pt x="877455" y="362323"/>
                  <a:pt x="866429" y="375139"/>
                  <a:pt x="858982" y="390032"/>
                </a:cubicBezTo>
                <a:cubicBezTo>
                  <a:pt x="834921" y="438155"/>
                  <a:pt x="838101" y="511906"/>
                  <a:pt x="831273" y="556286"/>
                </a:cubicBezTo>
                <a:cubicBezTo>
                  <a:pt x="828378" y="575106"/>
                  <a:pt x="822037" y="593231"/>
                  <a:pt x="817419" y="611704"/>
                </a:cubicBezTo>
                <a:cubicBezTo>
                  <a:pt x="812801" y="653268"/>
                  <a:pt x="810439" y="695145"/>
                  <a:pt x="803564" y="736395"/>
                </a:cubicBezTo>
                <a:cubicBezTo>
                  <a:pt x="791687" y="807658"/>
                  <a:pt x="760134" y="766367"/>
                  <a:pt x="803564" y="874941"/>
                </a:cubicBezTo>
                <a:cubicBezTo>
                  <a:pt x="810841" y="893133"/>
                  <a:pt x="831273" y="902650"/>
                  <a:pt x="845128" y="916504"/>
                </a:cubicBezTo>
                <a:cubicBezTo>
                  <a:pt x="891310" y="911886"/>
                  <a:pt x="937801" y="909707"/>
                  <a:pt x="983673" y="902650"/>
                </a:cubicBezTo>
                <a:cubicBezTo>
                  <a:pt x="998107" y="900429"/>
                  <a:pt x="1010683" y="887582"/>
                  <a:pt x="1025237" y="888795"/>
                </a:cubicBezTo>
                <a:cubicBezTo>
                  <a:pt x="1067667" y="892331"/>
                  <a:pt x="1108364" y="907268"/>
                  <a:pt x="1149928" y="916504"/>
                </a:cubicBezTo>
                <a:cubicBezTo>
                  <a:pt x="1140639" y="972235"/>
                  <a:pt x="1147326" y="1002233"/>
                  <a:pt x="1108364" y="1041195"/>
                </a:cubicBezTo>
                <a:cubicBezTo>
                  <a:pt x="1087932" y="1061627"/>
                  <a:pt x="1053406" y="1077125"/>
                  <a:pt x="1025237" y="1082759"/>
                </a:cubicBezTo>
                <a:cubicBezTo>
                  <a:pt x="860810" y="1115644"/>
                  <a:pt x="571067" y="1107437"/>
                  <a:pt x="471055" y="1110468"/>
                </a:cubicBezTo>
                <a:cubicBezTo>
                  <a:pt x="397360" y="1125207"/>
                  <a:pt x="344230" y="1138177"/>
                  <a:pt x="263237" y="1138177"/>
                </a:cubicBezTo>
                <a:cubicBezTo>
                  <a:pt x="184592" y="1138177"/>
                  <a:pt x="106219" y="1128941"/>
                  <a:pt x="27710" y="1124323"/>
                </a:cubicBezTo>
                <a:cubicBezTo>
                  <a:pt x="23092" y="981159"/>
                  <a:pt x="22267" y="837823"/>
                  <a:pt x="13855" y="694832"/>
                </a:cubicBezTo>
                <a:cubicBezTo>
                  <a:pt x="12997" y="680253"/>
                  <a:pt x="0" y="667872"/>
                  <a:pt x="0" y="653268"/>
                </a:cubicBezTo>
                <a:cubicBezTo>
                  <a:pt x="0" y="505414"/>
                  <a:pt x="5874" y="357561"/>
                  <a:pt x="13855" y="209923"/>
                </a:cubicBezTo>
                <a:cubicBezTo>
                  <a:pt x="15126" y="186409"/>
                  <a:pt x="19442" y="162699"/>
                  <a:pt x="27710" y="140650"/>
                </a:cubicBezTo>
                <a:cubicBezTo>
                  <a:pt x="33557" y="125059"/>
                  <a:pt x="46183" y="112941"/>
                  <a:pt x="55419" y="99086"/>
                </a:cubicBezTo>
                <a:cubicBezTo>
                  <a:pt x="60037" y="75995"/>
                  <a:pt x="56211" y="49406"/>
                  <a:pt x="69273" y="29813"/>
                </a:cubicBezTo>
                <a:cubicBezTo>
                  <a:pt x="89148" y="0"/>
                  <a:pt x="148500" y="25374"/>
                  <a:pt x="166255" y="29813"/>
                </a:cubicBezTo>
                <a:cubicBezTo>
                  <a:pt x="203200" y="48286"/>
                  <a:pt x="247883" y="56024"/>
                  <a:pt x="277091" y="85232"/>
                </a:cubicBezTo>
                <a:cubicBezTo>
                  <a:pt x="290946" y="99086"/>
                  <a:pt x="303603" y="114252"/>
                  <a:pt x="318655" y="126795"/>
                </a:cubicBezTo>
                <a:cubicBezTo>
                  <a:pt x="331447" y="137455"/>
                  <a:pt x="347774" y="143442"/>
                  <a:pt x="360219" y="154504"/>
                </a:cubicBezTo>
                <a:cubicBezTo>
                  <a:pt x="389507" y="180538"/>
                  <a:pt x="415637" y="209923"/>
                  <a:pt x="443346" y="237632"/>
                </a:cubicBezTo>
                <a:cubicBezTo>
                  <a:pt x="461819" y="256105"/>
                  <a:pt x="477027" y="278559"/>
                  <a:pt x="498764" y="293050"/>
                </a:cubicBezTo>
                <a:lnTo>
                  <a:pt x="581891" y="348468"/>
                </a:lnTo>
                <a:cubicBezTo>
                  <a:pt x="774733" y="330936"/>
                  <a:pt x="685586" y="365936"/>
                  <a:pt x="789710" y="293050"/>
                </a:cubicBezTo>
                <a:cubicBezTo>
                  <a:pt x="816992" y="273953"/>
                  <a:pt x="872837" y="237632"/>
                  <a:pt x="872837" y="237632"/>
                </a:cubicBezTo>
                <a:cubicBezTo>
                  <a:pt x="928255" y="242250"/>
                  <a:pt x="983969" y="244136"/>
                  <a:pt x="1039091" y="251486"/>
                </a:cubicBezTo>
                <a:cubicBezTo>
                  <a:pt x="1053567" y="253416"/>
                  <a:pt x="1067593" y="258810"/>
                  <a:pt x="1080655" y="265341"/>
                </a:cubicBezTo>
                <a:cubicBezTo>
                  <a:pt x="1095548" y="272788"/>
                  <a:pt x="1103746" y="263032"/>
                  <a:pt x="1094510" y="265341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627908">
            <a:off x="0" y="6215082"/>
            <a:ext cx="92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Турция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528" r="18528"/>
          <a:stretch>
            <a:fillRect/>
          </a:stretch>
        </p:blipFill>
        <p:spPr>
          <a:xfrm>
            <a:off x="214313" y="457200"/>
            <a:ext cx="5072062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Галицко-Волынское княжество пришло в упадок из-за целого ряда причин.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Основным внутренним фактором начала упадка княжества стало то, что со смертью Андрея и Льва Юрьевичей, а также Владимира Львовича в 1323 году в княжестве прервалась правящая династия Рюриковичей (Романовичей);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oyde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7" y="457200"/>
            <a:ext cx="4429156" cy="61865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500042"/>
            <a:ext cx="3571900" cy="5929354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привело к тому, что власть бояр в государстве значительно усилилась, и севший в 1325 году на галицко-волынский стол Болеслав Тройденович уже находился в куда большей зависимости от боярской аристократии, чем его предшественники Рюриковичи. Также большую роль в падении Галицко-Волынского государства сыграла сложившаяся в середине XIV века внешнеполитическая ситуация: в то время, когда соседние Польское королевство и Великое княжество Литовское находились на подъёме, Волынь и Галиция всё ещё оставались в вассальной зависимости от Золотой Орды.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simirtheGrea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32899" y="457200"/>
            <a:ext cx="483489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>
            <a:normAutofit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1349 году польский король Казимир III захватил Галицию, после чего Галицко-Волынское княжество потеряло территориальное единство. В 1392 году Галиция и Волынь были разделены между Польшей и Литвой, что положило конец существованию Галицко-Волынского княжества, как единого политического целого.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3570" y="285728"/>
            <a:ext cx="3057532" cy="542908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Границы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300px-Галицко-Волынско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0069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857232"/>
            <a:ext cx="3114668" cy="5715040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Галицко-Волынское княжество было создано в конце XII века, путём объединения Галицкого и Волынского княжеств. Его земли распростирались в бассейнах рек Сана, Верхнего Днестра и Западного Буга. Княжество граничило на востоке с русскими Турово-Пинским и Киевским княжествами, на юге — с Берладьем, а со временем Золотой Ордой, на юго-западе — с Венгерским королевством, на западе — с Польским королевством, а на севере — с Великим княжеством Литовским, Тевтонским орденом и Полоцким княжеством.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214" r="23214"/>
          <a:stretch>
            <a:fillRect/>
          </a:stretch>
        </p:blipFill>
        <p:spPr>
          <a:xfrm>
            <a:off x="0" y="214290"/>
            <a:ext cx="5500693" cy="6643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500042"/>
            <a:ext cx="3286148" cy="5929354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Карпатские горы на северо-западе служили естественной границей Галицко-Волынского княжества, отделяя его от Венгрии. В 20-х годах XIV века эта граница была отодвинута южнее в связи с присоединением галицкими князьями некоторой части Закарпатья. Западная граница с Польшей прошла по рекам Яселка, Вислок, Сан, а также на 25-30 км западнее реки Вепр. Несмотря на временные захваты поляками Надсанья и присоединения Люблина русичами, эта часть границы была довольно стабильной.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578</TotalTime>
  <Words>2250</Words>
  <Application>Microsoft Office PowerPoint</Application>
  <PresentationFormat>Экран (4:3)</PresentationFormat>
  <Paragraphs>226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Слайд 1</vt:lpstr>
      <vt:lpstr>1152-1187 гг. - княжение в Галиче Ярослава Осмомысла;   1229-1264 гг. - княжение Даниила Галицкого:   1199 г. - объединение Галицкого и Волынского княжеств под властью Романа Мстиславича;   1234 г. - утверждение Даниила на Волыни и в Галиче;</vt:lpstr>
      <vt:lpstr>Слайд 3</vt:lpstr>
      <vt:lpstr>Слайд 4</vt:lpstr>
      <vt:lpstr>Слайд 5</vt:lpstr>
      <vt:lpstr>Слайд 6</vt:lpstr>
      <vt:lpstr>Слайд 7</vt:lpstr>
      <vt:lpstr>Границы</vt:lpstr>
      <vt:lpstr>Слайд 9</vt:lpstr>
      <vt:lpstr>Население</vt:lpstr>
      <vt:lpstr>Слайд 11</vt:lpstr>
      <vt:lpstr>Образование единого княжества</vt:lpstr>
      <vt:lpstr>Слайд 13</vt:lpstr>
      <vt:lpstr>Междоусобицы</vt:lpstr>
      <vt:lpstr>Слайд 15</vt:lpstr>
      <vt:lpstr>Слайд 16</vt:lpstr>
      <vt:lpstr>Слайд 17</vt:lpstr>
      <vt:lpstr>Слайд 18</vt:lpstr>
      <vt:lpstr>Княжение Даниила Романовича</vt:lpstr>
      <vt:lpstr>Слайд 20</vt:lpstr>
      <vt:lpstr>Слайд 21</vt:lpstr>
      <vt:lpstr>Слайд 22</vt:lpstr>
      <vt:lpstr>Экономика </vt:lpstr>
      <vt:lpstr>Слайд 24</vt:lpstr>
      <vt:lpstr>Слайд 25</vt:lpstr>
      <vt:lpstr>Слайд 26</vt:lpstr>
      <vt:lpstr>Управление</vt:lpstr>
      <vt:lpstr>Слайд 28</vt:lpstr>
      <vt:lpstr>Слайд 29</vt:lpstr>
      <vt:lpstr>Слайд 30</vt:lpstr>
      <vt:lpstr>Слайд 31</vt:lpstr>
      <vt:lpstr>Войско</vt:lpstr>
      <vt:lpstr>Слайд 33</vt:lpstr>
      <vt:lpstr>Слайд 34</vt:lpstr>
      <vt:lpstr>Слайд 35</vt:lpstr>
      <vt:lpstr>Слайд 36</vt:lpstr>
      <vt:lpstr>Дома: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176</cp:revision>
  <dcterms:created xsi:type="dcterms:W3CDTF">2009-07-13T06:09:25Z</dcterms:created>
  <dcterms:modified xsi:type="dcterms:W3CDTF">2009-07-14T09:34:48Z</dcterms:modified>
</cp:coreProperties>
</file>