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5" r:id="rId2"/>
    <p:sldId id="260" r:id="rId3"/>
    <p:sldId id="259" r:id="rId4"/>
    <p:sldId id="269" r:id="rId5"/>
    <p:sldId id="270" r:id="rId6"/>
    <p:sldId id="263" r:id="rId7"/>
    <p:sldId id="266" r:id="rId8"/>
    <p:sldId id="267" r:id="rId9"/>
    <p:sldId id="268" r:id="rId10"/>
    <p:sldId id="271" r:id="rId11"/>
    <p:sldId id="274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D76E9-F325-4AEB-A15E-9DD3BD1A814C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0B03C-4F25-4D75-A638-E89B1FDB89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0B03C-4F25-4D75-A638-E89B1FDB891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C3E28-820D-41BD-8B65-C341C5C952D4}" type="datetimeFigureOut">
              <a:rPr lang="ru-RU" smtClean="0"/>
              <a:pPr/>
              <a:t>30.08.2009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A2B36-1B11-4E86-BC74-17D0D99118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3000372"/>
            <a:ext cx="6786610" cy="17214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№1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4293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Чупров Л.А. МОУ СШ №3 с. К-Рыболов Ханкайского района Приморского края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14678" y="357166"/>
            <a:ext cx="2000264" cy="1928826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?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357430"/>
            <a:ext cx="6786610" cy="17214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№3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14678" y="357166"/>
            <a:ext cx="2000264" cy="1928826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?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Анализируя последствия войн для победителей и побежденных, 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историк </a:t>
            </a: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в. Б.Н. Чичерин писал: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«Изучая историю, 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 все более убеждаюсь, что война бывает полезна главным образом побежденным, если только в них есть достаточно     силы, чтобы воспользоваться своим поражением для внутреннего обновления…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Такова была Полтавская битва. Как часто, напротив, упоение успехом становится источником нового зла! Победы Наполеона были благом для побежденных, но Францию они привели к деспотизму и разорению.            У нас за великими войнами… следовал период аракчеевщины… 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Точно так же и Крымская война была, в сущности, полезна только для нас. Поражение открыло перед нами новую эру».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каких войнах, в которых Россия принимала участие, говорит автор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этом отрывке?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годы этих войн.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примере одной из названных вами войн, подтвердите не менее 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тремя фактами суждение историка, выделенное жирным шрифтом. 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«новой эрой» понимает автор данного высказывания?   Приведите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трех аргументов, подтверждающих вашу точку зрения.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трех условий проведения выкупной операции по реформе 1861 г.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Укажите не менее трех последствий выкупной операции для социально-экономического развития страны. 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Славянофилы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середине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резко отрицательно оценили преобразования Петра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возложив на них ответственность за всесилие бюрократии и ужасы крепостничества. 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другую точку зрения по вопросу о значении преобразований Петра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вы знаете? Какую точку зрения вы считаете более убедительной? Раскройте ее и приведите не менее трех фактов и положений, которые могут служить аргументами, подтверждающими избранную вами точку зрения. 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XV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российское боярство крепко держалось за право местничества,     а бояре говорили: «То им смерть, что им без мест быть». Однако в начале    80-х гг.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царь Федор Алексеевич отменил местничество.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была обусловлена эта мера?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не менее трех причин. Какое значение имела отмена местничества? Назовите не менее двух значений. 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представления, лежавшие в основе теории официальной народности, и представления, которых придерживались в середине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славянофилы. Укажите, что было общим (не менее двух общих характеристик), а что – различным (не менее трех различий).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571744"/>
            <a:ext cx="6786610" cy="17214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14678" y="357166"/>
            <a:ext cx="2000264" cy="1928826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?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1928802"/>
            <a:ext cx="9144000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Русский писатель </a:t>
            </a: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в. И.С. Аксаков, характеризуя деятельность  Петра </a:t>
            </a: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писал: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«С Петра начинается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Санктпетербургский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период русской истории,   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котором застает нас тысячелетие Русского государства.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Разрыв с народом, движение России по пути западной цивилизации под воздействием иного просветительного начала, измена прежним основам жизни, поклонение внешней силе, внешней правде; одним словом – вся ложь, все насилие дела Петрова, – вот чем окрещен был городок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Питербурх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при своем основании, вот, что легло во главу угла при создании новой столицы».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0" y="1571612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какому направлению общественной мысли середины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в. принадлежал Аксаков? Приведите не менее трех доказательств.  </a:t>
            </a:r>
          </a:p>
          <a:p>
            <a:pPr marL="457200" marR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какими событиями автор связывает начало тысячелетнего периода русской государственности?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Укажите не менее двух событий.</a:t>
            </a:r>
          </a:p>
          <a:p>
            <a:pPr marL="457200" marR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реформы Петра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направили развитие России в сторону западной цивилизации? Назовите не менее трех реформ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0" y="0"/>
            <a:ext cx="9144000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Раскройте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причины государственной раздробленности Древней Руси 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вв.). Раскройте не менее трех причин. Назовите не менее трех крупнейших политических центра этого периода.</a:t>
            </a: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Командующий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2-й русской армией П.И.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Багратион неоднократно резко критически высказывался о деятельности командующего 1-й русской армией М.Б. Барклая де Толли в первый период Отечественной войны 1812 г.</a:t>
            </a: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другую точку зрения по вопросу о деятельности М.Б.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Барклая де Толли вы знаете? Какую точку зрения вы считаете более убедительной? Раскройте ее и приведите не менее трех фактов и положений, которые могут служить аргументами, подтверждающими избранную вами точку зрения. </a:t>
            </a: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начале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с программой реформ выступил М.М. Сперанский. </a:t>
            </a: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предлагал осуществить принцип разделения властей, создать Государственную думу и Государственный совет, провести другие преобразования.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иные представления по вопросу о перспективах развития страны высказывались в царствование Александра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 Назовите не менее двух представлений. Была ли реализована программа Сперанского? Почему? Приведите не менее трех причин.</a:t>
            </a: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экономическое развитие России 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в. и в первой половине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Укажите, что было общим (не менее двух общих характеристик),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 – различным (не менее трех различий).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714620"/>
            <a:ext cx="6786610" cy="17214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№5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14678" y="357166"/>
            <a:ext cx="2000264" cy="1928826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?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28343"/>
            <a:ext cx="8358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«В год 6370 изгнали варягов за море, и не дали им дани, и начали сами    собой владеть, и не было среди них правды, и встал род на род, и была у     них усобица, и стали воевать друг с другом. И сказали себе: «Поищем себе князя, который бы владел нами и судил по праву». И пошли за море к варягам, к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руси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… Сказали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руси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чудь, славяне, кривичи и весь: «Земля наша велика и обильна, а порядка в ней нет. Приходите княжить и владеть нами».  И </a:t>
            </a:r>
            <a:r>
              <a:rPr lang="ru-RU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избрались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трое братьев со своими родами, и взяли с собой всю русь,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 пришли и сел старший, Рюрик, в Новгороде, а другой, Синеус, на   Белоозере, а третий, Трувор – в Изборске. И от тех варягов прозвалась Русская Земля».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714356"/>
            <a:ext cx="8001056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Прочтите отрывок из исторического источника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подготовьте ответы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 вопросы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форме презентации.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предполагают использование </a:t>
            </a:r>
          </a:p>
          <a:p>
            <a:pPr algn="ctr">
              <a:lnSpc>
                <a:spcPct val="17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информации   из источника, а также применение исторических </a:t>
            </a:r>
          </a:p>
          <a:p>
            <a:pPr algn="ctr">
              <a:lnSpc>
                <a:spcPct val="17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знаний по курсу истории соответствующего периода.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200024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называется документ, из которого взят отрывок?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Кто его автор?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каком событии идет речь в этом отрывке?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Когда оно произошло по современному летоисчислению? 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суть Норманнской теории?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Когда возникла эта теория? Укажите век.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0"/>
            <a:ext cx="9144000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трех основных черт политики просвещенного абсолютизма в России.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не менее трех разработанных в первой четверти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проектов реформ и проведенных в то время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преобразований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которые могут рассматриваться как продолжение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политики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просвещенного абсолютизма.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период правления Александра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высказывались критические оценки судебной реформы 1864 г.; пореформенные суды называли опасными говорильнями и утверждали, что они способствуют росту революционного движения.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Какую другую точку зрения по вопросу о значении судебной реформы вы знаете? Какую точку зрения вы считаете более убедительной?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Раскройте ее и приведите не менее трех фактов и положений, которые могут служить аргументами, подтверждающими избранную вами точку зрения.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смерти в 1538 г.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Елены Глинской начинается ожесточенная борьба боярских родов за власть, которая длилась до достижения Иваном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совершеннолетия.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Почему в России установилось «боярское правление»? Укажите не менее двух причин. Какие последствия оно имело?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Укажите не менее двух последствий.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положение русского дворянства до Крестьянской реформы  1861 г.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после проведения этой реформы. Укажите, что в положении дворян было общим (не менее двух общих характеристик), а что – различным (не менее трех различий).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557445"/>
            <a:ext cx="8143932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ru-RU" b="1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Русский историк </a:t>
            </a:r>
            <a:r>
              <a:rPr lang="en-US" b="1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b="1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в. С.М. Соловьев писал: </a:t>
            </a:r>
            <a:endParaRPr lang="ru-R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ru-RU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то самое время … когда Россия стала терпеть непривычный позор     военных неудач, когда враги явились под Севастополем, мы находились в тяжком положении: с одной стороны наше патриотическое чувство было страшно оскорблено унижением России, с другой – мы были убеждены, что только бедствие, и именно несчастная война, могло произвести спасительный  переворот».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войне идет речь в данном отрывке?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Когда она произошла? 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Приведите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факты, положения, подтверждающие, что Россия «оказалась    в тяжком положении».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Приведите не менее трех аргументов для обоснования вашего мнения.</a:t>
            </a: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«спасительный переворот» произошел в истории России после этой войны?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именно осуществлялся «спасительный переворот»? Укажите не менее трех последствий этой войны для истории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6193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этапы процесса объединения русских земель вокруг Москвы (четыре этапа) и дайте краткую характеристику каждого из них.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мнению ряда историков, главной причиной Смутного времени начала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был династический кризис, пресечение династии Рюриковичей.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другую точку зрения по вопросу о причинах Смутного времени вы знаете?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Какую точку зрения вы считаете более убедительной? Раскройте ее и приведите не менее трех фактов и положений, которые могут служить аргументами, подтверждающими избранную вами точку зрения. 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января 1813 г.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российская армия перешла Неман и начала Заграничный поход.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Какие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цели ставил Александр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принимая решение о выступлении в поход? Укажите не менее двух целей. Каковы были цели российских воинов, участников похода? Укажите не менее двух целей. Каковы были последствия Заграничного похода русской армии 1813-1814 гг. для международного положения России? Укажите не менее двух последствий.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положения «Русской правды» П.И.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Пестеля и «Конституции» Н.М. Муравьева. Укажите, что было общим (не менее двух общих характеристик), а что – различным (не менее трех различий).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357430"/>
            <a:ext cx="6786610" cy="19759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7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Задание №2</a:t>
            </a:r>
          </a:p>
        </p:txBody>
      </p:sp>
      <p:sp>
        <p:nvSpPr>
          <p:cNvPr id="3" name="Овал 2"/>
          <p:cNvSpPr/>
          <p:nvPr/>
        </p:nvSpPr>
        <p:spPr>
          <a:xfrm>
            <a:off x="3214678" y="357166"/>
            <a:ext cx="2000264" cy="1928826"/>
          </a:xfrm>
          <a:prstGeom prst="ellipse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?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3998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«Соединившись со всеми князьями русскими и со всей силой, пошел он против Мамая, скоро из Москвы, намереваясь оборонять свою отчину, и пришел в Коломну, и собрал воинов своих 150 тысяч, кроме войска княжеского и воевод местных. От начала мира не бывало такой силы русских князей, как при этом князе…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В то время Мамай стал за Доном, буйствуя, возгордившись и гневаясь со всем своим царством, и стоял три недели…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Пришли они к Дону, стали тут и много раздумывали. Одни говорили: «Пойди, князь, за Дон», а другие сказали: «Не ходи, так как умножились враги наши, не только татары, но и Литва, и рязанцы»… Князь сказал брату своему и всем князьям и воеводам великим: «Подошло, братья, время битвы нашей…» И велел мосты мостить и о бродах разузнать в ту ночь. На следующий день, в субботу рано, 8 сентября, в самый праздник не было света с утра до третьего часа… Князь же великий приготовил свои полки великие,  и все его князья русские свои полки приготовили, и великие его воеводы оделись в одежды праздничные… Когда князь перешел за Дон в чистое поле, в Мамаеву землю, на устье Непрядвы, Господь Бог вел его…»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Напишите год, к которому относятся описанные события, и имя великого князя, с которым они связаны.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автор относится к событиям, о которых он пишет?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Кого он поддерживает? Приведите два аргумента для обоснования вашего мнения.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закончилась описанная в повести битва?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причины именно исхода  битвы указывает автор?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две.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видят историки значение этой битвы?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 не менее трех положений.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17858"/>
            <a:ext cx="9144000" cy="68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трех целей реформ Русской православной церкви в середине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и не менее трех последствий преобразований, проведенных патриархом Никоном.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Историк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общественный деятель К.Д.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Кавелин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полагал, что в царствование Александра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проводился последовательно реакционный курс: «даже то, что щадила железная рука Николая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было раздавлено неосмысленною рукой его внука».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Какую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другую точку зрения по вопросу о характере политики Александра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вы знаете? Какую точку зрения вы считаете более убедительной? Раскройте ее и приведите не менее трех фактов и положений, которые могут служить аргументами, подтверждающими избранную вами точку зрения.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середине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великий князь владимирский Александр Невский стремился поддерживать мирные отношения с ордынскими ханами, избегать конфликтов и не давать поводов для новых вторжений.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менее двух попыток русских княжеств и земель проводить в середине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в. отличную от охарактеризованной выше политику в    отношении Орды. Какие причины предопределили выбор, сделанный князем Александром Невским? Приведите не менее трех причин.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Сравните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систему управления в России периода царствования Алексея Михайловича и после реформ, проведенных Петром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Укажите, что было общим (не менее двух общих характеристик), а что – различным (не менее трех различий).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2080</Words>
  <Application>Microsoft Office PowerPoint</Application>
  <PresentationFormat>Экран (4:3)</PresentationFormat>
  <Paragraphs>140</Paragraphs>
  <Slides>21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Леонид</cp:lastModifiedBy>
  <cp:revision>54</cp:revision>
  <dcterms:created xsi:type="dcterms:W3CDTF">2009-08-29T22:13:49Z</dcterms:created>
  <dcterms:modified xsi:type="dcterms:W3CDTF">2009-08-30T05:02:52Z</dcterms:modified>
</cp:coreProperties>
</file>