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notesMasterIdLst>
    <p:notesMasterId r:id="rId21"/>
  </p:notesMasterIdLst>
  <p:sldIdLst>
    <p:sldId id="256" r:id="rId4"/>
    <p:sldId id="257" r:id="rId5"/>
    <p:sldId id="263" r:id="rId6"/>
    <p:sldId id="259" r:id="rId7"/>
    <p:sldId id="261" r:id="rId8"/>
    <p:sldId id="265" r:id="rId9"/>
    <p:sldId id="264" r:id="rId10"/>
    <p:sldId id="266" r:id="rId11"/>
    <p:sldId id="268" r:id="rId12"/>
    <p:sldId id="267" r:id="rId13"/>
    <p:sldId id="269" r:id="rId14"/>
    <p:sldId id="260" r:id="rId15"/>
    <p:sldId id="270" r:id="rId16"/>
    <p:sldId id="271" r:id="rId17"/>
    <p:sldId id="272" r:id="rId18"/>
    <p:sldId id="273" r:id="rId19"/>
    <p:sldId id="25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608" autoAdjust="0"/>
  </p:normalViewPr>
  <p:slideViewPr>
    <p:cSldViewPr>
      <p:cViewPr varScale="1">
        <p:scale>
          <a:sx n="84" d="100"/>
          <a:sy n="84" d="100"/>
        </p:scale>
        <p:origin x="-10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8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CEB4C1-4CE8-4DEB-AD68-EF4B2913EA21}" type="doc">
      <dgm:prSet loTypeId="urn:microsoft.com/office/officeart/2005/8/layout/hierarchy6" loCatId="hierarchy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66C95CF4-3271-44D6-ACA4-227D63059371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Животные</a:t>
          </a:r>
          <a:endParaRPr lang="ru-RU" sz="5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35DAB2-3112-4D9D-9DD8-3BD59B3D4A31}" type="parTrans" cxnId="{BE1F2578-2C05-4D4C-BA52-2D67AA8122B3}">
      <dgm:prSet/>
      <dgm:spPr/>
      <dgm:t>
        <a:bodyPr/>
        <a:lstStyle/>
        <a:p>
          <a:endParaRPr lang="ru-RU"/>
        </a:p>
      </dgm:t>
    </dgm:pt>
    <dgm:pt modelId="{987BD41C-E0AF-44BD-AC7A-F3B08C7E3059}" type="sibTrans" cxnId="{BE1F2578-2C05-4D4C-BA52-2D67AA8122B3}">
      <dgm:prSet/>
      <dgm:spPr/>
      <dgm:t>
        <a:bodyPr/>
        <a:lstStyle/>
        <a:p>
          <a:endParaRPr lang="ru-RU"/>
        </a:p>
      </dgm:t>
    </dgm:pt>
    <dgm:pt modelId="{0231F3CC-556F-4E0D-B911-C1297CCD9705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Беспозвоночные</a:t>
          </a:r>
          <a:endParaRPr lang="ru-RU" sz="16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C9C769F-A1A6-4CEB-B143-0F200A116123}" type="parTrans" cxnId="{B5173FF7-48A1-424F-9A7E-2AD421379CBD}">
      <dgm:prSet/>
      <dgm:spPr/>
      <dgm:t>
        <a:bodyPr/>
        <a:lstStyle/>
        <a:p>
          <a:endParaRPr lang="ru-RU"/>
        </a:p>
      </dgm:t>
    </dgm:pt>
    <dgm:pt modelId="{59BC1C7F-3EAD-4557-B2F1-13D89926CDD0}" type="sibTrans" cxnId="{B5173FF7-48A1-424F-9A7E-2AD421379CBD}">
      <dgm:prSet/>
      <dgm:spPr/>
      <dgm:t>
        <a:bodyPr/>
        <a:lstStyle/>
        <a:p>
          <a:endParaRPr lang="ru-RU"/>
        </a:p>
      </dgm:t>
    </dgm:pt>
    <dgm:pt modelId="{BD2A1F36-A5BA-4F73-A91F-C21529F09D69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Моллюски</a:t>
          </a:r>
          <a:endParaRPr lang="ru-RU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4358133-E811-48CF-B643-96E449E70B2D}" type="parTrans" cxnId="{9FE8E7BF-4373-4032-AA65-AE5EBC75B8CB}">
      <dgm:prSet/>
      <dgm:spPr/>
      <dgm:t>
        <a:bodyPr/>
        <a:lstStyle/>
        <a:p>
          <a:endParaRPr lang="ru-RU"/>
        </a:p>
      </dgm:t>
    </dgm:pt>
    <dgm:pt modelId="{E401EFE0-C938-4BC8-A3D6-47D35ED95ECE}" type="sibTrans" cxnId="{9FE8E7BF-4373-4032-AA65-AE5EBC75B8CB}">
      <dgm:prSet/>
      <dgm:spPr/>
      <dgm:t>
        <a:bodyPr/>
        <a:lstStyle/>
        <a:p>
          <a:endParaRPr lang="ru-RU"/>
        </a:p>
      </dgm:t>
    </dgm:pt>
    <dgm:pt modelId="{099A3ADB-3554-4973-99BC-B2405CB87AD6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Позвоночные</a:t>
          </a:r>
          <a:endParaRPr lang="ru-RU" sz="16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EF43D06-B69C-4938-8A40-6F197509AD25}" type="parTrans" cxnId="{06A1D55A-0FC6-4471-BB02-95F7B4F46CA7}">
      <dgm:prSet/>
      <dgm:spPr/>
      <dgm:t>
        <a:bodyPr/>
        <a:lstStyle/>
        <a:p>
          <a:endParaRPr lang="ru-RU"/>
        </a:p>
      </dgm:t>
    </dgm:pt>
    <dgm:pt modelId="{6FE2DDD1-D1D4-4F0E-8B13-6A38BB7052BA}" type="sibTrans" cxnId="{06A1D55A-0FC6-4471-BB02-95F7B4F46CA7}">
      <dgm:prSet/>
      <dgm:spPr/>
      <dgm:t>
        <a:bodyPr/>
        <a:lstStyle/>
        <a:p>
          <a:endParaRPr lang="ru-RU"/>
        </a:p>
      </dgm:t>
    </dgm:pt>
    <dgm:pt modelId="{3AC3E950-3FC3-4758-9BB2-DD0431EA300B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Рептилии</a:t>
          </a:r>
          <a:endParaRPr lang="ru-RU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4D601E6-6AE6-473F-9164-7FEAA849BDB6}" type="parTrans" cxnId="{74DCA556-3769-4FF7-A812-08343B4768C9}">
      <dgm:prSet/>
      <dgm:spPr/>
      <dgm:t>
        <a:bodyPr/>
        <a:lstStyle/>
        <a:p>
          <a:endParaRPr lang="ru-RU"/>
        </a:p>
      </dgm:t>
    </dgm:pt>
    <dgm:pt modelId="{732CC707-29C3-4FD0-B547-1648D296D702}" type="sibTrans" cxnId="{74DCA556-3769-4FF7-A812-08343B4768C9}">
      <dgm:prSet/>
      <dgm:spPr/>
      <dgm:t>
        <a:bodyPr/>
        <a:lstStyle/>
        <a:p>
          <a:endParaRPr lang="ru-RU"/>
        </a:p>
      </dgm:t>
    </dgm:pt>
    <dgm:pt modelId="{0C3AD7B6-A0ED-4190-A68E-18E6AB4F66F7}">
      <dgm:prSet phldrT="[Текст]"/>
      <dgm:spPr/>
      <dgm:t>
        <a:bodyPr/>
        <a:lstStyle/>
        <a:p>
          <a:r>
            <a:rPr lang="ru-RU" dirty="0" smtClean="0"/>
            <a:t>Царство</a:t>
          </a:r>
          <a:endParaRPr lang="ru-RU" dirty="0"/>
        </a:p>
      </dgm:t>
    </dgm:pt>
    <dgm:pt modelId="{EEE5A62B-2B24-4664-BFF6-F9D4EC402CAE}" type="parTrans" cxnId="{53E9CA27-E392-4841-A844-FB02BE31E15C}">
      <dgm:prSet/>
      <dgm:spPr/>
      <dgm:t>
        <a:bodyPr/>
        <a:lstStyle/>
        <a:p>
          <a:endParaRPr lang="ru-RU"/>
        </a:p>
      </dgm:t>
    </dgm:pt>
    <dgm:pt modelId="{0711B7D2-8220-4008-80D6-A7FEE9F2B1EB}" type="sibTrans" cxnId="{53E9CA27-E392-4841-A844-FB02BE31E15C}">
      <dgm:prSet/>
      <dgm:spPr/>
      <dgm:t>
        <a:bodyPr/>
        <a:lstStyle/>
        <a:p>
          <a:endParaRPr lang="ru-RU"/>
        </a:p>
      </dgm:t>
    </dgm:pt>
    <dgm:pt modelId="{E8DF431B-7793-42F9-80C7-4D92DCD231B6}">
      <dgm:prSet phldrT="[Текст]"/>
      <dgm:spPr/>
      <dgm:t>
        <a:bodyPr/>
        <a:lstStyle/>
        <a:p>
          <a:r>
            <a:rPr lang="ru-RU" dirty="0" smtClean="0"/>
            <a:t>Тип</a:t>
          </a:r>
          <a:endParaRPr lang="ru-RU" dirty="0"/>
        </a:p>
      </dgm:t>
    </dgm:pt>
    <dgm:pt modelId="{F6455095-0DC1-425D-8C62-6ABB953E3FF0}" type="parTrans" cxnId="{EC546A1F-9A68-4639-B1E6-931BEAB182DB}">
      <dgm:prSet/>
      <dgm:spPr/>
      <dgm:t>
        <a:bodyPr/>
        <a:lstStyle/>
        <a:p>
          <a:endParaRPr lang="ru-RU"/>
        </a:p>
      </dgm:t>
    </dgm:pt>
    <dgm:pt modelId="{8AD0CC0D-575C-4B09-8633-478EF462FA3D}" type="sibTrans" cxnId="{EC546A1F-9A68-4639-B1E6-931BEAB182DB}">
      <dgm:prSet/>
      <dgm:spPr/>
      <dgm:t>
        <a:bodyPr/>
        <a:lstStyle/>
        <a:p>
          <a:endParaRPr lang="ru-RU"/>
        </a:p>
      </dgm:t>
    </dgm:pt>
    <dgm:pt modelId="{1A5D17EC-97AC-4A6D-8BC5-5E6E70F8397A}">
      <dgm:prSet phldrT="[Текст]"/>
      <dgm:spPr/>
      <dgm:t>
        <a:bodyPr/>
        <a:lstStyle/>
        <a:p>
          <a:r>
            <a:rPr lang="ru-RU" dirty="0" smtClean="0"/>
            <a:t>Класс</a:t>
          </a:r>
          <a:endParaRPr lang="ru-RU" dirty="0"/>
        </a:p>
      </dgm:t>
    </dgm:pt>
    <dgm:pt modelId="{A0D8D48A-5A95-43DD-8216-E3D95CA285A9}" type="parTrans" cxnId="{2D574F55-62A1-41AD-AA8E-C31F38E1B877}">
      <dgm:prSet/>
      <dgm:spPr/>
      <dgm:t>
        <a:bodyPr/>
        <a:lstStyle/>
        <a:p>
          <a:endParaRPr lang="ru-RU"/>
        </a:p>
      </dgm:t>
    </dgm:pt>
    <dgm:pt modelId="{27F72A00-56F7-4343-A087-57EDB029A2B8}" type="sibTrans" cxnId="{2D574F55-62A1-41AD-AA8E-C31F38E1B877}">
      <dgm:prSet/>
      <dgm:spPr/>
      <dgm:t>
        <a:bodyPr/>
        <a:lstStyle/>
        <a:p>
          <a:endParaRPr lang="ru-RU"/>
        </a:p>
      </dgm:t>
    </dgm:pt>
    <dgm:pt modelId="{19D2C71D-1631-439B-A1D5-E6C08963FD5F}">
      <dgm:prSet phldrT="[Текст]"/>
      <dgm:spPr/>
      <dgm:t>
        <a:bodyPr/>
        <a:lstStyle/>
        <a:p>
          <a:r>
            <a:rPr lang="ru-RU" dirty="0" smtClean="0"/>
            <a:t>Отряд</a:t>
          </a:r>
          <a:endParaRPr lang="ru-RU" dirty="0"/>
        </a:p>
      </dgm:t>
    </dgm:pt>
    <dgm:pt modelId="{2B29B0F9-86EA-41A6-9459-FBAABBE903BF}" type="parTrans" cxnId="{DE29273B-0AEE-4E71-AE1D-8A690E736B21}">
      <dgm:prSet/>
      <dgm:spPr/>
      <dgm:t>
        <a:bodyPr/>
        <a:lstStyle/>
        <a:p>
          <a:endParaRPr lang="ru-RU"/>
        </a:p>
      </dgm:t>
    </dgm:pt>
    <dgm:pt modelId="{11818FEB-A6F6-4ACD-9FB5-DEE1E41F19B5}" type="sibTrans" cxnId="{DE29273B-0AEE-4E71-AE1D-8A690E736B21}">
      <dgm:prSet/>
      <dgm:spPr/>
      <dgm:t>
        <a:bodyPr/>
        <a:lstStyle/>
        <a:p>
          <a:endParaRPr lang="ru-RU"/>
        </a:p>
      </dgm:t>
    </dgm:pt>
    <dgm:pt modelId="{92638D88-7546-4DA8-BDB3-7A040AAE806B}">
      <dgm:prSet phldrT="[Текст]"/>
      <dgm:spPr/>
      <dgm:t>
        <a:bodyPr/>
        <a:lstStyle/>
        <a:p>
          <a:r>
            <a:rPr lang="ru-RU" dirty="0" smtClean="0"/>
            <a:t>Семейство</a:t>
          </a:r>
          <a:endParaRPr lang="ru-RU" dirty="0"/>
        </a:p>
      </dgm:t>
    </dgm:pt>
    <dgm:pt modelId="{803BFADE-E38F-4935-8358-634B02BCCDFD}" type="parTrans" cxnId="{042C234F-4A5A-4F3D-893E-A68F0D4303CC}">
      <dgm:prSet/>
      <dgm:spPr/>
      <dgm:t>
        <a:bodyPr/>
        <a:lstStyle/>
        <a:p>
          <a:endParaRPr lang="ru-RU"/>
        </a:p>
      </dgm:t>
    </dgm:pt>
    <dgm:pt modelId="{A1851614-AC69-4217-950C-707DBFAA00FC}" type="sibTrans" cxnId="{042C234F-4A5A-4F3D-893E-A68F0D4303CC}">
      <dgm:prSet/>
      <dgm:spPr/>
      <dgm:t>
        <a:bodyPr/>
        <a:lstStyle/>
        <a:p>
          <a:endParaRPr lang="ru-RU"/>
        </a:p>
      </dgm:t>
    </dgm:pt>
    <dgm:pt modelId="{879AC394-3872-4A81-8C7F-3D97453E2701}">
      <dgm:prSet phldrT="[Текст]"/>
      <dgm:spPr/>
      <dgm:t>
        <a:bodyPr/>
        <a:lstStyle/>
        <a:p>
          <a:r>
            <a:rPr lang="ru-RU" dirty="0" smtClean="0"/>
            <a:t>Род</a:t>
          </a:r>
          <a:endParaRPr lang="ru-RU" dirty="0"/>
        </a:p>
      </dgm:t>
    </dgm:pt>
    <dgm:pt modelId="{A30D14B0-DD79-42AA-9D8E-C7B09FED5D9C}" type="parTrans" cxnId="{86AF886A-4E02-47F0-87BE-F75F02930C17}">
      <dgm:prSet/>
      <dgm:spPr/>
      <dgm:t>
        <a:bodyPr/>
        <a:lstStyle/>
        <a:p>
          <a:endParaRPr lang="ru-RU"/>
        </a:p>
      </dgm:t>
    </dgm:pt>
    <dgm:pt modelId="{141A6BB4-15EB-448F-B8BD-83D45BB55451}" type="sibTrans" cxnId="{86AF886A-4E02-47F0-87BE-F75F02930C17}">
      <dgm:prSet/>
      <dgm:spPr/>
      <dgm:t>
        <a:bodyPr/>
        <a:lstStyle/>
        <a:p>
          <a:endParaRPr lang="ru-RU"/>
        </a:p>
      </dgm:t>
    </dgm:pt>
    <dgm:pt modelId="{E6080A19-4DB5-472A-B82A-9527E5C33C97}">
      <dgm:prSet phldrT="[Текст]"/>
      <dgm:spPr/>
      <dgm:t>
        <a:bodyPr/>
        <a:lstStyle/>
        <a:p>
          <a:r>
            <a:rPr lang="ru-RU" dirty="0" smtClean="0"/>
            <a:t>Вид</a:t>
          </a:r>
          <a:endParaRPr lang="ru-RU" dirty="0"/>
        </a:p>
      </dgm:t>
    </dgm:pt>
    <dgm:pt modelId="{E088C337-B2A9-49C9-9644-CF476B6A14BA}" type="parTrans" cxnId="{9400BC48-E881-4689-BDD9-8CD19FC9DFF0}">
      <dgm:prSet/>
      <dgm:spPr/>
      <dgm:t>
        <a:bodyPr/>
        <a:lstStyle/>
        <a:p>
          <a:endParaRPr lang="ru-RU"/>
        </a:p>
      </dgm:t>
    </dgm:pt>
    <dgm:pt modelId="{2153ACFE-0E2E-40CD-9860-B83C26BDCE45}" type="sibTrans" cxnId="{9400BC48-E881-4689-BDD9-8CD19FC9DFF0}">
      <dgm:prSet/>
      <dgm:spPr/>
      <dgm:t>
        <a:bodyPr/>
        <a:lstStyle/>
        <a:p>
          <a:endParaRPr lang="ru-RU"/>
        </a:p>
      </dgm:t>
    </dgm:pt>
    <dgm:pt modelId="{1E2E2994-B484-4683-8C92-7A350A2BE065}">
      <dgm:prSet/>
      <dgm:spPr/>
      <dgm:t>
        <a:bodyPr/>
        <a:lstStyle/>
        <a:p>
          <a:r>
            <a:rPr lang="ru-RU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Птицы</a:t>
          </a:r>
          <a:endParaRPr lang="ru-RU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C983521-8F99-49B8-B8EC-CA618421689D}" type="parTrans" cxnId="{7B7E94EC-000E-486B-BE18-20EEAC699616}">
      <dgm:prSet/>
      <dgm:spPr/>
      <dgm:t>
        <a:bodyPr/>
        <a:lstStyle/>
        <a:p>
          <a:endParaRPr lang="ru-RU"/>
        </a:p>
      </dgm:t>
    </dgm:pt>
    <dgm:pt modelId="{514A8FFF-56F3-490E-953F-0D549BB192A3}" type="sibTrans" cxnId="{7B7E94EC-000E-486B-BE18-20EEAC699616}">
      <dgm:prSet/>
      <dgm:spPr/>
      <dgm:t>
        <a:bodyPr/>
        <a:lstStyle/>
        <a:p>
          <a:endParaRPr lang="ru-RU"/>
        </a:p>
      </dgm:t>
    </dgm:pt>
    <dgm:pt modelId="{6D88BA92-0FD0-4914-A0F1-25A5FB5C2BA3}">
      <dgm:prSet phldrT="[Текст]"/>
      <dgm:spPr/>
      <dgm:t>
        <a:bodyPr/>
        <a:lstStyle/>
        <a:p>
          <a:r>
            <a:rPr lang="ru-RU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Насекомые</a:t>
          </a:r>
          <a:endParaRPr lang="ru-RU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AE3A16-25D7-44ED-82D9-20C2867AE8F4}" type="sibTrans" cxnId="{35D3C317-EDC6-4AE9-AA0E-0DA21BCD77E6}">
      <dgm:prSet/>
      <dgm:spPr/>
      <dgm:t>
        <a:bodyPr/>
        <a:lstStyle/>
        <a:p>
          <a:endParaRPr lang="ru-RU"/>
        </a:p>
      </dgm:t>
    </dgm:pt>
    <dgm:pt modelId="{0B8C3179-D5D9-4A50-881D-1D3B5463334A}" type="parTrans" cxnId="{35D3C317-EDC6-4AE9-AA0E-0DA21BCD77E6}">
      <dgm:prSet/>
      <dgm:spPr/>
      <dgm:t>
        <a:bodyPr/>
        <a:lstStyle/>
        <a:p>
          <a:endParaRPr lang="ru-RU"/>
        </a:p>
      </dgm:t>
    </dgm:pt>
    <dgm:pt modelId="{BDDEA1BE-4BDA-41D8-A4D5-17C3B04A0209}">
      <dgm:prSet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Перепончатокрылые</a:t>
          </a:r>
          <a:endParaRPr lang="ru-RU" sz="14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09DD909-01EF-4E55-8FFD-A64362803625}" type="parTrans" cxnId="{A725CE96-6ACC-418D-BB5C-A8B3106322E0}">
      <dgm:prSet/>
      <dgm:spPr/>
      <dgm:t>
        <a:bodyPr/>
        <a:lstStyle/>
        <a:p>
          <a:endParaRPr lang="ru-RU"/>
        </a:p>
      </dgm:t>
    </dgm:pt>
    <dgm:pt modelId="{F239FD04-1FA4-4F35-986A-07DD76C6BD25}" type="sibTrans" cxnId="{A725CE96-6ACC-418D-BB5C-A8B3106322E0}">
      <dgm:prSet/>
      <dgm:spPr/>
      <dgm:t>
        <a:bodyPr/>
        <a:lstStyle/>
        <a:p>
          <a:endParaRPr lang="ru-RU"/>
        </a:p>
      </dgm:t>
    </dgm:pt>
    <dgm:pt modelId="{CADC48BF-D300-4BC4-8550-34C826775D01}">
      <dgm:prSet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Пчелиные, настоящие [благородные] пчёлы</a:t>
          </a:r>
          <a:endParaRPr lang="ru-RU" sz="14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231491-9A6E-4F1C-A478-0196CD101E77}" type="parTrans" cxnId="{C0101727-28B0-4BFB-ACE8-73D6239EA617}">
      <dgm:prSet/>
      <dgm:spPr/>
      <dgm:t>
        <a:bodyPr/>
        <a:lstStyle/>
        <a:p>
          <a:endParaRPr lang="ru-RU"/>
        </a:p>
      </dgm:t>
    </dgm:pt>
    <dgm:pt modelId="{455B04CE-D7FE-4182-8EC9-1BE6C7BD3E26}" type="sibTrans" cxnId="{C0101727-28B0-4BFB-ACE8-73D6239EA617}">
      <dgm:prSet/>
      <dgm:spPr/>
      <dgm:t>
        <a:bodyPr/>
        <a:lstStyle/>
        <a:p>
          <a:endParaRPr lang="ru-RU"/>
        </a:p>
      </dgm:t>
    </dgm:pt>
    <dgm:pt modelId="{814CCBEC-C8DE-4051-9194-35AA6833A8B4}">
      <dgm:prSet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Медоносные пчёлы</a:t>
          </a:r>
          <a:endParaRPr lang="ru-RU" sz="14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778B51C-4681-48BC-B1A6-65D0D3B384A9}" type="parTrans" cxnId="{0C037472-822A-4E9C-9585-A83BFA83029B}">
      <dgm:prSet/>
      <dgm:spPr/>
      <dgm:t>
        <a:bodyPr/>
        <a:lstStyle/>
        <a:p>
          <a:endParaRPr lang="ru-RU"/>
        </a:p>
      </dgm:t>
    </dgm:pt>
    <dgm:pt modelId="{45C22EBA-56B1-4ADA-ADB8-0B952C451BE2}" type="sibTrans" cxnId="{0C037472-822A-4E9C-9585-A83BFA83029B}">
      <dgm:prSet/>
      <dgm:spPr/>
      <dgm:t>
        <a:bodyPr/>
        <a:lstStyle/>
        <a:p>
          <a:endParaRPr lang="ru-RU"/>
        </a:p>
      </dgm:t>
    </dgm:pt>
    <dgm:pt modelId="{66643003-7E02-4DDC-BDEE-90E3C3120640}">
      <dgm:prSet custT="1"/>
      <dgm:spPr/>
      <dgm:t>
        <a:bodyPr/>
        <a:lstStyle/>
        <a:p>
          <a:r>
            <a:rPr lang="ru-RU" sz="14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Медоносная пчела (</a:t>
          </a:r>
          <a:r>
            <a:rPr lang="en-US" sz="1400" err="1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Apis</a:t>
          </a:r>
          <a:r>
            <a:rPr lang="en-US" sz="140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mellifera </a:t>
          </a:r>
          <a:r>
            <a:rPr lang="ru-RU" sz="140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ru-RU" sz="14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2003540-9DB3-4FC6-8AFF-E355011FCEF2}" type="parTrans" cxnId="{6759B6DC-E2D8-4E2F-AABC-DCF0B18D9785}">
      <dgm:prSet/>
      <dgm:spPr/>
      <dgm:t>
        <a:bodyPr/>
        <a:lstStyle/>
        <a:p>
          <a:endParaRPr lang="ru-RU"/>
        </a:p>
      </dgm:t>
    </dgm:pt>
    <dgm:pt modelId="{EB4BE706-8D61-4D52-ABA6-079340078B58}" type="sibTrans" cxnId="{6759B6DC-E2D8-4E2F-AABC-DCF0B18D9785}">
      <dgm:prSet/>
      <dgm:spPr/>
      <dgm:t>
        <a:bodyPr/>
        <a:lstStyle/>
        <a:p>
          <a:endParaRPr lang="ru-RU"/>
        </a:p>
      </dgm:t>
    </dgm:pt>
    <dgm:pt modelId="{4C17B89B-F42B-4528-95B9-64C972542543}" type="pres">
      <dgm:prSet presAssocID="{46CEB4C1-4CE8-4DEB-AD68-EF4B2913EA21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3E8062E-0207-40FB-9074-2757B83F86C0}" type="pres">
      <dgm:prSet presAssocID="{46CEB4C1-4CE8-4DEB-AD68-EF4B2913EA21}" presName="hierFlow" presStyleCnt="0"/>
      <dgm:spPr/>
    </dgm:pt>
    <dgm:pt modelId="{674D6281-6444-41E6-98D9-BE8A54D53AFF}" type="pres">
      <dgm:prSet presAssocID="{46CEB4C1-4CE8-4DEB-AD68-EF4B2913EA21}" presName="firstBuf" presStyleCnt="0"/>
      <dgm:spPr/>
    </dgm:pt>
    <dgm:pt modelId="{B44FA8A8-226E-4B30-819E-E2D9DBE8C587}" type="pres">
      <dgm:prSet presAssocID="{46CEB4C1-4CE8-4DEB-AD68-EF4B2913EA21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A88A7AB4-1C68-47CA-B494-DC765F7844A5}" type="pres">
      <dgm:prSet presAssocID="{66C95CF4-3271-44D6-ACA4-227D63059371}" presName="Name14" presStyleCnt="0"/>
      <dgm:spPr/>
    </dgm:pt>
    <dgm:pt modelId="{0807EA35-F1F7-4553-A16C-5B7BF4D86458}" type="pres">
      <dgm:prSet presAssocID="{66C95CF4-3271-44D6-ACA4-227D63059371}" presName="level1Shape" presStyleLbl="node0" presStyleIdx="0" presStyleCnt="1" custScaleX="6495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7BE832-0F56-4914-B2C5-D6B33BAC7D6F}" type="pres">
      <dgm:prSet presAssocID="{66C95CF4-3271-44D6-ACA4-227D63059371}" presName="hierChild2" presStyleCnt="0"/>
      <dgm:spPr/>
    </dgm:pt>
    <dgm:pt modelId="{BA4C349F-FAB9-4858-AC10-C7E44B8DCA80}" type="pres">
      <dgm:prSet presAssocID="{5C9C769F-A1A6-4CEB-B143-0F200A116123}" presName="Name19" presStyleLbl="parChTrans1D2" presStyleIdx="0" presStyleCnt="2"/>
      <dgm:spPr/>
      <dgm:t>
        <a:bodyPr/>
        <a:lstStyle/>
        <a:p>
          <a:endParaRPr lang="ru-RU"/>
        </a:p>
      </dgm:t>
    </dgm:pt>
    <dgm:pt modelId="{82455980-0462-41F0-9A55-4F56F3A53D48}" type="pres">
      <dgm:prSet presAssocID="{0231F3CC-556F-4E0D-B911-C1297CCD9705}" presName="Name21" presStyleCnt="0"/>
      <dgm:spPr/>
    </dgm:pt>
    <dgm:pt modelId="{9E78C22C-41ED-4C22-A1A8-46099ED778A9}" type="pres">
      <dgm:prSet presAssocID="{0231F3CC-556F-4E0D-B911-C1297CCD9705}" presName="level2Shape" presStyleLbl="node2" presStyleIdx="0" presStyleCnt="2" custScaleX="309623"/>
      <dgm:spPr/>
      <dgm:t>
        <a:bodyPr/>
        <a:lstStyle/>
        <a:p>
          <a:endParaRPr lang="ru-RU"/>
        </a:p>
      </dgm:t>
    </dgm:pt>
    <dgm:pt modelId="{B9914805-A84D-43E3-87FD-9E8399F04BEC}" type="pres">
      <dgm:prSet presAssocID="{0231F3CC-556F-4E0D-B911-C1297CCD9705}" presName="hierChild3" presStyleCnt="0"/>
      <dgm:spPr/>
    </dgm:pt>
    <dgm:pt modelId="{133631CD-D167-46F2-AAE8-6AD1F818481F}" type="pres">
      <dgm:prSet presAssocID="{84358133-E811-48CF-B643-96E449E70B2D}" presName="Name19" presStyleLbl="parChTrans1D3" presStyleIdx="0" presStyleCnt="4"/>
      <dgm:spPr/>
      <dgm:t>
        <a:bodyPr/>
        <a:lstStyle/>
        <a:p>
          <a:endParaRPr lang="ru-RU"/>
        </a:p>
      </dgm:t>
    </dgm:pt>
    <dgm:pt modelId="{31589AA6-0799-4500-9E07-D7FB22C74CEF}" type="pres">
      <dgm:prSet presAssocID="{BD2A1F36-A5BA-4F73-A91F-C21529F09D69}" presName="Name21" presStyleCnt="0"/>
      <dgm:spPr/>
    </dgm:pt>
    <dgm:pt modelId="{28F4944A-BDCA-43D9-8ACF-F1C629F680DD}" type="pres">
      <dgm:prSet presAssocID="{BD2A1F36-A5BA-4F73-A91F-C21529F09D69}" presName="level2Shape" presStyleLbl="node3" presStyleIdx="0" presStyleCnt="4" custScaleX="139639"/>
      <dgm:spPr/>
      <dgm:t>
        <a:bodyPr/>
        <a:lstStyle/>
        <a:p>
          <a:endParaRPr lang="ru-RU"/>
        </a:p>
      </dgm:t>
    </dgm:pt>
    <dgm:pt modelId="{C10BA486-6973-49E5-8279-7F3F009CA967}" type="pres">
      <dgm:prSet presAssocID="{BD2A1F36-A5BA-4F73-A91F-C21529F09D69}" presName="hierChild3" presStyleCnt="0"/>
      <dgm:spPr/>
    </dgm:pt>
    <dgm:pt modelId="{89573265-7AE9-4EAA-8702-94CB6B1E062B}" type="pres">
      <dgm:prSet presAssocID="{0B8C3179-D5D9-4A50-881D-1D3B5463334A}" presName="Name19" presStyleLbl="parChTrans1D3" presStyleIdx="1" presStyleCnt="4"/>
      <dgm:spPr/>
      <dgm:t>
        <a:bodyPr/>
        <a:lstStyle/>
        <a:p>
          <a:endParaRPr lang="ru-RU"/>
        </a:p>
      </dgm:t>
    </dgm:pt>
    <dgm:pt modelId="{BC3A9923-89EC-49BF-8603-0C23BFFB3837}" type="pres">
      <dgm:prSet presAssocID="{6D88BA92-0FD0-4914-A0F1-25A5FB5C2BA3}" presName="Name21" presStyleCnt="0"/>
      <dgm:spPr/>
    </dgm:pt>
    <dgm:pt modelId="{F762D8DE-3B86-4E46-B3AE-7B16A805AD7B}" type="pres">
      <dgm:prSet presAssocID="{6D88BA92-0FD0-4914-A0F1-25A5FB5C2BA3}" presName="level2Shape" presStyleLbl="node3" presStyleIdx="1" presStyleCnt="4" custScaleX="139639"/>
      <dgm:spPr/>
      <dgm:t>
        <a:bodyPr/>
        <a:lstStyle/>
        <a:p>
          <a:endParaRPr lang="ru-RU"/>
        </a:p>
      </dgm:t>
    </dgm:pt>
    <dgm:pt modelId="{4C287151-AC74-4C24-8468-048007AD32A7}" type="pres">
      <dgm:prSet presAssocID="{6D88BA92-0FD0-4914-A0F1-25A5FB5C2BA3}" presName="hierChild3" presStyleCnt="0"/>
      <dgm:spPr/>
    </dgm:pt>
    <dgm:pt modelId="{99BB08B5-228B-4DEF-9A35-E7EC626AF940}" type="pres">
      <dgm:prSet presAssocID="{C09DD909-01EF-4E55-8FFD-A64362803625}" presName="Name19" presStyleLbl="parChTrans1D4" presStyleIdx="0" presStyleCnt="4"/>
      <dgm:spPr/>
      <dgm:t>
        <a:bodyPr/>
        <a:lstStyle/>
        <a:p>
          <a:endParaRPr lang="ru-RU"/>
        </a:p>
      </dgm:t>
    </dgm:pt>
    <dgm:pt modelId="{DF9386A2-53ED-4D99-9960-6882EDD4C23D}" type="pres">
      <dgm:prSet presAssocID="{BDDEA1BE-4BDA-41D8-A4D5-17C3B04A0209}" presName="Name21" presStyleCnt="0"/>
      <dgm:spPr/>
    </dgm:pt>
    <dgm:pt modelId="{68DF8AC2-6B03-483E-9BD4-2128466B015F}" type="pres">
      <dgm:prSet presAssocID="{BDDEA1BE-4BDA-41D8-A4D5-17C3B04A0209}" presName="level2Shape" presStyleLbl="node4" presStyleIdx="0" presStyleCnt="4" custScaleX="459248"/>
      <dgm:spPr/>
      <dgm:t>
        <a:bodyPr/>
        <a:lstStyle/>
        <a:p>
          <a:endParaRPr lang="ru-RU"/>
        </a:p>
      </dgm:t>
    </dgm:pt>
    <dgm:pt modelId="{8C639A93-1D4B-482A-A627-29F3C8CAE4FD}" type="pres">
      <dgm:prSet presAssocID="{BDDEA1BE-4BDA-41D8-A4D5-17C3B04A0209}" presName="hierChild3" presStyleCnt="0"/>
      <dgm:spPr/>
    </dgm:pt>
    <dgm:pt modelId="{509A65AC-FEC7-4E0D-AE27-0DF8002260F9}" type="pres">
      <dgm:prSet presAssocID="{38231491-9A6E-4F1C-A478-0196CD101E77}" presName="Name19" presStyleLbl="parChTrans1D4" presStyleIdx="1" presStyleCnt="4"/>
      <dgm:spPr/>
      <dgm:t>
        <a:bodyPr/>
        <a:lstStyle/>
        <a:p>
          <a:endParaRPr lang="ru-RU"/>
        </a:p>
      </dgm:t>
    </dgm:pt>
    <dgm:pt modelId="{E1A8D3E4-CB6D-48D3-A590-D1CE7A18AEC4}" type="pres">
      <dgm:prSet presAssocID="{CADC48BF-D300-4BC4-8550-34C826775D01}" presName="Name21" presStyleCnt="0"/>
      <dgm:spPr/>
    </dgm:pt>
    <dgm:pt modelId="{CDBF474F-25B3-4DBD-9DB9-67072B55F69B}" type="pres">
      <dgm:prSet presAssocID="{CADC48BF-D300-4BC4-8550-34C826775D01}" presName="level2Shape" presStyleLbl="node4" presStyleIdx="1" presStyleCnt="4" custScaleX="459248"/>
      <dgm:spPr/>
      <dgm:t>
        <a:bodyPr/>
        <a:lstStyle/>
        <a:p>
          <a:endParaRPr lang="ru-RU"/>
        </a:p>
      </dgm:t>
    </dgm:pt>
    <dgm:pt modelId="{5A1DC438-A35D-42D7-B8D5-05127038106C}" type="pres">
      <dgm:prSet presAssocID="{CADC48BF-D300-4BC4-8550-34C826775D01}" presName="hierChild3" presStyleCnt="0"/>
      <dgm:spPr/>
    </dgm:pt>
    <dgm:pt modelId="{13F4067B-1D2C-4423-9EC7-64681C828278}" type="pres">
      <dgm:prSet presAssocID="{0778B51C-4681-48BC-B1A6-65D0D3B384A9}" presName="Name19" presStyleLbl="parChTrans1D4" presStyleIdx="2" presStyleCnt="4"/>
      <dgm:spPr/>
      <dgm:t>
        <a:bodyPr/>
        <a:lstStyle/>
        <a:p>
          <a:endParaRPr lang="ru-RU"/>
        </a:p>
      </dgm:t>
    </dgm:pt>
    <dgm:pt modelId="{4022C607-CAD6-4EC9-AC27-A7EAC02034E0}" type="pres">
      <dgm:prSet presAssocID="{814CCBEC-C8DE-4051-9194-35AA6833A8B4}" presName="Name21" presStyleCnt="0"/>
      <dgm:spPr/>
    </dgm:pt>
    <dgm:pt modelId="{5884EB5C-F2B1-43C6-8EE8-1E21F3760342}" type="pres">
      <dgm:prSet presAssocID="{814CCBEC-C8DE-4051-9194-35AA6833A8B4}" presName="level2Shape" presStyleLbl="node4" presStyleIdx="2" presStyleCnt="4" custScaleX="459248"/>
      <dgm:spPr/>
      <dgm:t>
        <a:bodyPr/>
        <a:lstStyle/>
        <a:p>
          <a:endParaRPr lang="ru-RU"/>
        </a:p>
      </dgm:t>
    </dgm:pt>
    <dgm:pt modelId="{3264C6EF-325E-467F-8182-7FB526DC1F9D}" type="pres">
      <dgm:prSet presAssocID="{814CCBEC-C8DE-4051-9194-35AA6833A8B4}" presName="hierChild3" presStyleCnt="0"/>
      <dgm:spPr/>
    </dgm:pt>
    <dgm:pt modelId="{E000322C-3FB9-41D9-897C-AED5FB603C65}" type="pres">
      <dgm:prSet presAssocID="{52003540-9DB3-4FC6-8AFF-E355011FCEF2}" presName="Name19" presStyleLbl="parChTrans1D4" presStyleIdx="3" presStyleCnt="4"/>
      <dgm:spPr/>
      <dgm:t>
        <a:bodyPr/>
        <a:lstStyle/>
        <a:p>
          <a:endParaRPr lang="ru-RU"/>
        </a:p>
      </dgm:t>
    </dgm:pt>
    <dgm:pt modelId="{4274A74D-A636-4E43-BC45-801E848652FB}" type="pres">
      <dgm:prSet presAssocID="{66643003-7E02-4DDC-BDEE-90E3C3120640}" presName="Name21" presStyleCnt="0"/>
      <dgm:spPr/>
    </dgm:pt>
    <dgm:pt modelId="{18F5700A-311B-4A76-8E60-7AB9EFDE1766}" type="pres">
      <dgm:prSet presAssocID="{66643003-7E02-4DDC-BDEE-90E3C3120640}" presName="level2Shape" presStyleLbl="node4" presStyleIdx="3" presStyleCnt="4" custScaleX="459248"/>
      <dgm:spPr/>
      <dgm:t>
        <a:bodyPr/>
        <a:lstStyle/>
        <a:p>
          <a:endParaRPr lang="ru-RU"/>
        </a:p>
      </dgm:t>
    </dgm:pt>
    <dgm:pt modelId="{18BE0C5E-DEA3-4CD0-97BB-3871389420AB}" type="pres">
      <dgm:prSet presAssocID="{66643003-7E02-4DDC-BDEE-90E3C3120640}" presName="hierChild3" presStyleCnt="0"/>
      <dgm:spPr/>
    </dgm:pt>
    <dgm:pt modelId="{089D60A5-A309-4857-B100-46568B4F8950}" type="pres">
      <dgm:prSet presAssocID="{7EF43D06-B69C-4938-8A40-6F197509AD25}" presName="Name19" presStyleLbl="parChTrans1D2" presStyleIdx="1" presStyleCnt="2"/>
      <dgm:spPr/>
      <dgm:t>
        <a:bodyPr/>
        <a:lstStyle/>
        <a:p>
          <a:endParaRPr lang="ru-RU"/>
        </a:p>
      </dgm:t>
    </dgm:pt>
    <dgm:pt modelId="{FCF5782F-358A-44CE-B8B4-1146EB562208}" type="pres">
      <dgm:prSet presAssocID="{099A3ADB-3554-4973-99BC-B2405CB87AD6}" presName="Name21" presStyleCnt="0"/>
      <dgm:spPr/>
    </dgm:pt>
    <dgm:pt modelId="{242982A4-FC56-4C57-9E61-B6D49BF9EFD3}" type="pres">
      <dgm:prSet presAssocID="{099A3ADB-3554-4973-99BC-B2405CB87AD6}" presName="level2Shape" presStyleLbl="node2" presStyleIdx="1" presStyleCnt="2" custScaleX="309623"/>
      <dgm:spPr/>
      <dgm:t>
        <a:bodyPr/>
        <a:lstStyle/>
        <a:p>
          <a:endParaRPr lang="ru-RU"/>
        </a:p>
      </dgm:t>
    </dgm:pt>
    <dgm:pt modelId="{1B56EF18-0B4F-4D7F-82D3-D07D47A022B3}" type="pres">
      <dgm:prSet presAssocID="{099A3ADB-3554-4973-99BC-B2405CB87AD6}" presName="hierChild3" presStyleCnt="0"/>
      <dgm:spPr/>
    </dgm:pt>
    <dgm:pt modelId="{EAD221B0-9EDA-4233-A380-E605CB5AFA6F}" type="pres">
      <dgm:prSet presAssocID="{B4D601E6-6AE6-473F-9164-7FEAA849BDB6}" presName="Name19" presStyleLbl="parChTrans1D3" presStyleIdx="2" presStyleCnt="4"/>
      <dgm:spPr/>
      <dgm:t>
        <a:bodyPr/>
        <a:lstStyle/>
        <a:p>
          <a:endParaRPr lang="ru-RU"/>
        </a:p>
      </dgm:t>
    </dgm:pt>
    <dgm:pt modelId="{6B77F066-B3F1-42A2-B912-D8B4E028239D}" type="pres">
      <dgm:prSet presAssocID="{3AC3E950-3FC3-4758-9BB2-DD0431EA300B}" presName="Name21" presStyleCnt="0"/>
      <dgm:spPr/>
    </dgm:pt>
    <dgm:pt modelId="{EA18404E-8E7C-44F3-B9F6-8FE9379BFA3D}" type="pres">
      <dgm:prSet presAssocID="{3AC3E950-3FC3-4758-9BB2-DD0431EA300B}" presName="level2Shape" presStyleLbl="node3" presStyleIdx="2" presStyleCnt="4" custScaleX="140496"/>
      <dgm:spPr/>
      <dgm:t>
        <a:bodyPr/>
        <a:lstStyle/>
        <a:p>
          <a:endParaRPr lang="ru-RU"/>
        </a:p>
      </dgm:t>
    </dgm:pt>
    <dgm:pt modelId="{685027C8-1CA7-40C6-87F0-0F404C245A90}" type="pres">
      <dgm:prSet presAssocID="{3AC3E950-3FC3-4758-9BB2-DD0431EA300B}" presName="hierChild3" presStyleCnt="0"/>
      <dgm:spPr/>
    </dgm:pt>
    <dgm:pt modelId="{DB9665AE-B214-4041-B28E-32C56CA99B38}" type="pres">
      <dgm:prSet presAssocID="{BC983521-8F99-49B8-B8EC-CA618421689D}" presName="Name19" presStyleLbl="parChTrans1D3" presStyleIdx="3" presStyleCnt="4"/>
      <dgm:spPr/>
      <dgm:t>
        <a:bodyPr/>
        <a:lstStyle/>
        <a:p>
          <a:endParaRPr lang="ru-RU"/>
        </a:p>
      </dgm:t>
    </dgm:pt>
    <dgm:pt modelId="{50570344-01EE-4105-8E22-697F7CA0ED17}" type="pres">
      <dgm:prSet presAssocID="{1E2E2994-B484-4683-8C92-7A350A2BE065}" presName="Name21" presStyleCnt="0"/>
      <dgm:spPr/>
    </dgm:pt>
    <dgm:pt modelId="{CFC16EB8-C5D0-4394-957A-64063B75D4B6}" type="pres">
      <dgm:prSet presAssocID="{1E2E2994-B484-4683-8C92-7A350A2BE065}" presName="level2Shape" presStyleLbl="node3" presStyleIdx="3" presStyleCnt="4" custScaleX="140496"/>
      <dgm:spPr/>
      <dgm:t>
        <a:bodyPr/>
        <a:lstStyle/>
        <a:p>
          <a:endParaRPr lang="ru-RU"/>
        </a:p>
      </dgm:t>
    </dgm:pt>
    <dgm:pt modelId="{E2DD0ABD-D5DF-4A44-9AD5-777DAA8F0D5C}" type="pres">
      <dgm:prSet presAssocID="{1E2E2994-B484-4683-8C92-7A350A2BE065}" presName="hierChild3" presStyleCnt="0"/>
      <dgm:spPr/>
    </dgm:pt>
    <dgm:pt modelId="{904011DE-B6F0-4001-9AB4-C956EE1BC92D}" type="pres">
      <dgm:prSet presAssocID="{46CEB4C1-4CE8-4DEB-AD68-EF4B2913EA21}" presName="bgShapesFlow" presStyleCnt="0"/>
      <dgm:spPr/>
    </dgm:pt>
    <dgm:pt modelId="{F3E43137-E53B-420C-8D0C-EF037CDDBD6B}" type="pres">
      <dgm:prSet presAssocID="{0C3AD7B6-A0ED-4190-A68E-18E6AB4F66F7}" presName="rectComp" presStyleCnt="0"/>
      <dgm:spPr/>
    </dgm:pt>
    <dgm:pt modelId="{FAC17A06-0A73-4663-BD65-FA09E75FB3FD}" type="pres">
      <dgm:prSet presAssocID="{0C3AD7B6-A0ED-4190-A68E-18E6AB4F66F7}" presName="bgRect" presStyleLbl="bgShp" presStyleIdx="0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5E2BA59C-D8CD-48DD-9B0E-F2F2D983F561}" type="pres">
      <dgm:prSet presAssocID="{0C3AD7B6-A0ED-4190-A68E-18E6AB4F66F7}" presName="bgRectTx" presStyleLbl="bgShp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591177-80FE-4C2E-B6D4-A3053F948DC1}" type="pres">
      <dgm:prSet presAssocID="{0C3AD7B6-A0ED-4190-A68E-18E6AB4F66F7}" presName="spComp" presStyleCnt="0"/>
      <dgm:spPr/>
    </dgm:pt>
    <dgm:pt modelId="{99C51F61-E2D6-42CD-ABAD-83FA6467ECBB}" type="pres">
      <dgm:prSet presAssocID="{0C3AD7B6-A0ED-4190-A68E-18E6AB4F66F7}" presName="vSp" presStyleCnt="0"/>
      <dgm:spPr/>
    </dgm:pt>
    <dgm:pt modelId="{2B7DB92F-BAA2-4AC4-B4A6-CFD8AFFBB62D}" type="pres">
      <dgm:prSet presAssocID="{E8DF431B-7793-42F9-80C7-4D92DCD231B6}" presName="rectComp" presStyleCnt="0"/>
      <dgm:spPr/>
    </dgm:pt>
    <dgm:pt modelId="{10CFACDA-E252-4284-8064-04D983D0D60C}" type="pres">
      <dgm:prSet presAssocID="{E8DF431B-7793-42F9-80C7-4D92DCD231B6}" presName="bgRect" presStyleLbl="bgShp" presStyleIdx="1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5FCDE961-9BEA-48D5-96AE-035D17BBCBFE}" type="pres">
      <dgm:prSet presAssocID="{E8DF431B-7793-42F9-80C7-4D92DCD231B6}" presName="bgRectTx" presStyleLbl="bgShp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BEF19F-A46D-48C7-B559-50F272183BB1}" type="pres">
      <dgm:prSet presAssocID="{E8DF431B-7793-42F9-80C7-4D92DCD231B6}" presName="spComp" presStyleCnt="0"/>
      <dgm:spPr/>
    </dgm:pt>
    <dgm:pt modelId="{544D700B-1FC5-426B-8801-7B8E16D951F1}" type="pres">
      <dgm:prSet presAssocID="{E8DF431B-7793-42F9-80C7-4D92DCD231B6}" presName="vSp" presStyleCnt="0"/>
      <dgm:spPr/>
    </dgm:pt>
    <dgm:pt modelId="{4EFC5F02-E730-4EE1-851D-5B22FD50E22A}" type="pres">
      <dgm:prSet presAssocID="{1A5D17EC-97AC-4A6D-8BC5-5E6E70F8397A}" presName="rectComp" presStyleCnt="0"/>
      <dgm:spPr/>
    </dgm:pt>
    <dgm:pt modelId="{371D2D38-1B10-43AA-87E8-20476C88BEFD}" type="pres">
      <dgm:prSet presAssocID="{1A5D17EC-97AC-4A6D-8BC5-5E6E70F8397A}" presName="bgRect" presStyleLbl="bgShp" presStyleIdx="2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5373E31C-E6CB-46AD-86D5-A169BF184D6D}" type="pres">
      <dgm:prSet presAssocID="{1A5D17EC-97AC-4A6D-8BC5-5E6E70F8397A}" presName="bgRectTx" presStyleLbl="bgShp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20B02D-ECBF-4E4E-9A76-607E7AC0A109}" type="pres">
      <dgm:prSet presAssocID="{1A5D17EC-97AC-4A6D-8BC5-5E6E70F8397A}" presName="spComp" presStyleCnt="0"/>
      <dgm:spPr/>
    </dgm:pt>
    <dgm:pt modelId="{3B47343F-2DF7-49D4-A9F0-F21B07E64E85}" type="pres">
      <dgm:prSet presAssocID="{1A5D17EC-97AC-4A6D-8BC5-5E6E70F8397A}" presName="vSp" presStyleCnt="0"/>
      <dgm:spPr/>
    </dgm:pt>
    <dgm:pt modelId="{21BAB3DA-B7BD-4453-888A-FBC839724C28}" type="pres">
      <dgm:prSet presAssocID="{19D2C71D-1631-439B-A1D5-E6C08963FD5F}" presName="rectComp" presStyleCnt="0"/>
      <dgm:spPr/>
    </dgm:pt>
    <dgm:pt modelId="{00905379-C3E8-43F7-8957-D09E1A22053E}" type="pres">
      <dgm:prSet presAssocID="{19D2C71D-1631-439B-A1D5-E6C08963FD5F}" presName="bgRect" presStyleLbl="bgShp" presStyleIdx="3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FF2169D4-3720-411D-9C6D-108C76190915}" type="pres">
      <dgm:prSet presAssocID="{19D2C71D-1631-439B-A1D5-E6C08963FD5F}" presName="bgRectTx" presStyleLbl="bgShp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32222-2348-4979-A1E3-4EE8AEE712D2}" type="pres">
      <dgm:prSet presAssocID="{19D2C71D-1631-439B-A1D5-E6C08963FD5F}" presName="spComp" presStyleCnt="0"/>
      <dgm:spPr/>
    </dgm:pt>
    <dgm:pt modelId="{86B1153E-AABA-43CB-AA0D-01376B4F6F98}" type="pres">
      <dgm:prSet presAssocID="{19D2C71D-1631-439B-A1D5-E6C08963FD5F}" presName="vSp" presStyleCnt="0"/>
      <dgm:spPr/>
    </dgm:pt>
    <dgm:pt modelId="{8A2F94C6-D616-4D51-8333-7B5DE6AFCC63}" type="pres">
      <dgm:prSet presAssocID="{92638D88-7546-4DA8-BDB3-7A040AAE806B}" presName="rectComp" presStyleCnt="0"/>
      <dgm:spPr/>
    </dgm:pt>
    <dgm:pt modelId="{1104782B-216D-47B9-AAEE-B57764FCCB99}" type="pres">
      <dgm:prSet presAssocID="{92638D88-7546-4DA8-BDB3-7A040AAE806B}" presName="bgRect" presStyleLbl="bgShp" presStyleIdx="4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640C8C03-87D2-4F0A-AA5D-53F3ACD3314F}" type="pres">
      <dgm:prSet presAssocID="{92638D88-7546-4DA8-BDB3-7A040AAE806B}" presName="bgRectTx" presStyleLbl="bgShp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B159A-EECB-4D49-B22C-71DCB49DBCCD}" type="pres">
      <dgm:prSet presAssocID="{92638D88-7546-4DA8-BDB3-7A040AAE806B}" presName="spComp" presStyleCnt="0"/>
      <dgm:spPr/>
    </dgm:pt>
    <dgm:pt modelId="{0C7339A9-81B2-4F19-B9BA-9D64A89A464E}" type="pres">
      <dgm:prSet presAssocID="{92638D88-7546-4DA8-BDB3-7A040AAE806B}" presName="vSp" presStyleCnt="0"/>
      <dgm:spPr/>
    </dgm:pt>
    <dgm:pt modelId="{B637376F-8D66-4D0E-BC89-7C6554AA4415}" type="pres">
      <dgm:prSet presAssocID="{879AC394-3872-4A81-8C7F-3D97453E2701}" presName="rectComp" presStyleCnt="0"/>
      <dgm:spPr/>
    </dgm:pt>
    <dgm:pt modelId="{710F9B5B-B539-4640-A794-9037C60BB18C}" type="pres">
      <dgm:prSet presAssocID="{879AC394-3872-4A81-8C7F-3D97453E2701}" presName="bgRect" presStyleLbl="bgShp" presStyleIdx="5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72BCA431-7A68-4325-96ED-FC5689F5455F}" type="pres">
      <dgm:prSet presAssocID="{879AC394-3872-4A81-8C7F-3D97453E2701}" presName="bgRectTx" presStyleLbl="bgShp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58530-2807-4A50-BB20-05AA353C4A47}" type="pres">
      <dgm:prSet presAssocID="{879AC394-3872-4A81-8C7F-3D97453E2701}" presName="spComp" presStyleCnt="0"/>
      <dgm:spPr/>
    </dgm:pt>
    <dgm:pt modelId="{744396B8-407F-469F-8E2C-C3F72238B690}" type="pres">
      <dgm:prSet presAssocID="{879AC394-3872-4A81-8C7F-3D97453E2701}" presName="vSp" presStyleCnt="0"/>
      <dgm:spPr/>
    </dgm:pt>
    <dgm:pt modelId="{2DFDE39A-86B1-42DA-83EE-8F6C2746495A}" type="pres">
      <dgm:prSet presAssocID="{E6080A19-4DB5-472A-B82A-9527E5C33C97}" presName="rectComp" presStyleCnt="0"/>
      <dgm:spPr/>
    </dgm:pt>
    <dgm:pt modelId="{9FAF3928-41B6-479B-B127-789038940A6F}" type="pres">
      <dgm:prSet presAssocID="{E6080A19-4DB5-472A-B82A-9527E5C33C97}" presName="bgRect" presStyleLbl="bgShp" presStyleIdx="6" presStyleCnt="7"/>
      <dgm:spPr>
        <a:prstGeom prst="round1Rect">
          <a:avLst/>
        </a:prstGeom>
      </dgm:spPr>
      <dgm:t>
        <a:bodyPr/>
        <a:lstStyle/>
        <a:p>
          <a:endParaRPr lang="ru-RU"/>
        </a:p>
      </dgm:t>
    </dgm:pt>
    <dgm:pt modelId="{0BF173DB-5F72-42BC-A7E9-82CF443CC738}" type="pres">
      <dgm:prSet presAssocID="{E6080A19-4DB5-472A-B82A-9527E5C33C97}" presName="bgRectTx" presStyleLbl="bgShp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F86C51-3875-435B-962B-2C7A32C2A4A5}" type="presOf" srcId="{CADC48BF-D300-4BC4-8550-34C826775D01}" destId="{CDBF474F-25B3-4DBD-9DB9-67072B55F69B}" srcOrd="0" destOrd="0" presId="urn:microsoft.com/office/officeart/2005/8/layout/hierarchy6"/>
    <dgm:cxn modelId="{042C234F-4A5A-4F3D-893E-A68F0D4303CC}" srcId="{46CEB4C1-4CE8-4DEB-AD68-EF4B2913EA21}" destId="{92638D88-7546-4DA8-BDB3-7A040AAE806B}" srcOrd="5" destOrd="0" parTransId="{803BFADE-E38F-4935-8358-634B02BCCDFD}" sibTransId="{A1851614-AC69-4217-950C-707DBFAA00FC}"/>
    <dgm:cxn modelId="{9400BC48-E881-4689-BDD9-8CD19FC9DFF0}" srcId="{46CEB4C1-4CE8-4DEB-AD68-EF4B2913EA21}" destId="{E6080A19-4DB5-472A-B82A-9527E5C33C97}" srcOrd="7" destOrd="0" parTransId="{E088C337-B2A9-49C9-9644-CF476B6A14BA}" sibTransId="{2153ACFE-0E2E-40CD-9860-B83C26BDCE45}"/>
    <dgm:cxn modelId="{D1805EC8-34B0-4A1B-91F1-43E878AD2814}" type="presOf" srcId="{84358133-E811-48CF-B643-96E449E70B2D}" destId="{133631CD-D167-46F2-AAE8-6AD1F818481F}" srcOrd="0" destOrd="0" presId="urn:microsoft.com/office/officeart/2005/8/layout/hierarchy6"/>
    <dgm:cxn modelId="{145998D1-E25C-4158-AD99-11AD696F80A7}" type="presOf" srcId="{66C95CF4-3271-44D6-ACA4-227D63059371}" destId="{0807EA35-F1F7-4553-A16C-5B7BF4D86458}" srcOrd="0" destOrd="0" presId="urn:microsoft.com/office/officeart/2005/8/layout/hierarchy6"/>
    <dgm:cxn modelId="{9FE8E7BF-4373-4032-AA65-AE5EBC75B8CB}" srcId="{0231F3CC-556F-4E0D-B911-C1297CCD9705}" destId="{BD2A1F36-A5BA-4F73-A91F-C21529F09D69}" srcOrd="0" destOrd="0" parTransId="{84358133-E811-48CF-B643-96E449E70B2D}" sibTransId="{E401EFE0-C938-4BC8-A3D6-47D35ED95ECE}"/>
    <dgm:cxn modelId="{3B62193A-9190-4551-9B60-F933DCCB023D}" type="presOf" srcId="{0231F3CC-556F-4E0D-B911-C1297CCD9705}" destId="{9E78C22C-41ED-4C22-A1A8-46099ED778A9}" srcOrd="0" destOrd="0" presId="urn:microsoft.com/office/officeart/2005/8/layout/hierarchy6"/>
    <dgm:cxn modelId="{EA5F2DAE-217D-4332-933B-F05B90EE944D}" type="presOf" srcId="{E8DF431B-7793-42F9-80C7-4D92DCD231B6}" destId="{10CFACDA-E252-4284-8064-04D983D0D60C}" srcOrd="0" destOrd="0" presId="urn:microsoft.com/office/officeart/2005/8/layout/hierarchy6"/>
    <dgm:cxn modelId="{699B33F1-D99B-46E1-AB65-B540728829D4}" type="presOf" srcId="{0C3AD7B6-A0ED-4190-A68E-18E6AB4F66F7}" destId="{FAC17A06-0A73-4663-BD65-FA09E75FB3FD}" srcOrd="0" destOrd="0" presId="urn:microsoft.com/office/officeart/2005/8/layout/hierarchy6"/>
    <dgm:cxn modelId="{0C037472-822A-4E9C-9585-A83BFA83029B}" srcId="{CADC48BF-D300-4BC4-8550-34C826775D01}" destId="{814CCBEC-C8DE-4051-9194-35AA6833A8B4}" srcOrd="0" destOrd="0" parTransId="{0778B51C-4681-48BC-B1A6-65D0D3B384A9}" sibTransId="{45C22EBA-56B1-4ADA-ADB8-0B952C451BE2}"/>
    <dgm:cxn modelId="{BE1F2578-2C05-4D4C-BA52-2D67AA8122B3}" srcId="{46CEB4C1-4CE8-4DEB-AD68-EF4B2913EA21}" destId="{66C95CF4-3271-44D6-ACA4-227D63059371}" srcOrd="0" destOrd="0" parTransId="{4D35DAB2-3112-4D9D-9DD8-3BD59B3D4A31}" sibTransId="{987BD41C-E0AF-44BD-AC7A-F3B08C7E3059}"/>
    <dgm:cxn modelId="{ABFE867B-75A7-4FD9-BD59-CF3FEDC75647}" type="presOf" srcId="{B4D601E6-6AE6-473F-9164-7FEAA849BDB6}" destId="{EAD221B0-9EDA-4233-A380-E605CB5AFA6F}" srcOrd="0" destOrd="0" presId="urn:microsoft.com/office/officeart/2005/8/layout/hierarchy6"/>
    <dgm:cxn modelId="{06A1D55A-0FC6-4471-BB02-95F7B4F46CA7}" srcId="{66C95CF4-3271-44D6-ACA4-227D63059371}" destId="{099A3ADB-3554-4973-99BC-B2405CB87AD6}" srcOrd="1" destOrd="0" parTransId="{7EF43D06-B69C-4938-8A40-6F197509AD25}" sibTransId="{6FE2DDD1-D1D4-4F0E-8B13-6A38BB7052BA}"/>
    <dgm:cxn modelId="{7B7E94EC-000E-486B-BE18-20EEAC699616}" srcId="{099A3ADB-3554-4973-99BC-B2405CB87AD6}" destId="{1E2E2994-B484-4683-8C92-7A350A2BE065}" srcOrd="1" destOrd="0" parTransId="{BC983521-8F99-49B8-B8EC-CA618421689D}" sibTransId="{514A8FFF-56F3-490E-953F-0D549BB192A3}"/>
    <dgm:cxn modelId="{E4350CA4-9EA5-4010-B617-428CAE370D0B}" type="presOf" srcId="{879AC394-3872-4A81-8C7F-3D97453E2701}" destId="{710F9B5B-B539-4640-A794-9037C60BB18C}" srcOrd="0" destOrd="0" presId="urn:microsoft.com/office/officeart/2005/8/layout/hierarchy6"/>
    <dgm:cxn modelId="{7E73D829-7242-47CD-80F8-701246EE6D5B}" type="presOf" srcId="{0C3AD7B6-A0ED-4190-A68E-18E6AB4F66F7}" destId="{5E2BA59C-D8CD-48DD-9B0E-F2F2D983F561}" srcOrd="1" destOrd="0" presId="urn:microsoft.com/office/officeart/2005/8/layout/hierarchy6"/>
    <dgm:cxn modelId="{2D574F55-62A1-41AD-AA8E-C31F38E1B877}" srcId="{46CEB4C1-4CE8-4DEB-AD68-EF4B2913EA21}" destId="{1A5D17EC-97AC-4A6D-8BC5-5E6E70F8397A}" srcOrd="3" destOrd="0" parTransId="{A0D8D48A-5A95-43DD-8216-E3D95CA285A9}" sibTransId="{27F72A00-56F7-4343-A087-57EDB029A2B8}"/>
    <dgm:cxn modelId="{A14BA84D-F533-4EA1-889C-A8F9C1FCDC38}" type="presOf" srcId="{099A3ADB-3554-4973-99BC-B2405CB87AD6}" destId="{242982A4-FC56-4C57-9E61-B6D49BF9EFD3}" srcOrd="0" destOrd="0" presId="urn:microsoft.com/office/officeart/2005/8/layout/hierarchy6"/>
    <dgm:cxn modelId="{53E9CA27-E392-4841-A844-FB02BE31E15C}" srcId="{46CEB4C1-4CE8-4DEB-AD68-EF4B2913EA21}" destId="{0C3AD7B6-A0ED-4190-A68E-18E6AB4F66F7}" srcOrd="1" destOrd="0" parTransId="{EEE5A62B-2B24-4664-BFF6-F9D4EC402CAE}" sibTransId="{0711B7D2-8220-4008-80D6-A7FEE9F2B1EB}"/>
    <dgm:cxn modelId="{EC546A1F-9A68-4639-B1E6-931BEAB182DB}" srcId="{46CEB4C1-4CE8-4DEB-AD68-EF4B2913EA21}" destId="{E8DF431B-7793-42F9-80C7-4D92DCD231B6}" srcOrd="2" destOrd="0" parTransId="{F6455095-0DC1-425D-8C62-6ABB953E3FF0}" sibTransId="{8AD0CC0D-575C-4B09-8633-478EF462FA3D}"/>
    <dgm:cxn modelId="{35D3C317-EDC6-4AE9-AA0E-0DA21BCD77E6}" srcId="{0231F3CC-556F-4E0D-B911-C1297CCD9705}" destId="{6D88BA92-0FD0-4914-A0F1-25A5FB5C2BA3}" srcOrd="1" destOrd="0" parTransId="{0B8C3179-D5D9-4A50-881D-1D3B5463334A}" sibTransId="{B8AE3A16-25D7-44ED-82D9-20C2867AE8F4}"/>
    <dgm:cxn modelId="{A3BB6E5E-7794-4610-8B29-13ECA554E4FE}" type="presOf" srcId="{879AC394-3872-4A81-8C7F-3D97453E2701}" destId="{72BCA431-7A68-4325-96ED-FC5689F5455F}" srcOrd="1" destOrd="0" presId="urn:microsoft.com/office/officeart/2005/8/layout/hierarchy6"/>
    <dgm:cxn modelId="{64074808-FDA8-4A3C-AC87-DF718C8AFE27}" type="presOf" srcId="{C09DD909-01EF-4E55-8FFD-A64362803625}" destId="{99BB08B5-228B-4DEF-9A35-E7EC626AF940}" srcOrd="0" destOrd="0" presId="urn:microsoft.com/office/officeart/2005/8/layout/hierarchy6"/>
    <dgm:cxn modelId="{C2B3C34F-2534-418C-9BDA-A028A0F89047}" type="presOf" srcId="{19D2C71D-1631-439B-A1D5-E6C08963FD5F}" destId="{FF2169D4-3720-411D-9C6D-108C76190915}" srcOrd="1" destOrd="0" presId="urn:microsoft.com/office/officeart/2005/8/layout/hierarchy6"/>
    <dgm:cxn modelId="{4F205DCD-EF36-4430-A7F9-3A25CD66850F}" type="presOf" srcId="{E6080A19-4DB5-472A-B82A-9527E5C33C97}" destId="{9FAF3928-41B6-479B-B127-789038940A6F}" srcOrd="0" destOrd="0" presId="urn:microsoft.com/office/officeart/2005/8/layout/hierarchy6"/>
    <dgm:cxn modelId="{0026221D-E441-4AD1-8329-119EFBEE8F2A}" type="presOf" srcId="{E8DF431B-7793-42F9-80C7-4D92DCD231B6}" destId="{5FCDE961-9BEA-48D5-96AE-035D17BBCBFE}" srcOrd="1" destOrd="0" presId="urn:microsoft.com/office/officeart/2005/8/layout/hierarchy6"/>
    <dgm:cxn modelId="{D01A881E-3ACC-415B-B8EC-3AF293BCC3BE}" type="presOf" srcId="{19D2C71D-1631-439B-A1D5-E6C08963FD5F}" destId="{00905379-C3E8-43F7-8957-D09E1A22053E}" srcOrd="0" destOrd="0" presId="urn:microsoft.com/office/officeart/2005/8/layout/hierarchy6"/>
    <dgm:cxn modelId="{EC7A93CC-D0BA-447F-A380-E36BA576BD2F}" type="presOf" srcId="{7EF43D06-B69C-4938-8A40-6F197509AD25}" destId="{089D60A5-A309-4857-B100-46568B4F8950}" srcOrd="0" destOrd="0" presId="urn:microsoft.com/office/officeart/2005/8/layout/hierarchy6"/>
    <dgm:cxn modelId="{6759B6DC-E2D8-4E2F-AABC-DCF0B18D9785}" srcId="{814CCBEC-C8DE-4051-9194-35AA6833A8B4}" destId="{66643003-7E02-4DDC-BDEE-90E3C3120640}" srcOrd="0" destOrd="0" parTransId="{52003540-9DB3-4FC6-8AFF-E355011FCEF2}" sibTransId="{EB4BE706-8D61-4D52-ABA6-079340078B58}"/>
    <dgm:cxn modelId="{63BD8154-3EBA-46AB-A79B-85FAF7E2C115}" type="presOf" srcId="{E6080A19-4DB5-472A-B82A-9527E5C33C97}" destId="{0BF173DB-5F72-42BC-A7E9-82CF443CC738}" srcOrd="1" destOrd="0" presId="urn:microsoft.com/office/officeart/2005/8/layout/hierarchy6"/>
    <dgm:cxn modelId="{BD4608A8-4AB4-4F6C-96EF-297CAC871A77}" type="presOf" srcId="{0778B51C-4681-48BC-B1A6-65D0D3B384A9}" destId="{13F4067B-1D2C-4423-9EC7-64681C828278}" srcOrd="0" destOrd="0" presId="urn:microsoft.com/office/officeart/2005/8/layout/hierarchy6"/>
    <dgm:cxn modelId="{07D2DEEE-6C80-4BA2-9BA9-DE643307214C}" type="presOf" srcId="{BD2A1F36-A5BA-4F73-A91F-C21529F09D69}" destId="{28F4944A-BDCA-43D9-8ACF-F1C629F680DD}" srcOrd="0" destOrd="0" presId="urn:microsoft.com/office/officeart/2005/8/layout/hierarchy6"/>
    <dgm:cxn modelId="{40388102-CEE8-45B4-8361-BAA879863CEE}" type="presOf" srcId="{1A5D17EC-97AC-4A6D-8BC5-5E6E70F8397A}" destId="{5373E31C-E6CB-46AD-86D5-A169BF184D6D}" srcOrd="1" destOrd="0" presId="urn:microsoft.com/office/officeart/2005/8/layout/hierarchy6"/>
    <dgm:cxn modelId="{B5173FF7-48A1-424F-9A7E-2AD421379CBD}" srcId="{66C95CF4-3271-44D6-ACA4-227D63059371}" destId="{0231F3CC-556F-4E0D-B911-C1297CCD9705}" srcOrd="0" destOrd="0" parTransId="{5C9C769F-A1A6-4CEB-B143-0F200A116123}" sibTransId="{59BC1C7F-3EAD-4557-B2F1-13D89926CDD0}"/>
    <dgm:cxn modelId="{C0101727-28B0-4BFB-ACE8-73D6239EA617}" srcId="{BDDEA1BE-4BDA-41D8-A4D5-17C3B04A0209}" destId="{CADC48BF-D300-4BC4-8550-34C826775D01}" srcOrd="0" destOrd="0" parTransId="{38231491-9A6E-4F1C-A478-0196CD101E77}" sibTransId="{455B04CE-D7FE-4182-8EC9-1BE6C7BD3E26}"/>
    <dgm:cxn modelId="{1EE3EC63-9D07-4332-914E-7F66E0FF83E3}" type="presOf" srcId="{92638D88-7546-4DA8-BDB3-7A040AAE806B}" destId="{1104782B-216D-47B9-AAEE-B57764FCCB99}" srcOrd="0" destOrd="0" presId="urn:microsoft.com/office/officeart/2005/8/layout/hierarchy6"/>
    <dgm:cxn modelId="{00D83903-12C8-4D98-8E34-4C2D594FA69F}" type="presOf" srcId="{1E2E2994-B484-4683-8C92-7A350A2BE065}" destId="{CFC16EB8-C5D0-4394-957A-64063B75D4B6}" srcOrd="0" destOrd="0" presId="urn:microsoft.com/office/officeart/2005/8/layout/hierarchy6"/>
    <dgm:cxn modelId="{3E5B6162-5804-4B2D-A1DB-DF562031BCA8}" type="presOf" srcId="{66643003-7E02-4DDC-BDEE-90E3C3120640}" destId="{18F5700A-311B-4A76-8E60-7AB9EFDE1766}" srcOrd="0" destOrd="0" presId="urn:microsoft.com/office/officeart/2005/8/layout/hierarchy6"/>
    <dgm:cxn modelId="{74DCA556-3769-4FF7-A812-08343B4768C9}" srcId="{099A3ADB-3554-4973-99BC-B2405CB87AD6}" destId="{3AC3E950-3FC3-4758-9BB2-DD0431EA300B}" srcOrd="0" destOrd="0" parTransId="{B4D601E6-6AE6-473F-9164-7FEAA849BDB6}" sibTransId="{732CC707-29C3-4FD0-B547-1648D296D702}"/>
    <dgm:cxn modelId="{3B7D6010-40F2-439F-82C2-F4621F84910D}" type="presOf" srcId="{BDDEA1BE-4BDA-41D8-A4D5-17C3B04A0209}" destId="{68DF8AC2-6B03-483E-9BD4-2128466B015F}" srcOrd="0" destOrd="0" presId="urn:microsoft.com/office/officeart/2005/8/layout/hierarchy6"/>
    <dgm:cxn modelId="{89BC97EE-4A4C-4ECC-9A58-F3BD36F92FB9}" type="presOf" srcId="{0B8C3179-D5D9-4A50-881D-1D3B5463334A}" destId="{89573265-7AE9-4EAA-8702-94CB6B1E062B}" srcOrd="0" destOrd="0" presId="urn:microsoft.com/office/officeart/2005/8/layout/hierarchy6"/>
    <dgm:cxn modelId="{F8968E93-2E88-4DDC-9A6E-E4A7BF3E7BDD}" type="presOf" srcId="{1A5D17EC-97AC-4A6D-8BC5-5E6E70F8397A}" destId="{371D2D38-1B10-43AA-87E8-20476C88BEFD}" srcOrd="0" destOrd="0" presId="urn:microsoft.com/office/officeart/2005/8/layout/hierarchy6"/>
    <dgm:cxn modelId="{5B7FE5B6-FB1D-40D9-AF4E-BD1D13D0F4C0}" type="presOf" srcId="{46CEB4C1-4CE8-4DEB-AD68-EF4B2913EA21}" destId="{4C17B89B-F42B-4528-95B9-64C972542543}" srcOrd="0" destOrd="0" presId="urn:microsoft.com/office/officeart/2005/8/layout/hierarchy6"/>
    <dgm:cxn modelId="{5FD71226-F993-45E7-9A88-3C8B40CD7E21}" type="presOf" srcId="{814CCBEC-C8DE-4051-9194-35AA6833A8B4}" destId="{5884EB5C-F2B1-43C6-8EE8-1E21F3760342}" srcOrd="0" destOrd="0" presId="urn:microsoft.com/office/officeart/2005/8/layout/hierarchy6"/>
    <dgm:cxn modelId="{6680B404-5457-4E28-901D-2B2DC9725357}" type="presOf" srcId="{38231491-9A6E-4F1C-A478-0196CD101E77}" destId="{509A65AC-FEC7-4E0D-AE27-0DF8002260F9}" srcOrd="0" destOrd="0" presId="urn:microsoft.com/office/officeart/2005/8/layout/hierarchy6"/>
    <dgm:cxn modelId="{1E990848-C6C1-4FBA-9965-D45927E22184}" type="presOf" srcId="{52003540-9DB3-4FC6-8AFF-E355011FCEF2}" destId="{E000322C-3FB9-41D9-897C-AED5FB603C65}" srcOrd="0" destOrd="0" presId="urn:microsoft.com/office/officeart/2005/8/layout/hierarchy6"/>
    <dgm:cxn modelId="{4E939280-2068-427A-AA2A-0580CD7A5DEA}" type="presOf" srcId="{6D88BA92-0FD0-4914-A0F1-25A5FB5C2BA3}" destId="{F762D8DE-3B86-4E46-B3AE-7B16A805AD7B}" srcOrd="0" destOrd="0" presId="urn:microsoft.com/office/officeart/2005/8/layout/hierarchy6"/>
    <dgm:cxn modelId="{DE29273B-0AEE-4E71-AE1D-8A690E736B21}" srcId="{46CEB4C1-4CE8-4DEB-AD68-EF4B2913EA21}" destId="{19D2C71D-1631-439B-A1D5-E6C08963FD5F}" srcOrd="4" destOrd="0" parTransId="{2B29B0F9-86EA-41A6-9459-FBAABBE903BF}" sibTransId="{11818FEB-A6F6-4ACD-9FB5-DEE1E41F19B5}"/>
    <dgm:cxn modelId="{06C63A54-D895-4B9D-87F7-DA4B7C52B6DF}" type="presOf" srcId="{92638D88-7546-4DA8-BDB3-7A040AAE806B}" destId="{640C8C03-87D2-4F0A-AA5D-53F3ACD3314F}" srcOrd="1" destOrd="0" presId="urn:microsoft.com/office/officeart/2005/8/layout/hierarchy6"/>
    <dgm:cxn modelId="{B0AF1B99-0F50-4461-9F4C-4E468DB6941B}" type="presOf" srcId="{BC983521-8F99-49B8-B8EC-CA618421689D}" destId="{DB9665AE-B214-4041-B28E-32C56CA99B38}" srcOrd="0" destOrd="0" presId="urn:microsoft.com/office/officeart/2005/8/layout/hierarchy6"/>
    <dgm:cxn modelId="{DC935D2F-0374-4E5E-AB11-CD161BBCEDAD}" type="presOf" srcId="{3AC3E950-3FC3-4758-9BB2-DD0431EA300B}" destId="{EA18404E-8E7C-44F3-B9F6-8FE9379BFA3D}" srcOrd="0" destOrd="0" presId="urn:microsoft.com/office/officeart/2005/8/layout/hierarchy6"/>
    <dgm:cxn modelId="{86AF886A-4E02-47F0-87BE-F75F02930C17}" srcId="{46CEB4C1-4CE8-4DEB-AD68-EF4B2913EA21}" destId="{879AC394-3872-4A81-8C7F-3D97453E2701}" srcOrd="6" destOrd="0" parTransId="{A30D14B0-DD79-42AA-9D8E-C7B09FED5D9C}" sibTransId="{141A6BB4-15EB-448F-B8BD-83D45BB55451}"/>
    <dgm:cxn modelId="{A725CE96-6ACC-418D-BB5C-A8B3106322E0}" srcId="{6D88BA92-0FD0-4914-A0F1-25A5FB5C2BA3}" destId="{BDDEA1BE-4BDA-41D8-A4D5-17C3B04A0209}" srcOrd="0" destOrd="0" parTransId="{C09DD909-01EF-4E55-8FFD-A64362803625}" sibTransId="{F239FD04-1FA4-4F35-986A-07DD76C6BD25}"/>
    <dgm:cxn modelId="{883F1411-6E42-479E-B3F4-6578A49248B4}" type="presOf" srcId="{5C9C769F-A1A6-4CEB-B143-0F200A116123}" destId="{BA4C349F-FAB9-4858-AC10-C7E44B8DCA80}" srcOrd="0" destOrd="0" presId="urn:microsoft.com/office/officeart/2005/8/layout/hierarchy6"/>
    <dgm:cxn modelId="{26E256A0-6A28-4DF6-BC4C-5E6BCB4E6A3F}" type="presParOf" srcId="{4C17B89B-F42B-4528-95B9-64C972542543}" destId="{13E8062E-0207-40FB-9074-2757B83F86C0}" srcOrd="0" destOrd="0" presId="urn:microsoft.com/office/officeart/2005/8/layout/hierarchy6"/>
    <dgm:cxn modelId="{A8082217-9D0C-4982-963B-9EE25AFCC237}" type="presParOf" srcId="{13E8062E-0207-40FB-9074-2757B83F86C0}" destId="{674D6281-6444-41E6-98D9-BE8A54D53AFF}" srcOrd="0" destOrd="0" presId="urn:microsoft.com/office/officeart/2005/8/layout/hierarchy6"/>
    <dgm:cxn modelId="{87F1E509-D825-4EA5-844B-12FBEC8FDAE0}" type="presParOf" srcId="{13E8062E-0207-40FB-9074-2757B83F86C0}" destId="{B44FA8A8-226E-4B30-819E-E2D9DBE8C587}" srcOrd="1" destOrd="0" presId="urn:microsoft.com/office/officeart/2005/8/layout/hierarchy6"/>
    <dgm:cxn modelId="{370B977E-281F-431B-9600-1C5A474902AE}" type="presParOf" srcId="{B44FA8A8-226E-4B30-819E-E2D9DBE8C587}" destId="{A88A7AB4-1C68-47CA-B494-DC765F7844A5}" srcOrd="0" destOrd="0" presId="urn:microsoft.com/office/officeart/2005/8/layout/hierarchy6"/>
    <dgm:cxn modelId="{A95310DC-5C3F-4533-B4F3-E01042EDEF1C}" type="presParOf" srcId="{A88A7AB4-1C68-47CA-B494-DC765F7844A5}" destId="{0807EA35-F1F7-4553-A16C-5B7BF4D86458}" srcOrd="0" destOrd="0" presId="urn:microsoft.com/office/officeart/2005/8/layout/hierarchy6"/>
    <dgm:cxn modelId="{1AE5873A-0F89-4A81-AF96-1DACD3FBE924}" type="presParOf" srcId="{A88A7AB4-1C68-47CA-B494-DC765F7844A5}" destId="{207BE832-0F56-4914-B2C5-D6B33BAC7D6F}" srcOrd="1" destOrd="0" presId="urn:microsoft.com/office/officeart/2005/8/layout/hierarchy6"/>
    <dgm:cxn modelId="{E9ACF02D-3ED3-4E29-BE40-D278D79BFCD4}" type="presParOf" srcId="{207BE832-0F56-4914-B2C5-D6B33BAC7D6F}" destId="{BA4C349F-FAB9-4858-AC10-C7E44B8DCA80}" srcOrd="0" destOrd="0" presId="urn:microsoft.com/office/officeart/2005/8/layout/hierarchy6"/>
    <dgm:cxn modelId="{448325D4-DDF4-4733-9937-027BC6495475}" type="presParOf" srcId="{207BE832-0F56-4914-B2C5-D6B33BAC7D6F}" destId="{82455980-0462-41F0-9A55-4F56F3A53D48}" srcOrd="1" destOrd="0" presId="urn:microsoft.com/office/officeart/2005/8/layout/hierarchy6"/>
    <dgm:cxn modelId="{91425E3A-3FE0-47AB-9D30-68BBF6446EF4}" type="presParOf" srcId="{82455980-0462-41F0-9A55-4F56F3A53D48}" destId="{9E78C22C-41ED-4C22-A1A8-46099ED778A9}" srcOrd="0" destOrd="0" presId="urn:microsoft.com/office/officeart/2005/8/layout/hierarchy6"/>
    <dgm:cxn modelId="{AE5F7B86-2488-4397-8F86-29B9692B9B80}" type="presParOf" srcId="{82455980-0462-41F0-9A55-4F56F3A53D48}" destId="{B9914805-A84D-43E3-87FD-9E8399F04BEC}" srcOrd="1" destOrd="0" presId="urn:microsoft.com/office/officeart/2005/8/layout/hierarchy6"/>
    <dgm:cxn modelId="{A62E6683-22AE-4114-AC2E-B7D79F605471}" type="presParOf" srcId="{B9914805-A84D-43E3-87FD-9E8399F04BEC}" destId="{133631CD-D167-46F2-AAE8-6AD1F818481F}" srcOrd="0" destOrd="0" presId="urn:microsoft.com/office/officeart/2005/8/layout/hierarchy6"/>
    <dgm:cxn modelId="{0C5353CD-1B56-406C-B650-5B6D5A815E7F}" type="presParOf" srcId="{B9914805-A84D-43E3-87FD-9E8399F04BEC}" destId="{31589AA6-0799-4500-9E07-D7FB22C74CEF}" srcOrd="1" destOrd="0" presId="urn:microsoft.com/office/officeart/2005/8/layout/hierarchy6"/>
    <dgm:cxn modelId="{0F640A84-5052-4C2B-A82B-FDE1EB5B56D0}" type="presParOf" srcId="{31589AA6-0799-4500-9E07-D7FB22C74CEF}" destId="{28F4944A-BDCA-43D9-8ACF-F1C629F680DD}" srcOrd="0" destOrd="0" presId="urn:microsoft.com/office/officeart/2005/8/layout/hierarchy6"/>
    <dgm:cxn modelId="{30A54708-212B-4217-991F-3FA9CAA4528F}" type="presParOf" srcId="{31589AA6-0799-4500-9E07-D7FB22C74CEF}" destId="{C10BA486-6973-49E5-8279-7F3F009CA967}" srcOrd="1" destOrd="0" presId="urn:microsoft.com/office/officeart/2005/8/layout/hierarchy6"/>
    <dgm:cxn modelId="{64C2B601-64E3-4975-924B-042D72DE3427}" type="presParOf" srcId="{B9914805-A84D-43E3-87FD-9E8399F04BEC}" destId="{89573265-7AE9-4EAA-8702-94CB6B1E062B}" srcOrd="2" destOrd="0" presId="urn:microsoft.com/office/officeart/2005/8/layout/hierarchy6"/>
    <dgm:cxn modelId="{721E3B15-2DD5-441A-89C1-EDED023D0165}" type="presParOf" srcId="{B9914805-A84D-43E3-87FD-9E8399F04BEC}" destId="{BC3A9923-89EC-49BF-8603-0C23BFFB3837}" srcOrd="3" destOrd="0" presId="urn:microsoft.com/office/officeart/2005/8/layout/hierarchy6"/>
    <dgm:cxn modelId="{C26BFD24-7FAD-4F54-A70D-FDD3921AB208}" type="presParOf" srcId="{BC3A9923-89EC-49BF-8603-0C23BFFB3837}" destId="{F762D8DE-3B86-4E46-B3AE-7B16A805AD7B}" srcOrd="0" destOrd="0" presId="urn:microsoft.com/office/officeart/2005/8/layout/hierarchy6"/>
    <dgm:cxn modelId="{E0AEE66C-BE72-4CAD-A082-336077E17D53}" type="presParOf" srcId="{BC3A9923-89EC-49BF-8603-0C23BFFB3837}" destId="{4C287151-AC74-4C24-8468-048007AD32A7}" srcOrd="1" destOrd="0" presId="urn:microsoft.com/office/officeart/2005/8/layout/hierarchy6"/>
    <dgm:cxn modelId="{D69E7486-F24A-44B9-A7B8-336111A75B66}" type="presParOf" srcId="{4C287151-AC74-4C24-8468-048007AD32A7}" destId="{99BB08B5-228B-4DEF-9A35-E7EC626AF940}" srcOrd="0" destOrd="0" presId="urn:microsoft.com/office/officeart/2005/8/layout/hierarchy6"/>
    <dgm:cxn modelId="{7DBE0ADB-E8B1-463A-B826-927990CFA4A0}" type="presParOf" srcId="{4C287151-AC74-4C24-8468-048007AD32A7}" destId="{DF9386A2-53ED-4D99-9960-6882EDD4C23D}" srcOrd="1" destOrd="0" presId="urn:microsoft.com/office/officeart/2005/8/layout/hierarchy6"/>
    <dgm:cxn modelId="{A01ED31A-0286-476A-9503-FB319E3ABD2A}" type="presParOf" srcId="{DF9386A2-53ED-4D99-9960-6882EDD4C23D}" destId="{68DF8AC2-6B03-483E-9BD4-2128466B015F}" srcOrd="0" destOrd="0" presId="urn:microsoft.com/office/officeart/2005/8/layout/hierarchy6"/>
    <dgm:cxn modelId="{83ED4AEA-AC25-40B4-B087-2C402CA23A34}" type="presParOf" srcId="{DF9386A2-53ED-4D99-9960-6882EDD4C23D}" destId="{8C639A93-1D4B-482A-A627-29F3C8CAE4FD}" srcOrd="1" destOrd="0" presId="urn:microsoft.com/office/officeart/2005/8/layout/hierarchy6"/>
    <dgm:cxn modelId="{B830758F-08A1-465C-8C4F-ADE2B0D99C03}" type="presParOf" srcId="{8C639A93-1D4B-482A-A627-29F3C8CAE4FD}" destId="{509A65AC-FEC7-4E0D-AE27-0DF8002260F9}" srcOrd="0" destOrd="0" presId="urn:microsoft.com/office/officeart/2005/8/layout/hierarchy6"/>
    <dgm:cxn modelId="{911D337B-1854-40BA-8FB2-26497F42EF6D}" type="presParOf" srcId="{8C639A93-1D4B-482A-A627-29F3C8CAE4FD}" destId="{E1A8D3E4-CB6D-48D3-A590-D1CE7A18AEC4}" srcOrd="1" destOrd="0" presId="urn:microsoft.com/office/officeart/2005/8/layout/hierarchy6"/>
    <dgm:cxn modelId="{8AE14BCD-BE83-46CA-A2E4-A822A53912F4}" type="presParOf" srcId="{E1A8D3E4-CB6D-48D3-A590-D1CE7A18AEC4}" destId="{CDBF474F-25B3-4DBD-9DB9-67072B55F69B}" srcOrd="0" destOrd="0" presId="urn:microsoft.com/office/officeart/2005/8/layout/hierarchy6"/>
    <dgm:cxn modelId="{FC30719E-1995-4CB7-98DD-8E0744541B75}" type="presParOf" srcId="{E1A8D3E4-CB6D-48D3-A590-D1CE7A18AEC4}" destId="{5A1DC438-A35D-42D7-B8D5-05127038106C}" srcOrd="1" destOrd="0" presId="urn:microsoft.com/office/officeart/2005/8/layout/hierarchy6"/>
    <dgm:cxn modelId="{3E01E7AC-B1DE-4126-A86F-3E22C348A8E0}" type="presParOf" srcId="{5A1DC438-A35D-42D7-B8D5-05127038106C}" destId="{13F4067B-1D2C-4423-9EC7-64681C828278}" srcOrd="0" destOrd="0" presId="urn:microsoft.com/office/officeart/2005/8/layout/hierarchy6"/>
    <dgm:cxn modelId="{3B328649-396D-493F-9C1A-2EF493AA22A4}" type="presParOf" srcId="{5A1DC438-A35D-42D7-B8D5-05127038106C}" destId="{4022C607-CAD6-4EC9-AC27-A7EAC02034E0}" srcOrd="1" destOrd="0" presId="urn:microsoft.com/office/officeart/2005/8/layout/hierarchy6"/>
    <dgm:cxn modelId="{B5C02A84-A60E-4F68-ACBD-D679B5B8BD08}" type="presParOf" srcId="{4022C607-CAD6-4EC9-AC27-A7EAC02034E0}" destId="{5884EB5C-F2B1-43C6-8EE8-1E21F3760342}" srcOrd="0" destOrd="0" presId="urn:microsoft.com/office/officeart/2005/8/layout/hierarchy6"/>
    <dgm:cxn modelId="{8552C2D0-E514-4E9B-8C5E-9FD61A8DCD9E}" type="presParOf" srcId="{4022C607-CAD6-4EC9-AC27-A7EAC02034E0}" destId="{3264C6EF-325E-467F-8182-7FB526DC1F9D}" srcOrd="1" destOrd="0" presId="urn:microsoft.com/office/officeart/2005/8/layout/hierarchy6"/>
    <dgm:cxn modelId="{57222529-1F7B-45A0-9BDD-2D9695A4AB57}" type="presParOf" srcId="{3264C6EF-325E-467F-8182-7FB526DC1F9D}" destId="{E000322C-3FB9-41D9-897C-AED5FB603C65}" srcOrd="0" destOrd="0" presId="urn:microsoft.com/office/officeart/2005/8/layout/hierarchy6"/>
    <dgm:cxn modelId="{7E88C2A5-8977-4C9F-9A0B-273B129FCA41}" type="presParOf" srcId="{3264C6EF-325E-467F-8182-7FB526DC1F9D}" destId="{4274A74D-A636-4E43-BC45-801E848652FB}" srcOrd="1" destOrd="0" presId="urn:microsoft.com/office/officeart/2005/8/layout/hierarchy6"/>
    <dgm:cxn modelId="{06279950-6CE4-49C1-A178-99591AD0D581}" type="presParOf" srcId="{4274A74D-A636-4E43-BC45-801E848652FB}" destId="{18F5700A-311B-4A76-8E60-7AB9EFDE1766}" srcOrd="0" destOrd="0" presId="urn:microsoft.com/office/officeart/2005/8/layout/hierarchy6"/>
    <dgm:cxn modelId="{C5FD784B-F85A-4904-A1CA-69DB71BA7DA2}" type="presParOf" srcId="{4274A74D-A636-4E43-BC45-801E848652FB}" destId="{18BE0C5E-DEA3-4CD0-97BB-3871389420AB}" srcOrd="1" destOrd="0" presId="urn:microsoft.com/office/officeart/2005/8/layout/hierarchy6"/>
    <dgm:cxn modelId="{E4106CC2-DDAD-4E59-8AE6-DA7D0FF205D8}" type="presParOf" srcId="{207BE832-0F56-4914-B2C5-D6B33BAC7D6F}" destId="{089D60A5-A309-4857-B100-46568B4F8950}" srcOrd="2" destOrd="0" presId="urn:microsoft.com/office/officeart/2005/8/layout/hierarchy6"/>
    <dgm:cxn modelId="{A66F05A8-0AEC-4B1E-9F98-0894FAD8F8F5}" type="presParOf" srcId="{207BE832-0F56-4914-B2C5-D6B33BAC7D6F}" destId="{FCF5782F-358A-44CE-B8B4-1146EB562208}" srcOrd="3" destOrd="0" presId="urn:microsoft.com/office/officeart/2005/8/layout/hierarchy6"/>
    <dgm:cxn modelId="{6164A986-3DF0-4CC1-998D-851CD204E4ED}" type="presParOf" srcId="{FCF5782F-358A-44CE-B8B4-1146EB562208}" destId="{242982A4-FC56-4C57-9E61-B6D49BF9EFD3}" srcOrd="0" destOrd="0" presId="urn:microsoft.com/office/officeart/2005/8/layout/hierarchy6"/>
    <dgm:cxn modelId="{4A21C66D-2791-4B10-846B-DE9F2B30BB6C}" type="presParOf" srcId="{FCF5782F-358A-44CE-B8B4-1146EB562208}" destId="{1B56EF18-0B4F-4D7F-82D3-D07D47A022B3}" srcOrd="1" destOrd="0" presId="urn:microsoft.com/office/officeart/2005/8/layout/hierarchy6"/>
    <dgm:cxn modelId="{27AB1926-8393-4E35-880F-B297F1EF676C}" type="presParOf" srcId="{1B56EF18-0B4F-4D7F-82D3-D07D47A022B3}" destId="{EAD221B0-9EDA-4233-A380-E605CB5AFA6F}" srcOrd="0" destOrd="0" presId="urn:microsoft.com/office/officeart/2005/8/layout/hierarchy6"/>
    <dgm:cxn modelId="{CD6EF6F0-7AC1-4642-969B-10F51713FA20}" type="presParOf" srcId="{1B56EF18-0B4F-4D7F-82D3-D07D47A022B3}" destId="{6B77F066-B3F1-42A2-B912-D8B4E028239D}" srcOrd="1" destOrd="0" presId="urn:microsoft.com/office/officeart/2005/8/layout/hierarchy6"/>
    <dgm:cxn modelId="{1AA4EB13-E5D9-413A-8802-51A6D399027E}" type="presParOf" srcId="{6B77F066-B3F1-42A2-B912-D8B4E028239D}" destId="{EA18404E-8E7C-44F3-B9F6-8FE9379BFA3D}" srcOrd="0" destOrd="0" presId="urn:microsoft.com/office/officeart/2005/8/layout/hierarchy6"/>
    <dgm:cxn modelId="{15887B39-06D8-4BA7-9250-0966EEFEE822}" type="presParOf" srcId="{6B77F066-B3F1-42A2-B912-D8B4E028239D}" destId="{685027C8-1CA7-40C6-87F0-0F404C245A90}" srcOrd="1" destOrd="0" presId="urn:microsoft.com/office/officeart/2005/8/layout/hierarchy6"/>
    <dgm:cxn modelId="{321B2A3F-FE3A-44F3-9E8C-F3523CEC2472}" type="presParOf" srcId="{1B56EF18-0B4F-4D7F-82D3-D07D47A022B3}" destId="{DB9665AE-B214-4041-B28E-32C56CA99B38}" srcOrd="2" destOrd="0" presId="urn:microsoft.com/office/officeart/2005/8/layout/hierarchy6"/>
    <dgm:cxn modelId="{425C05C2-F039-4F22-B8D9-169BFB52307B}" type="presParOf" srcId="{1B56EF18-0B4F-4D7F-82D3-D07D47A022B3}" destId="{50570344-01EE-4105-8E22-697F7CA0ED17}" srcOrd="3" destOrd="0" presId="urn:microsoft.com/office/officeart/2005/8/layout/hierarchy6"/>
    <dgm:cxn modelId="{9CB738BB-8B7D-46BA-8198-663B781877B7}" type="presParOf" srcId="{50570344-01EE-4105-8E22-697F7CA0ED17}" destId="{CFC16EB8-C5D0-4394-957A-64063B75D4B6}" srcOrd="0" destOrd="0" presId="urn:microsoft.com/office/officeart/2005/8/layout/hierarchy6"/>
    <dgm:cxn modelId="{5C4021EA-81F7-47DB-8091-79E7EC3EEFFA}" type="presParOf" srcId="{50570344-01EE-4105-8E22-697F7CA0ED17}" destId="{E2DD0ABD-D5DF-4A44-9AD5-777DAA8F0D5C}" srcOrd="1" destOrd="0" presId="urn:microsoft.com/office/officeart/2005/8/layout/hierarchy6"/>
    <dgm:cxn modelId="{4918136F-92CE-4B1C-B262-AE523E43ED68}" type="presParOf" srcId="{4C17B89B-F42B-4528-95B9-64C972542543}" destId="{904011DE-B6F0-4001-9AB4-C956EE1BC92D}" srcOrd="1" destOrd="0" presId="urn:microsoft.com/office/officeart/2005/8/layout/hierarchy6"/>
    <dgm:cxn modelId="{E5C79832-2589-4CDF-AF65-B6E6FBEFC3AE}" type="presParOf" srcId="{904011DE-B6F0-4001-9AB4-C956EE1BC92D}" destId="{F3E43137-E53B-420C-8D0C-EF037CDDBD6B}" srcOrd="0" destOrd="0" presId="urn:microsoft.com/office/officeart/2005/8/layout/hierarchy6"/>
    <dgm:cxn modelId="{1C6FF59A-8626-4475-9BD3-961AFD9FFA9C}" type="presParOf" srcId="{F3E43137-E53B-420C-8D0C-EF037CDDBD6B}" destId="{FAC17A06-0A73-4663-BD65-FA09E75FB3FD}" srcOrd="0" destOrd="0" presId="urn:microsoft.com/office/officeart/2005/8/layout/hierarchy6"/>
    <dgm:cxn modelId="{15EDBB43-159E-4C60-8EE5-6881FD1CB625}" type="presParOf" srcId="{F3E43137-E53B-420C-8D0C-EF037CDDBD6B}" destId="{5E2BA59C-D8CD-48DD-9B0E-F2F2D983F561}" srcOrd="1" destOrd="0" presId="urn:microsoft.com/office/officeart/2005/8/layout/hierarchy6"/>
    <dgm:cxn modelId="{B009F623-9783-4778-A019-C4395396B47F}" type="presParOf" srcId="{904011DE-B6F0-4001-9AB4-C956EE1BC92D}" destId="{B1591177-80FE-4C2E-B6D4-A3053F948DC1}" srcOrd="1" destOrd="0" presId="urn:microsoft.com/office/officeart/2005/8/layout/hierarchy6"/>
    <dgm:cxn modelId="{2B881FCD-F3FB-4453-A378-62C887D6438C}" type="presParOf" srcId="{B1591177-80FE-4C2E-B6D4-A3053F948DC1}" destId="{99C51F61-E2D6-42CD-ABAD-83FA6467ECBB}" srcOrd="0" destOrd="0" presId="urn:microsoft.com/office/officeart/2005/8/layout/hierarchy6"/>
    <dgm:cxn modelId="{B95C55CC-FA48-4CBF-B464-655B596C28D5}" type="presParOf" srcId="{904011DE-B6F0-4001-9AB4-C956EE1BC92D}" destId="{2B7DB92F-BAA2-4AC4-B4A6-CFD8AFFBB62D}" srcOrd="2" destOrd="0" presId="urn:microsoft.com/office/officeart/2005/8/layout/hierarchy6"/>
    <dgm:cxn modelId="{10174339-9051-4DB4-8BB4-169D68C25DA7}" type="presParOf" srcId="{2B7DB92F-BAA2-4AC4-B4A6-CFD8AFFBB62D}" destId="{10CFACDA-E252-4284-8064-04D983D0D60C}" srcOrd="0" destOrd="0" presId="urn:microsoft.com/office/officeart/2005/8/layout/hierarchy6"/>
    <dgm:cxn modelId="{1623B822-DA9D-4BB4-91B9-CC59765EC1DB}" type="presParOf" srcId="{2B7DB92F-BAA2-4AC4-B4A6-CFD8AFFBB62D}" destId="{5FCDE961-9BEA-48D5-96AE-035D17BBCBFE}" srcOrd="1" destOrd="0" presId="urn:microsoft.com/office/officeart/2005/8/layout/hierarchy6"/>
    <dgm:cxn modelId="{D1C2759E-F1EA-486D-B29C-6A8A64CD00D3}" type="presParOf" srcId="{904011DE-B6F0-4001-9AB4-C956EE1BC92D}" destId="{DBBEF19F-A46D-48C7-B559-50F272183BB1}" srcOrd="3" destOrd="0" presId="urn:microsoft.com/office/officeart/2005/8/layout/hierarchy6"/>
    <dgm:cxn modelId="{D359213E-10CD-4C20-A595-4C92156ECB0B}" type="presParOf" srcId="{DBBEF19F-A46D-48C7-B559-50F272183BB1}" destId="{544D700B-1FC5-426B-8801-7B8E16D951F1}" srcOrd="0" destOrd="0" presId="urn:microsoft.com/office/officeart/2005/8/layout/hierarchy6"/>
    <dgm:cxn modelId="{DFB627EE-D91B-483E-AD8A-A9837A886F01}" type="presParOf" srcId="{904011DE-B6F0-4001-9AB4-C956EE1BC92D}" destId="{4EFC5F02-E730-4EE1-851D-5B22FD50E22A}" srcOrd="4" destOrd="0" presId="urn:microsoft.com/office/officeart/2005/8/layout/hierarchy6"/>
    <dgm:cxn modelId="{E84C3716-51F7-4FB8-9467-832E659DF540}" type="presParOf" srcId="{4EFC5F02-E730-4EE1-851D-5B22FD50E22A}" destId="{371D2D38-1B10-43AA-87E8-20476C88BEFD}" srcOrd="0" destOrd="0" presId="urn:microsoft.com/office/officeart/2005/8/layout/hierarchy6"/>
    <dgm:cxn modelId="{64D97360-BA6A-43F9-AB67-D6FD3B894402}" type="presParOf" srcId="{4EFC5F02-E730-4EE1-851D-5B22FD50E22A}" destId="{5373E31C-E6CB-46AD-86D5-A169BF184D6D}" srcOrd="1" destOrd="0" presId="urn:microsoft.com/office/officeart/2005/8/layout/hierarchy6"/>
    <dgm:cxn modelId="{820E64EF-FD7E-4E4C-8AF7-9A7C2905AECC}" type="presParOf" srcId="{904011DE-B6F0-4001-9AB4-C956EE1BC92D}" destId="{8A20B02D-ECBF-4E4E-9A76-607E7AC0A109}" srcOrd="5" destOrd="0" presId="urn:microsoft.com/office/officeart/2005/8/layout/hierarchy6"/>
    <dgm:cxn modelId="{8E0D7654-29F7-4715-9F6A-6F31B366B4B5}" type="presParOf" srcId="{8A20B02D-ECBF-4E4E-9A76-607E7AC0A109}" destId="{3B47343F-2DF7-49D4-A9F0-F21B07E64E85}" srcOrd="0" destOrd="0" presId="urn:microsoft.com/office/officeart/2005/8/layout/hierarchy6"/>
    <dgm:cxn modelId="{0CA69397-A3BF-47E0-9C84-8BE72DB29ED5}" type="presParOf" srcId="{904011DE-B6F0-4001-9AB4-C956EE1BC92D}" destId="{21BAB3DA-B7BD-4453-888A-FBC839724C28}" srcOrd="6" destOrd="0" presId="urn:microsoft.com/office/officeart/2005/8/layout/hierarchy6"/>
    <dgm:cxn modelId="{66382530-E231-4AE5-9C10-57734714B449}" type="presParOf" srcId="{21BAB3DA-B7BD-4453-888A-FBC839724C28}" destId="{00905379-C3E8-43F7-8957-D09E1A22053E}" srcOrd="0" destOrd="0" presId="urn:microsoft.com/office/officeart/2005/8/layout/hierarchy6"/>
    <dgm:cxn modelId="{158280A8-9F42-49B6-BADD-A31D73339566}" type="presParOf" srcId="{21BAB3DA-B7BD-4453-888A-FBC839724C28}" destId="{FF2169D4-3720-411D-9C6D-108C76190915}" srcOrd="1" destOrd="0" presId="urn:microsoft.com/office/officeart/2005/8/layout/hierarchy6"/>
    <dgm:cxn modelId="{92FD4665-D98F-4213-8813-D2F91A96EAB8}" type="presParOf" srcId="{904011DE-B6F0-4001-9AB4-C956EE1BC92D}" destId="{FE832222-2348-4979-A1E3-4EE8AEE712D2}" srcOrd="7" destOrd="0" presId="urn:microsoft.com/office/officeart/2005/8/layout/hierarchy6"/>
    <dgm:cxn modelId="{3FD014DB-6F99-49A6-8805-A625A5477BC6}" type="presParOf" srcId="{FE832222-2348-4979-A1E3-4EE8AEE712D2}" destId="{86B1153E-AABA-43CB-AA0D-01376B4F6F98}" srcOrd="0" destOrd="0" presId="urn:microsoft.com/office/officeart/2005/8/layout/hierarchy6"/>
    <dgm:cxn modelId="{022BFCBD-E38A-4386-B8F0-AD71AE6FEF3A}" type="presParOf" srcId="{904011DE-B6F0-4001-9AB4-C956EE1BC92D}" destId="{8A2F94C6-D616-4D51-8333-7B5DE6AFCC63}" srcOrd="8" destOrd="0" presId="urn:microsoft.com/office/officeart/2005/8/layout/hierarchy6"/>
    <dgm:cxn modelId="{7DBE00F1-F12D-4929-A06B-7B4073A29BF3}" type="presParOf" srcId="{8A2F94C6-D616-4D51-8333-7B5DE6AFCC63}" destId="{1104782B-216D-47B9-AAEE-B57764FCCB99}" srcOrd="0" destOrd="0" presId="urn:microsoft.com/office/officeart/2005/8/layout/hierarchy6"/>
    <dgm:cxn modelId="{CB0CF5E3-29AC-46E4-A76D-CBB36B6F8462}" type="presParOf" srcId="{8A2F94C6-D616-4D51-8333-7B5DE6AFCC63}" destId="{640C8C03-87D2-4F0A-AA5D-53F3ACD3314F}" srcOrd="1" destOrd="0" presId="urn:microsoft.com/office/officeart/2005/8/layout/hierarchy6"/>
    <dgm:cxn modelId="{FC2DBB60-1C4A-4A4A-B0A6-AD4C2AE9D667}" type="presParOf" srcId="{904011DE-B6F0-4001-9AB4-C956EE1BC92D}" destId="{E2FB159A-EECB-4D49-B22C-71DCB49DBCCD}" srcOrd="9" destOrd="0" presId="urn:microsoft.com/office/officeart/2005/8/layout/hierarchy6"/>
    <dgm:cxn modelId="{319E9784-E006-46BB-BA20-5A81E36C0A96}" type="presParOf" srcId="{E2FB159A-EECB-4D49-B22C-71DCB49DBCCD}" destId="{0C7339A9-81B2-4F19-B9BA-9D64A89A464E}" srcOrd="0" destOrd="0" presId="urn:microsoft.com/office/officeart/2005/8/layout/hierarchy6"/>
    <dgm:cxn modelId="{6A360CA6-7BFC-4DEF-B42F-29B7C7DD7057}" type="presParOf" srcId="{904011DE-B6F0-4001-9AB4-C956EE1BC92D}" destId="{B637376F-8D66-4D0E-BC89-7C6554AA4415}" srcOrd="10" destOrd="0" presId="urn:microsoft.com/office/officeart/2005/8/layout/hierarchy6"/>
    <dgm:cxn modelId="{D3C303B9-FAAD-40BA-A8F1-77EA1A125AD5}" type="presParOf" srcId="{B637376F-8D66-4D0E-BC89-7C6554AA4415}" destId="{710F9B5B-B539-4640-A794-9037C60BB18C}" srcOrd="0" destOrd="0" presId="urn:microsoft.com/office/officeart/2005/8/layout/hierarchy6"/>
    <dgm:cxn modelId="{C2264E83-7674-4BC9-A1C2-325B57215804}" type="presParOf" srcId="{B637376F-8D66-4D0E-BC89-7C6554AA4415}" destId="{72BCA431-7A68-4325-96ED-FC5689F5455F}" srcOrd="1" destOrd="0" presId="urn:microsoft.com/office/officeart/2005/8/layout/hierarchy6"/>
    <dgm:cxn modelId="{0BDA711F-8777-4F1E-81A7-7E24630F932E}" type="presParOf" srcId="{904011DE-B6F0-4001-9AB4-C956EE1BC92D}" destId="{D4458530-2807-4A50-BB20-05AA353C4A47}" srcOrd="11" destOrd="0" presId="urn:microsoft.com/office/officeart/2005/8/layout/hierarchy6"/>
    <dgm:cxn modelId="{0E6F647D-C48A-4EC2-AE2A-C188BDF255DF}" type="presParOf" srcId="{D4458530-2807-4A50-BB20-05AA353C4A47}" destId="{744396B8-407F-469F-8E2C-C3F72238B690}" srcOrd="0" destOrd="0" presId="urn:microsoft.com/office/officeart/2005/8/layout/hierarchy6"/>
    <dgm:cxn modelId="{86F726CE-2098-4C4B-AB88-3917ECE53FA0}" type="presParOf" srcId="{904011DE-B6F0-4001-9AB4-C956EE1BC92D}" destId="{2DFDE39A-86B1-42DA-83EE-8F6C2746495A}" srcOrd="12" destOrd="0" presId="urn:microsoft.com/office/officeart/2005/8/layout/hierarchy6"/>
    <dgm:cxn modelId="{2FFAAE8D-E027-4586-B4E9-CFCC3338257D}" type="presParOf" srcId="{2DFDE39A-86B1-42DA-83EE-8F6C2746495A}" destId="{9FAF3928-41B6-479B-B127-789038940A6F}" srcOrd="0" destOrd="0" presId="urn:microsoft.com/office/officeart/2005/8/layout/hierarchy6"/>
    <dgm:cxn modelId="{40713DA6-6CB7-4527-8C12-9FE1E3D8059A}" type="presParOf" srcId="{2DFDE39A-86B1-42DA-83EE-8F6C2746495A}" destId="{0BF173DB-5F72-42BC-A7E9-82CF443CC738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FAF3928-41B6-479B-B127-789038940A6F}">
      <dsp:nvSpPr>
        <dsp:cNvPr id="0" name=""/>
        <dsp:cNvSpPr/>
      </dsp:nvSpPr>
      <dsp:spPr>
        <a:xfrm>
          <a:off x="0" y="3920144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Вид</a:t>
          </a:r>
          <a:endParaRPr lang="ru-RU" sz="2000" kern="1200" dirty="0"/>
        </a:p>
      </dsp:txBody>
      <dsp:txXfrm>
        <a:off x="0" y="3920144"/>
        <a:ext cx="2481747" cy="556615"/>
      </dsp:txXfrm>
    </dsp:sp>
    <dsp:sp modelId="{710F9B5B-B539-4640-A794-9037C60BB18C}">
      <dsp:nvSpPr>
        <dsp:cNvPr id="0" name=""/>
        <dsp:cNvSpPr/>
      </dsp:nvSpPr>
      <dsp:spPr>
        <a:xfrm>
          <a:off x="0" y="3270759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Род</a:t>
          </a:r>
          <a:endParaRPr lang="ru-RU" sz="2000" kern="1200" dirty="0"/>
        </a:p>
      </dsp:txBody>
      <dsp:txXfrm>
        <a:off x="0" y="3270759"/>
        <a:ext cx="2481747" cy="556615"/>
      </dsp:txXfrm>
    </dsp:sp>
    <dsp:sp modelId="{1104782B-216D-47B9-AAEE-B57764FCCB99}">
      <dsp:nvSpPr>
        <dsp:cNvPr id="0" name=""/>
        <dsp:cNvSpPr/>
      </dsp:nvSpPr>
      <dsp:spPr>
        <a:xfrm>
          <a:off x="0" y="2621374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Семейство</a:t>
          </a:r>
          <a:endParaRPr lang="ru-RU" sz="2000" kern="1200" dirty="0"/>
        </a:p>
      </dsp:txBody>
      <dsp:txXfrm>
        <a:off x="0" y="2621374"/>
        <a:ext cx="2481747" cy="556615"/>
      </dsp:txXfrm>
    </dsp:sp>
    <dsp:sp modelId="{00905379-C3E8-43F7-8957-D09E1A22053E}">
      <dsp:nvSpPr>
        <dsp:cNvPr id="0" name=""/>
        <dsp:cNvSpPr/>
      </dsp:nvSpPr>
      <dsp:spPr>
        <a:xfrm>
          <a:off x="0" y="1971989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Отряд</a:t>
          </a:r>
          <a:endParaRPr lang="ru-RU" sz="2000" kern="1200" dirty="0"/>
        </a:p>
      </dsp:txBody>
      <dsp:txXfrm>
        <a:off x="0" y="1971989"/>
        <a:ext cx="2481747" cy="556615"/>
      </dsp:txXfrm>
    </dsp:sp>
    <dsp:sp modelId="{371D2D38-1B10-43AA-87E8-20476C88BEFD}">
      <dsp:nvSpPr>
        <dsp:cNvPr id="0" name=""/>
        <dsp:cNvSpPr/>
      </dsp:nvSpPr>
      <dsp:spPr>
        <a:xfrm>
          <a:off x="0" y="1322604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Класс</a:t>
          </a:r>
          <a:endParaRPr lang="ru-RU" sz="2000" kern="1200" dirty="0"/>
        </a:p>
      </dsp:txBody>
      <dsp:txXfrm>
        <a:off x="0" y="1322604"/>
        <a:ext cx="2481747" cy="556615"/>
      </dsp:txXfrm>
    </dsp:sp>
    <dsp:sp modelId="{10CFACDA-E252-4284-8064-04D983D0D60C}">
      <dsp:nvSpPr>
        <dsp:cNvPr id="0" name=""/>
        <dsp:cNvSpPr/>
      </dsp:nvSpPr>
      <dsp:spPr>
        <a:xfrm>
          <a:off x="0" y="673218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Тип</a:t>
          </a:r>
          <a:endParaRPr lang="ru-RU" sz="2000" kern="1200" dirty="0"/>
        </a:p>
      </dsp:txBody>
      <dsp:txXfrm>
        <a:off x="0" y="673218"/>
        <a:ext cx="2481747" cy="556615"/>
      </dsp:txXfrm>
    </dsp:sp>
    <dsp:sp modelId="{FAC17A06-0A73-4663-BD65-FA09E75FB3FD}">
      <dsp:nvSpPr>
        <dsp:cNvPr id="0" name=""/>
        <dsp:cNvSpPr/>
      </dsp:nvSpPr>
      <dsp:spPr>
        <a:xfrm>
          <a:off x="0" y="23833"/>
          <a:ext cx="8272490" cy="556615"/>
        </a:xfrm>
        <a:prstGeom prst="round1Rect">
          <a:avLst/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3">
                <a:tint val="40000"/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Царство</a:t>
          </a:r>
          <a:endParaRPr lang="ru-RU" sz="2000" kern="1200" dirty="0"/>
        </a:p>
      </dsp:txBody>
      <dsp:txXfrm>
        <a:off x="0" y="23833"/>
        <a:ext cx="2481747" cy="556615"/>
      </dsp:txXfrm>
    </dsp:sp>
    <dsp:sp modelId="{0807EA35-F1F7-4553-A16C-5B7BF4D86458}">
      <dsp:nvSpPr>
        <dsp:cNvPr id="0" name=""/>
        <dsp:cNvSpPr/>
      </dsp:nvSpPr>
      <dsp:spPr>
        <a:xfrm>
          <a:off x="3032166" y="70218"/>
          <a:ext cx="4519692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2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Животные</a:t>
          </a:r>
          <a:endParaRPr lang="ru-RU" sz="5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32166" y="70218"/>
        <a:ext cx="4519692" cy="463846"/>
      </dsp:txXfrm>
    </dsp:sp>
    <dsp:sp modelId="{BA4C349F-FAB9-4858-AC10-C7E44B8DCA80}">
      <dsp:nvSpPr>
        <dsp:cNvPr id="0" name=""/>
        <dsp:cNvSpPr/>
      </dsp:nvSpPr>
      <dsp:spPr>
        <a:xfrm>
          <a:off x="4108734" y="534065"/>
          <a:ext cx="1183278" cy="185538"/>
        </a:xfrm>
        <a:custGeom>
          <a:avLst/>
          <a:gdLst/>
          <a:ahLst/>
          <a:cxnLst/>
          <a:rect l="0" t="0" r="0" b="0"/>
          <a:pathLst>
            <a:path>
              <a:moveTo>
                <a:pt x="1183278" y="0"/>
              </a:moveTo>
              <a:lnTo>
                <a:pt x="1183278" y="92769"/>
              </a:lnTo>
              <a:lnTo>
                <a:pt x="0" y="92769"/>
              </a:lnTo>
              <a:lnTo>
                <a:pt x="0" y="185538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78C22C-41ED-4C22-A1A8-46099ED778A9}">
      <dsp:nvSpPr>
        <dsp:cNvPr id="0" name=""/>
        <dsp:cNvSpPr/>
      </dsp:nvSpPr>
      <dsp:spPr>
        <a:xfrm>
          <a:off x="3031602" y="719603"/>
          <a:ext cx="2154263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4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Беспозвоночные</a:t>
          </a:r>
          <a:endParaRPr lang="ru-RU" sz="16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31602" y="719603"/>
        <a:ext cx="2154263" cy="463846"/>
      </dsp:txXfrm>
    </dsp:sp>
    <dsp:sp modelId="{133631CD-D167-46F2-AAE8-6AD1F818481F}">
      <dsp:nvSpPr>
        <dsp:cNvPr id="0" name=""/>
        <dsp:cNvSpPr/>
      </dsp:nvSpPr>
      <dsp:spPr>
        <a:xfrm>
          <a:off x="3518585" y="1183450"/>
          <a:ext cx="590148" cy="185538"/>
        </a:xfrm>
        <a:custGeom>
          <a:avLst/>
          <a:gdLst/>
          <a:ahLst/>
          <a:cxnLst/>
          <a:rect l="0" t="0" r="0" b="0"/>
          <a:pathLst>
            <a:path>
              <a:moveTo>
                <a:pt x="590148" y="0"/>
              </a:moveTo>
              <a:lnTo>
                <a:pt x="590148" y="92769"/>
              </a:lnTo>
              <a:lnTo>
                <a:pt x="0" y="92769"/>
              </a:lnTo>
              <a:lnTo>
                <a:pt x="0" y="185538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F4944A-BDCA-43D9-8ACF-F1C629F680DD}">
      <dsp:nvSpPr>
        <dsp:cNvPr id="0" name=""/>
        <dsp:cNvSpPr/>
      </dsp:nvSpPr>
      <dsp:spPr>
        <a:xfrm>
          <a:off x="3032802" y="1368988"/>
          <a:ext cx="971565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Моллюски</a:t>
          </a:r>
          <a:endParaRPr lang="ru-RU" sz="13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32802" y="1368988"/>
        <a:ext cx="971565" cy="463846"/>
      </dsp:txXfrm>
    </dsp:sp>
    <dsp:sp modelId="{89573265-7AE9-4EAA-8702-94CB6B1E062B}">
      <dsp:nvSpPr>
        <dsp:cNvPr id="0" name=""/>
        <dsp:cNvSpPr/>
      </dsp:nvSpPr>
      <dsp:spPr>
        <a:xfrm>
          <a:off x="4108734" y="1183450"/>
          <a:ext cx="590148" cy="185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769"/>
              </a:lnTo>
              <a:lnTo>
                <a:pt x="590148" y="92769"/>
              </a:lnTo>
              <a:lnTo>
                <a:pt x="590148" y="185538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62D8DE-3B86-4E46-B3AE-7B16A805AD7B}">
      <dsp:nvSpPr>
        <dsp:cNvPr id="0" name=""/>
        <dsp:cNvSpPr/>
      </dsp:nvSpPr>
      <dsp:spPr>
        <a:xfrm>
          <a:off x="4213099" y="1368988"/>
          <a:ext cx="971565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Насекомые</a:t>
          </a:r>
          <a:endParaRPr lang="ru-RU" sz="13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213099" y="1368988"/>
        <a:ext cx="971565" cy="463846"/>
      </dsp:txXfrm>
    </dsp:sp>
    <dsp:sp modelId="{99BB08B5-228B-4DEF-9A35-E7EC626AF940}">
      <dsp:nvSpPr>
        <dsp:cNvPr id="0" name=""/>
        <dsp:cNvSpPr/>
      </dsp:nvSpPr>
      <dsp:spPr>
        <a:xfrm>
          <a:off x="4653162" y="1832835"/>
          <a:ext cx="91440" cy="185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538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DF8AC2-6B03-483E-9BD4-2128466B015F}">
      <dsp:nvSpPr>
        <dsp:cNvPr id="0" name=""/>
        <dsp:cNvSpPr/>
      </dsp:nvSpPr>
      <dsp:spPr>
        <a:xfrm>
          <a:off x="3101228" y="2018373"/>
          <a:ext cx="319530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6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Перепончатокрылые</a:t>
          </a:r>
          <a:endParaRPr lang="ru-RU" sz="14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01228" y="2018373"/>
        <a:ext cx="3195308" cy="463846"/>
      </dsp:txXfrm>
    </dsp:sp>
    <dsp:sp modelId="{509A65AC-FEC7-4E0D-AE27-0DF8002260F9}">
      <dsp:nvSpPr>
        <dsp:cNvPr id="0" name=""/>
        <dsp:cNvSpPr/>
      </dsp:nvSpPr>
      <dsp:spPr>
        <a:xfrm>
          <a:off x="4653162" y="2482220"/>
          <a:ext cx="91440" cy="185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538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F474F-25B3-4DBD-9DB9-67072B55F69B}">
      <dsp:nvSpPr>
        <dsp:cNvPr id="0" name=""/>
        <dsp:cNvSpPr/>
      </dsp:nvSpPr>
      <dsp:spPr>
        <a:xfrm>
          <a:off x="3101228" y="2667758"/>
          <a:ext cx="319530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6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Пчелиные, настоящие [благородные] пчёлы</a:t>
          </a:r>
          <a:endParaRPr lang="ru-RU" sz="14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01228" y="2667758"/>
        <a:ext cx="3195308" cy="463846"/>
      </dsp:txXfrm>
    </dsp:sp>
    <dsp:sp modelId="{13F4067B-1D2C-4423-9EC7-64681C828278}">
      <dsp:nvSpPr>
        <dsp:cNvPr id="0" name=""/>
        <dsp:cNvSpPr/>
      </dsp:nvSpPr>
      <dsp:spPr>
        <a:xfrm>
          <a:off x="4653162" y="3131605"/>
          <a:ext cx="91440" cy="185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538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84EB5C-F2B1-43C6-8EE8-1E21F3760342}">
      <dsp:nvSpPr>
        <dsp:cNvPr id="0" name=""/>
        <dsp:cNvSpPr/>
      </dsp:nvSpPr>
      <dsp:spPr>
        <a:xfrm>
          <a:off x="3101228" y="3317143"/>
          <a:ext cx="319530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6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Медоносные пчёлы</a:t>
          </a:r>
          <a:endParaRPr lang="ru-RU" sz="14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01228" y="3317143"/>
        <a:ext cx="3195308" cy="463846"/>
      </dsp:txXfrm>
    </dsp:sp>
    <dsp:sp modelId="{E000322C-3FB9-41D9-897C-AED5FB603C65}">
      <dsp:nvSpPr>
        <dsp:cNvPr id="0" name=""/>
        <dsp:cNvSpPr/>
      </dsp:nvSpPr>
      <dsp:spPr>
        <a:xfrm>
          <a:off x="4653162" y="3780990"/>
          <a:ext cx="91440" cy="1855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5538"/>
              </a:lnTo>
            </a:path>
          </a:pathLst>
        </a:custGeom>
        <a:noFill/>
        <a:ln w="381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F5700A-311B-4A76-8E60-7AB9EFDE1766}">
      <dsp:nvSpPr>
        <dsp:cNvPr id="0" name=""/>
        <dsp:cNvSpPr/>
      </dsp:nvSpPr>
      <dsp:spPr>
        <a:xfrm>
          <a:off x="3101228" y="3966528"/>
          <a:ext cx="319530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6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Медоносная пчела (</a:t>
          </a:r>
          <a:r>
            <a:rPr lang="en-US" sz="1400" kern="1200" err="1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Apis</a:t>
          </a:r>
          <a:r>
            <a:rPr lang="en-US" sz="1400" kern="120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mellifera </a:t>
          </a:r>
          <a:r>
            <a:rPr lang="ru-RU" sz="1400" kern="120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)</a:t>
          </a:r>
          <a:endParaRPr lang="ru-RU" sz="14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101228" y="3966528"/>
        <a:ext cx="3195308" cy="463846"/>
      </dsp:txXfrm>
    </dsp:sp>
    <dsp:sp modelId="{089D60A5-A309-4857-B100-46568B4F8950}">
      <dsp:nvSpPr>
        <dsp:cNvPr id="0" name=""/>
        <dsp:cNvSpPr/>
      </dsp:nvSpPr>
      <dsp:spPr>
        <a:xfrm>
          <a:off x="5292012" y="534065"/>
          <a:ext cx="1183278" cy="185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769"/>
              </a:lnTo>
              <a:lnTo>
                <a:pt x="1183278" y="92769"/>
              </a:lnTo>
              <a:lnTo>
                <a:pt x="1183278" y="185538"/>
              </a:lnTo>
            </a:path>
          </a:pathLst>
        </a:custGeom>
        <a:noFill/>
        <a:ln w="381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982A4-FC56-4C57-9E61-B6D49BF9EFD3}">
      <dsp:nvSpPr>
        <dsp:cNvPr id="0" name=""/>
        <dsp:cNvSpPr/>
      </dsp:nvSpPr>
      <dsp:spPr>
        <a:xfrm>
          <a:off x="5398158" y="719603"/>
          <a:ext cx="2154263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4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Позвоночные</a:t>
          </a:r>
          <a:endParaRPr lang="ru-RU" sz="16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98158" y="719603"/>
        <a:ext cx="2154263" cy="463846"/>
      </dsp:txXfrm>
    </dsp:sp>
    <dsp:sp modelId="{EAD221B0-9EDA-4233-A380-E605CB5AFA6F}">
      <dsp:nvSpPr>
        <dsp:cNvPr id="0" name=""/>
        <dsp:cNvSpPr/>
      </dsp:nvSpPr>
      <dsp:spPr>
        <a:xfrm>
          <a:off x="5882160" y="1183450"/>
          <a:ext cx="593129" cy="185538"/>
        </a:xfrm>
        <a:custGeom>
          <a:avLst/>
          <a:gdLst/>
          <a:ahLst/>
          <a:cxnLst/>
          <a:rect l="0" t="0" r="0" b="0"/>
          <a:pathLst>
            <a:path>
              <a:moveTo>
                <a:pt x="593129" y="0"/>
              </a:moveTo>
              <a:lnTo>
                <a:pt x="593129" y="92769"/>
              </a:lnTo>
              <a:lnTo>
                <a:pt x="0" y="92769"/>
              </a:lnTo>
              <a:lnTo>
                <a:pt x="0" y="185538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18404E-8E7C-44F3-B9F6-8FE9379BFA3D}">
      <dsp:nvSpPr>
        <dsp:cNvPr id="0" name=""/>
        <dsp:cNvSpPr/>
      </dsp:nvSpPr>
      <dsp:spPr>
        <a:xfrm>
          <a:off x="5393396" y="1368988"/>
          <a:ext cx="97752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Рептилии</a:t>
          </a:r>
          <a:endParaRPr lang="ru-RU" sz="13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393396" y="1368988"/>
        <a:ext cx="977528" cy="463846"/>
      </dsp:txXfrm>
    </dsp:sp>
    <dsp:sp modelId="{DB9665AE-B214-4041-B28E-32C56CA99B38}">
      <dsp:nvSpPr>
        <dsp:cNvPr id="0" name=""/>
        <dsp:cNvSpPr/>
      </dsp:nvSpPr>
      <dsp:spPr>
        <a:xfrm>
          <a:off x="6475290" y="1183450"/>
          <a:ext cx="593129" cy="185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2769"/>
              </a:lnTo>
              <a:lnTo>
                <a:pt x="593129" y="92769"/>
              </a:lnTo>
              <a:lnTo>
                <a:pt x="593129" y="185538"/>
              </a:lnTo>
            </a:path>
          </a:pathLst>
        </a:custGeom>
        <a:noFill/>
        <a:ln w="381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16EB8-C5D0-4394-957A-64063B75D4B6}">
      <dsp:nvSpPr>
        <dsp:cNvPr id="0" name=""/>
        <dsp:cNvSpPr/>
      </dsp:nvSpPr>
      <dsp:spPr>
        <a:xfrm>
          <a:off x="6579655" y="1368988"/>
          <a:ext cx="977528" cy="4638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8000"/>
                <a:satMod val="150000"/>
              </a:schemeClr>
            </a:gs>
            <a:gs pos="72000">
              <a:schemeClr val="accent5">
                <a:hueOff val="0"/>
                <a:satOff val="0"/>
                <a:lumOff val="0"/>
                <a:alphaOff val="0"/>
                <a:tint val="90000"/>
                <a:satMod val="13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0000"/>
                <a:satMod val="155000"/>
              </a:schemeClr>
            </a:gs>
          </a:gsLst>
          <a:lin ang="16200000" scaled="0"/>
        </a:gradFill>
        <a:ln>
          <a:noFill/>
        </a:ln>
        <a:effectLst>
          <a:outerShdw blurRad="50800" dist="381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accent6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Птицы</a:t>
          </a:r>
          <a:endParaRPr lang="ru-RU" sz="1300" kern="1200" dirty="0">
            <a:solidFill>
              <a:schemeClr val="accent6">
                <a:lumMod val="2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579655" y="1368988"/>
        <a:ext cx="977528" cy="463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1340-B397-4884-A1FB-E96CFD9C9CD2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0844F-5EBF-42B3-9A95-8A8E3E700D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Имя</a:t>
            </a:r>
            <a:r>
              <a:rPr lang="ru-RU" baseline="0" dirty="0" smtClean="0"/>
              <a:t> и годы жизни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844F-5EBF-42B3-9A95-8A8E3E700D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844F-5EBF-42B3-9A95-8A8E3E700D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70844F-5EBF-42B3-9A95-8A8E3E700D6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3A92700F-6512-4F8C-ADED-AE2D42842A8E}" type="datetimeFigureOut">
              <a:rPr lang="ru-RU" smtClean="0"/>
              <a:pPr/>
              <a:t>04.09.2009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7EBFF10-7AD7-45E8-A478-FE6EF74CE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00042"/>
            <a:ext cx="8643998" cy="1876445"/>
          </a:xfrm>
        </p:spPr>
        <p:txBody>
          <a:bodyPr>
            <a:noAutofit/>
          </a:bodyPr>
          <a:lstStyle/>
          <a:p>
            <a:r>
              <a:rPr lang="ru-RU" sz="3800" dirty="0"/>
              <a:t>Классификация </a:t>
            </a:r>
            <a:r>
              <a:rPr lang="ru-RU" sz="3800" dirty="0" smtClean="0"/>
              <a:t>животных.</a:t>
            </a:r>
            <a:br>
              <a:rPr lang="ru-RU" sz="3800" dirty="0" smtClean="0"/>
            </a:br>
            <a:r>
              <a:rPr lang="ru-RU" sz="3800" dirty="0" smtClean="0"/>
              <a:t>Основные </a:t>
            </a:r>
            <a:r>
              <a:rPr lang="ru-RU" sz="3800" dirty="0"/>
              <a:t>систематические </a:t>
            </a:r>
            <a:r>
              <a:rPr lang="ru-RU" sz="3800" dirty="0" smtClean="0"/>
              <a:t>группы</a:t>
            </a:r>
            <a:r>
              <a:rPr lang="ru-RU" sz="3800" dirty="0" smtClean="0"/>
              <a:t>.</a:t>
            </a:r>
            <a:br>
              <a:rPr lang="ru-RU" sz="3800" dirty="0" smtClean="0"/>
            </a:br>
            <a:r>
              <a:rPr lang="ru-RU" sz="3800" dirty="0" smtClean="0"/>
              <a:t>Влияние человека на животных.</a:t>
            </a:r>
            <a:endParaRPr lang="ru-RU" sz="38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43108" y="3071810"/>
            <a:ext cx="6560234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Знакомство с систематикой животных, их 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классификацией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Влияние человека на животных.</a:t>
            </a: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Красная книга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5365987"/>
            <a:ext cx="5643602" cy="121181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>
                  <a:shade val="58000"/>
                  <a:satMod val="150000"/>
                  <a:alpha val="58000"/>
                </a:schemeClr>
              </a:gs>
              <a:gs pos="72000">
                <a:schemeClr val="accent5">
                  <a:tint val="90000"/>
                  <a:satMod val="135000"/>
                  <a:alpha val="56000"/>
                </a:schemeClr>
              </a:gs>
              <a:gs pos="100000">
                <a:schemeClr val="accent5">
                  <a:tint val="80000"/>
                  <a:satMod val="155000"/>
                  <a:alpha val="52000"/>
                </a:schemeClr>
              </a:gs>
            </a:gsLst>
          </a:gradFill>
          <a:ln>
            <a:solidFill>
              <a:schemeClr val="accent5">
                <a:shade val="80000"/>
                <a:alpha val="50000"/>
              </a:schemeClr>
            </a:solidFill>
          </a:ln>
          <a:scene3d>
            <a:camera prst="orthographicFront"/>
            <a:lightRig rig="threePt" dir="t"/>
          </a:scene3d>
          <a:sp3d prstMaterial="softEdge"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Nomina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si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nescis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periit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et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cognitio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rerum</a:t>
            </a:r>
            <a:endParaRPr lang="en-US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  <a:p>
            <a:pPr algn="ctr"/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не будешь знать имён, умрёт и познание вещей.</a:t>
            </a:r>
          </a:p>
          <a:p>
            <a:pPr algn="ctr"/>
            <a:r>
              <a:rPr lang="ru-RU" sz="1600" i="1" dirty="0" smtClean="0"/>
              <a:t>Карл Линней</a:t>
            </a:r>
            <a:endParaRPr lang="ru-RU" sz="1600" i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linnaeus.jpg"/>
          <p:cNvPicPr>
            <a:picLocks noChangeAspect="1"/>
          </p:cNvPicPr>
          <p:nvPr/>
        </p:nvPicPr>
        <p:blipFill>
          <a:blip r:embed="rId2" cstate="print"/>
          <a:srcRect l="3846"/>
          <a:stretch>
            <a:fillRect/>
          </a:stretch>
        </p:blipFill>
        <p:spPr>
          <a:xfrm>
            <a:off x="2786050" y="571479"/>
            <a:ext cx="3571900" cy="4953033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Эрнст Геккель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(16.02.1834, Потсдам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09.08.1919, Йена)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vi-VN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Эрнст Ге́нрих Фили́пп А́вгуст Ге́ккель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Ernst Heinrich Philipp August Haeckel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4038600" cy="56863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(16 февраля 1834, Потсдам</a:t>
            </a:r>
            <a:b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9 августа 1919, Йена)</a:t>
            </a:r>
            <a:endParaRPr lang="ru-RU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3500430" y="2214554"/>
            <a:ext cx="5181608" cy="171451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47500" lnSpcReduction="20000"/>
          </a:bodyPr>
          <a:lstStyle/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разработал теорию происхождения многоклеточных (так называемая теория гаструлы) (1866), сформулировал биогенетический закон;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сделал попытку дать рациональную систему животного царства, основанную на филогении животных;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представил генеалогию растительного царства, начиная от самых простейших форм, протистов, до сростнолепестных, считаемых за самые развитые и совершенные формы;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 современного учения экологии.</a:t>
            </a:r>
            <a:endParaRPr lang="ru-RU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linnaeus.jp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 l="3846"/>
          <a:stretch>
            <a:fillRect/>
          </a:stretch>
        </p:blipFill>
        <p:spPr>
          <a:xfrm>
            <a:off x="571472" y="1500174"/>
            <a:ext cx="1857387" cy="257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85720" y="4357694"/>
            <a:ext cx="8572560" cy="2256440"/>
          </a:xfrm>
          <a:prstGeom prst="round2DiagRect">
            <a:avLst>
              <a:gd name="adj1" fmla="val 29763"/>
              <a:gd name="adj2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anchor="t" anchorCtr="0">
            <a:noAutofit/>
          </a:bodyPr>
          <a:lstStyle/>
          <a:p>
            <a:pPr algn="just">
              <a:tabLst>
                <a:tab pos="450850" algn="l"/>
              </a:tabLst>
            </a:pP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Биография.</a:t>
            </a:r>
          </a:p>
          <a:p>
            <a:pPr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1852 изучал медицину и естествознание в Берлинском,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Вюрцбургском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Венском университетах. В 1857 получил диплом врача. С 1861 приват-доцент, в 1865—1909 — профессор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Йенского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университета.</a:t>
            </a:r>
          </a:p>
          <a:p>
            <a:pPr algn="just">
              <a:tabLst>
                <a:tab pos="450850" algn="l"/>
              </a:tabLst>
            </a:pP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Труды биологического направления: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 морфология организмов /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Generelle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Morphologie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der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Organismen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Естественная история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миротворения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Natürliche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Schöpfungsgeschichte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Антропогения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или История развития человека /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Anthropogenie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Entwickelungsgeschichte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des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Menschen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Систематическую филогению /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Systematische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Philogenie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систематические </a:t>
            </a:r>
            <a:r>
              <a:rPr lang="ru-RU" dirty="0" smtClean="0"/>
              <a:t>группы царства Животные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46405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(современная иерархия таксонов)</a:t>
            </a:r>
            <a:endParaRPr lang="ru-RU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1"/>
          </p:nvPr>
        </p:nvGraphicFramePr>
        <p:xfrm>
          <a:off x="214282" y="1785926"/>
          <a:ext cx="8272490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Влияние человека на животных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Как человек воздействует на животных</a:t>
            </a:r>
            <a:endParaRPr lang="ru-RU" sz="3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00354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Косвенное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1600200"/>
            <a:ext cx="2924172" cy="45259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Прямое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428868"/>
            <a:ext cx="235745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357290" y="2928934"/>
            <a:ext cx="785818" cy="4286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48" y="3429000"/>
            <a:ext cx="235745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Осушение болота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357290" y="4143380"/>
            <a:ext cx="785818" cy="428628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14348" y="4643446"/>
            <a:ext cx="235745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Болотная черепаха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29256" y="2428868"/>
            <a:ext cx="207170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Человек</a:t>
            </a:r>
            <a:endParaRPr lang="ru-RU" dirty="0"/>
          </a:p>
        </p:txBody>
      </p:sp>
      <p:sp>
        <p:nvSpPr>
          <p:cNvPr id="13" name="Стрелка вниз 12"/>
          <p:cNvSpPr/>
          <p:nvPr/>
        </p:nvSpPr>
        <p:spPr>
          <a:xfrm>
            <a:off x="6072198" y="2928934"/>
            <a:ext cx="785818" cy="1643074"/>
          </a:xfrm>
          <a:prstGeom prst="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429256" y="4643446"/>
            <a:ext cx="2071702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Зубр кавказский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70648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Вымершие животные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214554"/>
            <a:ext cx="4429156" cy="310854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Стеллерова корова</a:t>
            </a: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Странствующий голубь</a:t>
            </a: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Степной тарпан</a:t>
            </a: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Лесной тарпан</a:t>
            </a: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Зебра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квагга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</a:endParaRP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Европейский ибис</a:t>
            </a:r>
          </a:p>
          <a:p>
            <a:pPr marL="271463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SchbkCyrill BT" pitchFamily="18" charset="-52"/>
              </a:rPr>
              <a:t>Сумчатый волк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SchbkCyrill BT" pitchFamily="18" charset="-52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Меры защиты животных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14479" y="2000240"/>
            <a:ext cx="525079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Красная книга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14479" y="2714620"/>
            <a:ext cx="525079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Заповедники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14479" y="3357562"/>
            <a:ext cx="5250797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Питомники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на дом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000232" y="3286124"/>
            <a:ext cx="6357982" cy="2682116"/>
          </a:xfrm>
          <a:prstGeom prst="flowChartPunchedCard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lIns="180000" tIns="36000" rIns="540000" bIns="36000" rtlCol="0" anchor="ctr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r"/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§3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работа с </a:t>
            </a: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терминами,</a:t>
            </a:r>
          </a:p>
          <a:p>
            <a:pPr algn="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отв</a:t>
            </a: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на </a:t>
            </a:r>
            <a:r>
              <a:rPr lang="ru-RU" sz="28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вопр</a:t>
            </a: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1-4 на с. </a:t>
            </a: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20,</a:t>
            </a:r>
          </a:p>
          <a:p>
            <a:pPr algn="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разобрать </a:t>
            </a: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схему на стр. 18.</a:t>
            </a:r>
          </a:p>
          <a:p>
            <a:pPr algn="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Раб. </a:t>
            </a:r>
            <a:r>
              <a:rPr lang="ru-RU" sz="28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тетр</a:t>
            </a: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.: §3, №№</a:t>
            </a:r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3-5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r"/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Понятийный аппарат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000240"/>
            <a:ext cx="821537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1619250" indent="-1619250"/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Систематика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наука, целью которой является распределение животных по различным группам, т.е. их </a:t>
            </a:r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</a:t>
            </a:r>
            <a:endParaRPr lang="ru-RU" b="1" u="sng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271462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1619250" indent="-1619250"/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Таксон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единица классификации. Основная единица – ВИД</a:t>
            </a:r>
            <a:endParaRPr lang="ru-RU" b="1" u="sng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286124"/>
            <a:ext cx="8215370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3048000" indent="-3048000"/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совокупность особей на определённой территории,</a:t>
            </a:r>
            <a:r>
              <a:rPr lang="ru-RU" b="1" u="sng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u="sng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имеющих сходное строение, </a:t>
            </a:r>
            <a:b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сходный образ жизни,</a:t>
            </a:r>
            <a:b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способных скрещиваться,</a:t>
            </a:r>
            <a:b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способных давать плодовитое потомство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34" y="4857760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962275" indent="-2962275"/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Популяция 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совокупность особей </a:t>
            </a:r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одного вида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занимающих определённый </a:t>
            </a:r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ареал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частично или полностью </a:t>
            </a:r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изолированы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длительное время от других популяций</a:t>
            </a:r>
            <a:endParaRPr lang="ru-RU" b="1" u="sng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6143644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1619250" indent="-1619250"/>
            <a:r>
              <a:rPr lang="ru-RU" b="1" u="sng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Ареал</a:t>
            </a:r>
            <a:r>
              <a:rPr lang="ru-RU" b="1" dirty="0" smtClean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место распространения, территория обитания вида</a:t>
            </a:r>
            <a:endParaRPr lang="ru-RU" b="1" u="sng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Учёные, внёсшие вклад в развитие систематики живого мира</a:t>
            </a: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857356" y="2285992"/>
            <a:ext cx="4038600" cy="2283146"/>
          </a:xfrm>
        </p:spPr>
        <p:txBody>
          <a:bodyPr anchor="ctr"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Аристотель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Теофраст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Карл Линней</a:t>
            </a:r>
          </a:p>
          <a:p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</a:rPr>
              <a:t>Эрнст Геккель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innaeu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3846"/>
          <a:stretch>
            <a:fillRect/>
          </a:stretch>
        </p:blipFill>
        <p:spPr>
          <a:xfrm>
            <a:off x="2786050" y="571480"/>
            <a:ext cx="3571878" cy="4942095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Аристотель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(384 до н. э., 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Стагир</a:t>
            </a:r>
            <a:endParaRPr lang="ru-RU" b="1" dirty="0" smtClean="0">
              <a:solidFill>
                <a:schemeClr val="accent6">
                  <a:lumMod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322 до н. э., 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Халкида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4"/>
          <p:cNvSpPr txBox="1">
            <a:spLocks/>
          </p:cNvSpPr>
          <p:nvPr/>
        </p:nvSpPr>
        <p:spPr>
          <a:xfrm>
            <a:off x="3500430" y="2214554"/>
            <a:ext cx="5181608" cy="171451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47500" lnSpcReduction="20000"/>
          </a:bodyPr>
          <a:lstStyle/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изучал растения и животных;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 учение о биологической целесообразности;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классифицировал и описал многие виды животных;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описал около 500 видов животных;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 классификацию животных - разделил на две большие группы: животных, обладающих кровью (позвоночные), и животных без крови (беспозвоночные), далее каждую группу разбил на подгруппы по дополнительным признакам.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Аристотель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4038600" cy="56863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(384 до н. э., </a:t>
            </a:r>
            <a:r>
              <a:rPr lang="ru-RU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Стагир</a:t>
            </a: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322 до н. э., </a:t>
            </a:r>
            <a:r>
              <a:rPr lang="ru-RU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Халкида</a:t>
            </a: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8" name="Рисунок 7" descr="linnaeus.jpg"/>
          <p:cNvPicPr>
            <a:picLocks noChangeAspect="1"/>
          </p:cNvPicPr>
          <p:nvPr/>
        </p:nvPicPr>
        <p:blipFill>
          <a:blip r:embed="rId2" cstate="print"/>
          <a:srcRect l="3846" t="1235" b="2188"/>
          <a:stretch>
            <a:fillRect/>
          </a:stretch>
        </p:blipFill>
        <p:spPr>
          <a:xfrm>
            <a:off x="571472" y="1531917"/>
            <a:ext cx="1857388" cy="2481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85720" y="4357694"/>
            <a:ext cx="8572560" cy="2256440"/>
          </a:xfrm>
          <a:prstGeom prst="round2DiagRect">
            <a:avLst>
              <a:gd name="adj1" fmla="val 29763"/>
              <a:gd name="adj2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anchor="ctr" anchorCtr="0">
            <a:noAutofit/>
          </a:bodyPr>
          <a:lstStyle/>
          <a:p>
            <a:pPr lvl="0" algn="just" defTabSz="355600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Биография:</a:t>
            </a: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родился в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Стагире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греческой колонии, недалеко от Афонской горы, в 384 г. до нашей эры. Отца –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Никомах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врач при дворе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Аминты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III, царя Македонского. В 369 году до н. э. Аристотель лишился родителей. Опекуном юного философа стал </a:t>
            </a:r>
            <a:r>
              <a:rPr lang="ru-RU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Проксен</a:t>
            </a: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0" algn="just" defTabSz="344488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Труды биологического направления:</a:t>
            </a: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животных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τὰ ζὼα ἱστορίαι /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Historia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Animalium</a:t>
            </a:r>
            <a:endParaRPr lang="en-US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частях животных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ζῴων μορίων / 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Partibus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Animalium</a:t>
            </a:r>
            <a:endParaRPr lang="en-US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движении животных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ζῴων κινήσεως / 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Motu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Animalium</a:t>
            </a:r>
            <a:endParaRPr lang="en-US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разделении животных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ζῴων πορείας / 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Incessu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Animalium</a:t>
            </a:r>
            <a:endParaRPr lang="en-US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возникновении животных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ζῴων γενέσεως / 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Generatione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Animalium</a:t>
            </a:r>
            <a:endParaRPr lang="ru-RU" sz="1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душе / </a:t>
            </a:r>
            <a:r>
              <a:rPr lang="el-GR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ψυχῆς / </a:t>
            </a:r>
            <a:r>
              <a:rPr lang="en-US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Anima</a:t>
            </a:r>
            <a:endParaRPr lang="ru-RU" sz="12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linnaeu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b="19823"/>
          <a:stretch>
            <a:fillRect/>
          </a:stretch>
        </p:blipFill>
        <p:spPr>
          <a:xfrm>
            <a:off x="2786050" y="571480"/>
            <a:ext cx="3560693" cy="4929222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Теофраст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040443" y="5429264"/>
            <a:ext cx="5486400" cy="871927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ок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. 370 до н. э., 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Эрес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Лесбос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  </a:t>
            </a:r>
          </a:p>
          <a:p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ок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. 287 до н. э., Афины)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Теофраст,</a:t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Феофраст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или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Тиртамос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Тиртам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(греч. </a:t>
            </a:r>
            <a:r>
              <a:rPr lang="el-GR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Θεόφραστος, 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лат.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Theophrastos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Eresios</a:t>
            </a:r>
            <a:r>
              <a:rPr lang="ru-RU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4038600" cy="56863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ru-RU" sz="29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</a:t>
            </a:r>
            <a: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370 до н. э., </a:t>
            </a:r>
            <a:r>
              <a:rPr lang="ru-RU" sz="29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Эрес</a:t>
            </a:r>
            <a: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9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Лесбос</a:t>
            </a:r>
            <a: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sz="2900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</a:t>
            </a:r>
            <a:r>
              <a:rPr lang="ru-RU" sz="2900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287 до н. э., Афины)</a:t>
            </a:r>
            <a:endParaRPr lang="ru-RU" sz="2900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3500430" y="2214554"/>
            <a:ext cx="5181608" cy="171451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>
            <a:normAutofit fontScale="70000" lnSpcReduction="20000"/>
          </a:bodyPr>
          <a:lstStyle/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ввёл термин «ботаника» </a:t>
            </a:r>
            <a:r>
              <a:rPr lang="el-G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βοτάνη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описал около 500 растений;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 основу изучения классификации и физиологии растений;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основатель ботаники и географии растений.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linnaeus.jpg"/>
          <p:cNvPicPr>
            <a:picLocks noChangeAspect="1"/>
          </p:cNvPicPr>
          <p:nvPr/>
        </p:nvPicPr>
        <p:blipFill>
          <a:blip r:embed="rId2" cstate="print"/>
          <a:srcRect b="19823"/>
          <a:stretch>
            <a:fillRect/>
          </a:stretch>
        </p:blipFill>
        <p:spPr>
          <a:xfrm>
            <a:off x="571472" y="1500174"/>
            <a:ext cx="1857388" cy="25712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85720" y="4357694"/>
            <a:ext cx="8572560" cy="2256440"/>
          </a:xfrm>
          <a:prstGeom prst="round2DiagRect">
            <a:avLst>
              <a:gd name="adj1" fmla="val 29763"/>
              <a:gd name="adj2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anchor="t" anchorCtr="0">
            <a:noAutofit/>
          </a:bodyPr>
          <a:lstStyle/>
          <a:p>
            <a:pPr lvl="0" algn="just">
              <a:tabLst>
                <a:tab pos="450850" algn="l"/>
              </a:tabLst>
            </a:pP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Биография:</a:t>
            </a:r>
          </a:p>
          <a:p>
            <a:pPr lvl="0" algn="just"/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Учился в Афинах у Платона, а затем у Аристотеля и сделался его ближайшим другом, а в 323 до н. э. – преемником на посту главы школы перипатетиков. По многосторонности научных интересов Теофраст уступал только Аристотелю.</a:t>
            </a:r>
          </a:p>
          <a:p>
            <a:pPr lvl="0" algn="just">
              <a:tabLst>
                <a:tab pos="450850" algn="l"/>
              </a:tabLst>
            </a:pPr>
            <a:r>
              <a:rPr lang="ru-RU" sz="1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Труды биологического направления: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растений /  </a:t>
            </a:r>
            <a:r>
              <a:rPr lang="el-GR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φυτῶν ἱστορίας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Historia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plantarum</a:t>
            </a:r>
            <a:endParaRPr lang="ru-RU" sz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растений / </a:t>
            </a:r>
            <a:r>
              <a:rPr lang="el-GR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Περὶ φυτῶν αἰτιῶν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/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causis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plantarum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Карл Линней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(23.05.1707, </a:t>
            </a:r>
            <a:r>
              <a:rPr lang="ru-RU" b="1" dirty="0" err="1" smtClean="0">
                <a:solidFill>
                  <a:schemeClr val="accent6">
                    <a:lumMod val="25000"/>
                  </a:schemeClr>
                </a:solidFill>
              </a:rPr>
              <a:t>Росхульт</a:t>
            </a:r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accent6">
                    <a:lumMod val="25000"/>
                  </a:schemeClr>
                </a:solidFill>
              </a:rPr>
              <a:t>10.01.1778, Упсала)</a:t>
            </a:r>
            <a:endParaRPr lang="ru-RU" b="1" dirty="0">
              <a:solidFill>
                <a:schemeClr val="accent6">
                  <a:lumMod val="25000"/>
                </a:schemeClr>
              </a:solidFill>
            </a:endParaRPr>
          </a:p>
        </p:txBody>
      </p:sp>
      <p:pic>
        <p:nvPicPr>
          <p:cNvPr id="7" name="Рисунок 6" descr="linnaeus.jpg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lum bright="-10000" contrast="20000"/>
          </a:blip>
          <a:srcRect l="1754" r="1754"/>
          <a:stretch>
            <a:fillRect/>
          </a:stretch>
        </p:blipFill>
        <p:spPr>
          <a:xfrm>
            <a:off x="2786050" y="571480"/>
            <a:ext cx="3571878" cy="4935686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6350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Карл Линней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Содержимое 6" descr="linnaeus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571472" y="1500174"/>
            <a:ext cx="1905000" cy="254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Текст 4"/>
          <p:cNvSpPr>
            <a:spLocks noGrp="1"/>
          </p:cNvSpPr>
          <p:nvPr>
            <p:ph sz="half" idx="2"/>
          </p:nvPr>
        </p:nvSpPr>
        <p:spPr>
          <a:xfrm>
            <a:off x="4643438" y="1428736"/>
            <a:ext cx="4038600" cy="568634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(23.05.1707, </a:t>
            </a:r>
            <a:r>
              <a:rPr lang="ru-RU" dirty="0" err="1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Росхульт</a:t>
            </a: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10.1.1778, Упсала)</a:t>
            </a:r>
            <a:endParaRPr lang="ru-RU" dirty="0">
              <a:ln w="18415" cmpd="sng">
                <a:noFill/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Текст 4"/>
          <p:cNvSpPr txBox="1">
            <a:spLocks/>
          </p:cNvSpPr>
          <p:nvPr/>
        </p:nvSpPr>
        <p:spPr>
          <a:xfrm>
            <a:off x="3500430" y="2214554"/>
            <a:ext cx="5181608" cy="1714512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классифицировал органический мир - каждое животное и растение получило два латинских названия: первое обозначало род, второе – вид.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определил все известные в то время растения и всех животных;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описал 1260 родов и 7540 видов растений;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разделил растения на 24 класса;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ввёл категории живых организмов -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классы, отряды, роды, виды, разновидности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285720" y="4357694"/>
            <a:ext cx="8572560" cy="2256440"/>
          </a:xfrm>
          <a:prstGeom prst="round2DiagRect">
            <a:avLst>
              <a:gd name="adj1" fmla="val 29763"/>
              <a:gd name="adj2" fmla="val 0"/>
            </a:avLst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36000" tIns="36000" rIns="36000" bIns="36000" anchor="ctr" anchorCtr="0">
            <a:noAutofit/>
          </a:bodyPr>
          <a:lstStyle/>
          <a:p>
            <a:pPr algn="just">
              <a:tabLst>
                <a:tab pos="446088" algn="l"/>
              </a:tabLst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Биография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Родился 23 мая 1707 года в Южной Швеции — в деревне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Росхульт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провинции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Смоланд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Его отец —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Нилс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Ингемарссон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Линнеус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(швед.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Nicolaus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(Nils)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Ingemarsson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Linnæus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1674—1748), 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сельский священник; мать — Христина Линней (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Бродерсония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(швед. 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Christina 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Linnæa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Brodersonia</a:t>
            </a:r>
            <a:r>
              <a:rPr lang="en-US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1688—1733), 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дочь сельского священника.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1727 году был зачислен в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Лундский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университет. В августе 1728 года перевёлся в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Уппсальский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университет. 12 мая 1732 года Линней отправился в путешествие в Лапландию, и далее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соверал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путешествия, в которых собирал различный материал для своих исследований. В 1739 году Линней принял участие в образовании Королевской академии наук и стал её председателем. </a:t>
            </a:r>
          </a:p>
          <a:p>
            <a:pPr algn="just">
              <a:tabLst>
                <a:tab pos="446088" algn="l"/>
              </a:tabLst>
            </a:pPr>
            <a:r>
              <a:rPr lang="ru-RU" sz="1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Труды биологического направления: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Философия ботаники /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Philosophia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botanica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(учебник ботаники).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Виды растений /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Species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plantarum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(принята за исходный пункт ботанической номенклатуры.)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природы /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Systema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naturae</a:t>
            </a:r>
            <a:r>
              <a:rPr lang="ru-RU" sz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(принята за исходный пункт зоологической номенклатуры.)</a:t>
            </a:r>
            <a:endParaRPr lang="ru-RU" sz="1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S_RU_blue_Universal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1100</TotalTime>
  <Words>533</Words>
  <Application>Microsoft Office PowerPoint</Application>
  <PresentationFormat>Экран (4:3)</PresentationFormat>
  <Paragraphs>135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Литейная</vt:lpstr>
      <vt:lpstr>Техническая</vt:lpstr>
      <vt:lpstr>MS_RU_blue_Universal</vt:lpstr>
      <vt:lpstr>Классификация животных. Основные систематические группы. Влияние человека на животных.</vt:lpstr>
      <vt:lpstr>Понятийный аппарат</vt:lpstr>
      <vt:lpstr>Учёные, внёсшие вклад в развитие систематики живого мира</vt:lpstr>
      <vt:lpstr>Аристотель</vt:lpstr>
      <vt:lpstr>Аристотель</vt:lpstr>
      <vt:lpstr>Теофраст</vt:lpstr>
      <vt:lpstr>Теофраст, или Феофраст или Тиртамос, или Тиртам (греч. Θεόφραστος, лат. Theophrastos Eresios)</vt:lpstr>
      <vt:lpstr>Карл Линней</vt:lpstr>
      <vt:lpstr>Карл Линней</vt:lpstr>
      <vt:lpstr>Эрнст Геккель</vt:lpstr>
      <vt:lpstr>Эрнст Ге́нрих Фили́пп А́вгуст Ге́ккель Ernst Heinrich Philipp August Haeckel</vt:lpstr>
      <vt:lpstr>Основные систематические группы царства Животные</vt:lpstr>
      <vt:lpstr>Влияние человека на животных</vt:lpstr>
      <vt:lpstr>Как человек воздействует на животных</vt:lpstr>
      <vt:lpstr>Вымершие животные</vt:lpstr>
      <vt:lpstr>Меры защиты животных</vt:lpstr>
      <vt:lpstr>Задание на дом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животных. Основные систематические группы. Влияния человека на животных.</dc:title>
  <dc:creator>Dream</dc:creator>
  <cp:lastModifiedBy>Колбаса В.И.</cp:lastModifiedBy>
  <cp:revision>102</cp:revision>
  <dcterms:created xsi:type="dcterms:W3CDTF">2008-09-19T03:02:59Z</dcterms:created>
  <dcterms:modified xsi:type="dcterms:W3CDTF">2009-09-04T13:59:03Z</dcterms:modified>
</cp:coreProperties>
</file>