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64" r:id="rId2"/>
    <p:sldId id="330" r:id="rId3"/>
    <p:sldId id="363" r:id="rId4"/>
    <p:sldId id="327" r:id="rId5"/>
    <p:sldId id="290" r:id="rId6"/>
    <p:sldId id="361" r:id="rId7"/>
    <p:sldId id="318" r:id="rId8"/>
    <p:sldId id="295" r:id="rId9"/>
    <p:sldId id="292" r:id="rId10"/>
    <p:sldId id="293" r:id="rId11"/>
    <p:sldId id="347" r:id="rId12"/>
    <p:sldId id="360" r:id="rId13"/>
    <p:sldId id="31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DF9"/>
    <a:srgbClr val="AEF8AA"/>
    <a:srgbClr val="A7FBC3"/>
    <a:srgbClr val="B5ED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956E-A7CD-45B8-96A9-F581DF41552C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F9C9F-6C82-4631-9216-6FB6DA1F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F9C9F-6C82-4631-9216-6FB6DA1FD13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7E84-B41E-4593-9E48-84ACE59C33D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27BF-0451-4D51-8BAE-1FC9702C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85918" y="1000108"/>
            <a:ext cx="5786478" cy="32194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Васнецов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Виктор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Михайлович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5500702"/>
            <a:ext cx="7715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Составитель: Ларионова Г. А., учитель начальных классов МОУ СОШ № 27, г. Тверь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478632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пейзажи, натюрморт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57818" y="4643446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Ахтырка. </a:t>
            </a:r>
            <a:r>
              <a:rPr lang="ru-RU" sz="1400" dirty="0" smtClean="0"/>
              <a:t> </a:t>
            </a:r>
          </a:p>
          <a:p>
            <a:pPr algn="ctr"/>
            <a:r>
              <a:rPr lang="ru-RU" sz="1400" dirty="0" smtClean="0"/>
              <a:t> Этюд. </a:t>
            </a:r>
          </a:p>
          <a:p>
            <a:pPr algn="ctr"/>
            <a:r>
              <a:rPr lang="ru-RU" sz="1400" dirty="0" smtClean="0"/>
              <a:t>1879, холст,   масло. 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642918"/>
            <a:ext cx="3714776" cy="501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5715016"/>
            <a:ext cx="4071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Пруд в Ахтырке</a:t>
            </a:r>
          </a:p>
          <a:p>
            <a:pPr algn="ctr"/>
            <a:r>
              <a:rPr lang="ru-RU" sz="1400" dirty="0" smtClean="0"/>
              <a:t>1880г, холст, масло, </a:t>
            </a:r>
            <a:br>
              <a:rPr lang="ru-RU" sz="1400" dirty="0" smtClean="0"/>
            </a:br>
            <a:r>
              <a:rPr lang="ru-RU" sz="1400" dirty="0" smtClean="0"/>
              <a:t>Государственная Третьяковская галерея, Москва. </a:t>
            </a:r>
            <a:endParaRPr lang="ru-RU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3462265" cy="243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571479"/>
            <a:ext cx="3143272" cy="48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5357826"/>
            <a:ext cx="335758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В. М. Васнецов</a:t>
            </a:r>
            <a:r>
              <a:rPr lang="ru-RU" sz="1200" b="1" dirty="0" smtClean="0"/>
              <a:t>. Опушка елового леса</a:t>
            </a:r>
          </a:p>
          <a:p>
            <a:pPr algn="ctr"/>
            <a:r>
              <a:rPr lang="ru-RU" sz="1200" dirty="0" smtClean="0"/>
              <a:t>Этюд к картине "</a:t>
            </a:r>
            <a:r>
              <a:rPr lang="ru-RU" sz="1200" dirty="0" err="1" smtClean="0"/>
              <a:t>Аленушка</a:t>
            </a:r>
            <a:r>
              <a:rPr lang="ru-RU" sz="1200" dirty="0" smtClean="0"/>
              <a:t>"</a:t>
            </a:r>
            <a:br>
              <a:rPr lang="ru-RU" sz="1200" dirty="0" smtClean="0"/>
            </a:br>
            <a:r>
              <a:rPr lang="ru-RU" sz="1200" dirty="0" smtClean="0"/>
              <a:t>1881г, холст, масло, </a:t>
            </a:r>
            <a:br>
              <a:rPr lang="ru-RU" sz="1200" dirty="0" smtClean="0"/>
            </a:br>
            <a:r>
              <a:rPr lang="ru-RU" sz="1200" dirty="0" smtClean="0"/>
              <a:t>Государственная Третьяковская галерея, Москва.</a:t>
            </a:r>
            <a:r>
              <a:rPr lang="ru-RU" sz="1400" dirty="0" smtClean="0"/>
              <a:t>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4882" y="580410"/>
            <a:ext cx="3057546" cy="47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643438" y="5286388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В.М. Васнецов . </a:t>
            </a:r>
            <a:r>
              <a:rPr lang="ru-RU" sz="1200" b="1" dirty="0" err="1" smtClean="0"/>
              <a:t>Алёнушкин</a:t>
            </a:r>
            <a:r>
              <a:rPr lang="ru-RU" sz="1200" b="1" dirty="0" smtClean="0"/>
              <a:t> пруд</a:t>
            </a:r>
          </a:p>
          <a:p>
            <a:pPr algn="ctr"/>
            <a:r>
              <a:rPr lang="ru-RU" sz="1200" b="1" dirty="0" smtClean="0"/>
              <a:t> ( Пруд в Ахтырке )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1880г, холст, масло, </a:t>
            </a:r>
            <a:br>
              <a:rPr lang="ru-RU" sz="1200" dirty="0" smtClean="0"/>
            </a:br>
            <a:r>
              <a:rPr lang="ru-RU" sz="1200" dirty="0" smtClean="0"/>
              <a:t>Государственный историко-художественный и литературный музей-заповедник "Абрамцево", Московская область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714356"/>
            <a:ext cx="3630429" cy="47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29058" y="5572140"/>
            <a:ext cx="12144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Букет. </a:t>
            </a:r>
          </a:p>
          <a:p>
            <a:pPr algn="ctr"/>
            <a:r>
              <a:rPr lang="ru-RU" sz="1400" dirty="0" smtClean="0"/>
              <a:t>1880 г. </a:t>
            </a:r>
          </a:p>
          <a:p>
            <a:pPr algn="ctr"/>
            <a:r>
              <a:rPr lang="ru-RU" sz="1400" dirty="0" smtClean="0"/>
              <a:t>Холст, масло.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794" y="4357694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http://nearyou.ru/vvasnetsov/0vvasndolg2.html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2643182"/>
            <a:ext cx="413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http://www.vasnecov.ru/gallery_painting/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3857628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http://www.artsait.ru/art/v/vasnecov/main2.htm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00232" y="92867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Источники информации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http://1-9-6-3.livejournal.com/215275.html?style=mine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http://www.centre.smr.ru/win/artists/vasnec_v/biogr_vasnec1.htm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4546" y="1571612"/>
            <a:ext cx="448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http://mindwar.ru/?page_id=289&amp;nggpage=3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00063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http://www.hram-bg.ru/common/galery.php?p=../</a:t>
            </a:r>
            <a:r>
              <a:rPr lang="en-US" dirty="0" err="1" smtClean="0"/>
              <a:t>galery</a:t>
            </a:r>
            <a:r>
              <a:rPr lang="en-US" dirty="0" smtClean="0"/>
              <a:t>/2008/02_rojd/09.jpg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5500702"/>
            <a:ext cx="3071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В.М. Васнецов. Автопортрет. </a:t>
            </a:r>
          </a:p>
          <a:p>
            <a:pPr algn="ctr"/>
            <a:r>
              <a:rPr lang="ru-RU" sz="1400" dirty="0" smtClean="0"/>
              <a:t>1913. </a:t>
            </a:r>
            <a:r>
              <a:rPr lang="ru-RU" sz="1400" dirty="0" err="1" smtClean="0"/>
              <a:t>Xолст</a:t>
            </a:r>
            <a:r>
              <a:rPr lang="ru-RU" sz="1400" dirty="0" smtClean="0"/>
              <a:t>, масло.</a:t>
            </a:r>
          </a:p>
          <a:p>
            <a:pPr algn="ctr"/>
            <a:r>
              <a:rPr lang="ru-RU" sz="1400" dirty="0" smtClean="0"/>
              <a:t>Дом-музей В. М. Васнецова, Москва</a:t>
            </a:r>
            <a:endParaRPr lang="ru-RU" sz="14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500042"/>
            <a:ext cx="360672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15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    </a:t>
            </a:r>
            <a:r>
              <a:rPr lang="ru-RU" sz="2400" i="1" dirty="0" smtClean="0"/>
              <a:t>Если портреты близких людей помогали Васнецову в создании идеала национальной красоты, национального типа, то в Абрамцеве и его окрестностях с их характерными для средней полосы России дубовыми, еловыми, березовыми лесами и рощами, причудливо-извилистой с темными заводями речкой </a:t>
            </a:r>
            <a:r>
              <a:rPr lang="ru-RU" sz="2400" i="1" dirty="0" err="1" smtClean="0"/>
              <a:t>Ворей</a:t>
            </a:r>
            <a:r>
              <a:rPr lang="ru-RU" sz="2400" i="1" dirty="0" smtClean="0"/>
              <a:t>, прудами, поросшими осокой, глухими оврагами и веселыми лужайками и пригорками, вырабатывался тип национального пейзажа.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5572140"/>
            <a:ext cx="37896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Окрестности Абрамцева.  Долина речки </a:t>
            </a:r>
            <a:r>
              <a:rPr lang="ru-RU" sz="1400" b="1" dirty="0" err="1" smtClean="0"/>
              <a:t>Вори</a:t>
            </a:r>
            <a:r>
              <a:rPr lang="ru-RU" sz="1400" b="1" dirty="0" smtClean="0"/>
              <a:t>.</a:t>
            </a:r>
          </a:p>
          <a:p>
            <a:pPr algn="ctr"/>
            <a:r>
              <a:rPr lang="ru-RU" sz="1400" dirty="0" smtClean="0"/>
              <a:t>1880г. </a:t>
            </a:r>
          </a:p>
          <a:p>
            <a:pPr algn="ctr"/>
            <a:r>
              <a:rPr lang="ru-RU" sz="1400" dirty="0" smtClean="0"/>
              <a:t>Холст, масло.</a:t>
            </a: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620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717138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5643578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В.М. Васнецов . В парке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Конец 1870-х, холст, масло, </a:t>
            </a:r>
            <a:br>
              <a:rPr lang="ru-RU" sz="1200" dirty="0" smtClean="0"/>
            </a:br>
            <a:r>
              <a:rPr lang="ru-RU" sz="1200" dirty="0" smtClean="0"/>
              <a:t>Государственная Третьяковская галерея, Москва.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6438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200" i="1" dirty="0" smtClean="0">
                <a:solidFill>
                  <a:srgbClr val="FFFF00"/>
                </a:solidFill>
              </a:rPr>
              <a:t>- Как это ни кажется, может быть, на первый взгляд удивительным, - сказал однажды художник, - но натолкнули меня приняться за "Богатырей" мощные абрамцевские дубы, росшие в парке. Бродил я, особенно по утрам, по парку, любовался кряжистыми великанами, и невольно приходила на ум мысль: «Это ведь наша матушка-Русь! Ее, как и дубы, голыми руками не возьмешь! Не страшны ей ни метели, ни ураганы, ни пронесшиеся столетия!» А уже как дубы превратились в "Богатырей", объяснить не могу, должно быть, приснилось!</a:t>
            </a:r>
            <a:endParaRPr lang="ru-RU" sz="2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895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5357826"/>
            <a:ext cx="485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Дубовая роща в Абрамцево</a:t>
            </a:r>
          </a:p>
          <a:p>
            <a:pPr algn="ctr"/>
            <a:r>
              <a:rPr lang="ru-RU" sz="1400" dirty="0" smtClean="0"/>
              <a:t>1883г, холст, масло, </a:t>
            </a:r>
            <a:br>
              <a:rPr lang="ru-RU" sz="1400" dirty="0" smtClean="0"/>
            </a:br>
            <a:r>
              <a:rPr lang="ru-RU" sz="1400" dirty="0" smtClean="0"/>
              <a:t>Государственная Третьяковская галерея, Москва.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4286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В.М. Васнецов . Затишье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1881г, холст, масло, </a:t>
            </a:r>
            <a:br>
              <a:rPr lang="ru-RU" sz="1200" dirty="0" smtClean="0"/>
            </a:br>
            <a:r>
              <a:rPr lang="ru-RU" sz="1200" dirty="0" smtClean="0"/>
              <a:t>Государственная Третьяковская галерея, Москва. </a:t>
            </a:r>
            <a:endParaRPr lang="ru-RU" sz="12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428736"/>
            <a:ext cx="6858016" cy="255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535782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В.М. Васнецов </a:t>
            </a:r>
            <a:br>
              <a:rPr lang="ru-RU" sz="1200" b="1" dirty="0" smtClean="0"/>
            </a:br>
            <a:r>
              <a:rPr lang="ru-RU" sz="1200" b="1" dirty="0" smtClean="0"/>
              <a:t>Пейзаж под </a:t>
            </a:r>
            <a:r>
              <a:rPr lang="ru-RU" sz="1200" b="1" dirty="0" err="1" smtClean="0"/>
              <a:t>Абрамцевым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Этюд для картины "Богатыри«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1881г, холст, масло, </a:t>
            </a:r>
            <a:br>
              <a:rPr lang="ru-RU" sz="1200" dirty="0" smtClean="0"/>
            </a:br>
            <a:r>
              <a:rPr lang="ru-RU" sz="1200" dirty="0" smtClean="0"/>
              <a:t>Государственная Третьяковская галерея, Москва.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33647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262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145</cp:revision>
  <dcterms:created xsi:type="dcterms:W3CDTF">2009-07-02T04:32:13Z</dcterms:created>
  <dcterms:modified xsi:type="dcterms:W3CDTF">2009-08-21T11:40:06Z</dcterms:modified>
</cp:coreProperties>
</file>