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91" r:id="rId2"/>
    <p:sldId id="293" r:id="rId3"/>
    <p:sldId id="279" r:id="rId4"/>
    <p:sldId id="257" r:id="rId5"/>
    <p:sldId id="271" r:id="rId6"/>
    <p:sldId id="258" r:id="rId7"/>
    <p:sldId id="272" r:id="rId8"/>
    <p:sldId id="259" r:id="rId9"/>
    <p:sldId id="274" r:id="rId10"/>
    <p:sldId id="292" r:id="rId11"/>
    <p:sldId id="261" r:id="rId12"/>
    <p:sldId id="262" r:id="rId13"/>
    <p:sldId id="275" r:id="rId14"/>
    <p:sldId id="263" r:id="rId15"/>
    <p:sldId id="276" r:id="rId16"/>
    <p:sldId id="277" r:id="rId17"/>
    <p:sldId id="294" r:id="rId18"/>
    <p:sldId id="264" r:id="rId19"/>
    <p:sldId id="278" r:id="rId20"/>
    <p:sldId id="282" r:id="rId21"/>
    <p:sldId id="265" r:id="rId22"/>
    <p:sldId id="295" r:id="rId23"/>
    <p:sldId id="266" r:id="rId24"/>
    <p:sldId id="284" r:id="rId25"/>
    <p:sldId id="286" r:id="rId26"/>
    <p:sldId id="289" r:id="rId27"/>
    <p:sldId id="287" r:id="rId28"/>
    <p:sldId id="269" r:id="rId29"/>
    <p:sldId id="290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DCD7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9" autoAdjust="0"/>
    <p:restoredTop sz="94660"/>
  </p:normalViewPr>
  <p:slideViewPr>
    <p:cSldViewPr>
      <p:cViewPr varScale="1">
        <p:scale>
          <a:sx n="69" d="100"/>
          <a:sy n="6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604C7-F30C-45AF-B571-797C7E8D9F46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D20D5-CC49-48C5-9BD1-76C88375D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C2E5-53EC-4804-AB58-BB28B679FA3B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A01A-D3C9-41F0-ACDA-3AB6CD297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9A01A-D3C9-41F0-ACDA-3AB6CD2970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62955-0DBD-416F-9568-1DC8FB88FD55}" type="datetimeFigureOut">
              <a:rPr lang="ru-RU" smtClean="0"/>
              <a:pPr/>
              <a:t>23.08.2009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B9C206-F41D-4B88-A2CF-867CDEF79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Тема:  Восточные славяне в догосударственный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571612"/>
            <a:ext cx="59293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1. Соседи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восточных славян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428868"/>
            <a:ext cx="60007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2. Территория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восточных славян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286124"/>
            <a:ext cx="60007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3. Путь "из варяг в греки".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071942"/>
            <a:ext cx="59293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4. Города.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4857760"/>
            <a:ext cx="60722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5. Общественные отношения.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6429396"/>
            <a:ext cx="7000892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Чупров</a:t>
            </a:r>
            <a:r>
              <a:rPr lang="ru-RU" sz="1200" dirty="0" smtClean="0"/>
              <a:t> Л.А. МОУ СШ № 3 с. К-Рыболов </a:t>
            </a:r>
            <a:r>
              <a:rPr lang="ru-RU" sz="1200" dirty="0" err="1" smtClean="0"/>
              <a:t>Ханкайского</a:t>
            </a:r>
            <a:r>
              <a:rPr lang="ru-RU" sz="1200" dirty="0" smtClean="0"/>
              <a:t> р-на Приморского края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071546"/>
            <a:ext cx="300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Вопросы: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newsflash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643834" y="214290"/>
            <a:ext cx="1285852" cy="128588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342902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1. На сколько основных групп разделились древние славяне?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342902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три: восточные западные и южные.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342902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2. Назовите основные занятия славян.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214554"/>
            <a:ext cx="342902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Занимались пашенным земледелием, скотоводством, охотой, рыболовством, бортничеством, ремеслами.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14686"/>
            <a:ext cx="342902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первой половине 9 века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14554"/>
            <a:ext cx="342902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Когда, в какое время сформировалась древнерусская народность?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572008"/>
            <a:ext cx="342902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 базе каких раннегосударственных объединений восточных славян в Среднем Поднепровье и Приильменье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214686"/>
            <a:ext cx="342902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 базе каких раннегосударственных объединений восточных славян сформировалась древнерусская народность?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643446"/>
            <a:ext cx="342902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Сколько народов и народностей проживает в Российской Федерации?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357166"/>
            <a:ext cx="350046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более 100 народов и народностей.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357166"/>
            <a:ext cx="357190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Когда  и кем было образовано  первое государство русских, а также украинцев и белорусов?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1428736"/>
            <a:ext cx="35719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в IХ в. вокруг Киева их общими предками - восточными славянами.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3714752"/>
            <a:ext cx="357190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нижнее и среднее течение Дуная.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1428736"/>
            <a:ext cx="35719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какое время славяне выделились  из индоевропейской общности?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2571744"/>
            <a:ext cx="35719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 середине II тысячелетия до н.э.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571744"/>
            <a:ext cx="35719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Какая территория является древнейшим известным местом обитания славян в Европе?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4643446"/>
            <a:ext cx="357190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на северо-восток, в глухие лесные дебри, где никакого культурного наследия не было.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3714752"/>
            <a:ext cx="357190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каком направлении Европы стали расселяться восточные славяне?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4643446"/>
            <a:ext cx="357190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 чем еще необходимо добавить, характеризуя миграцию восточнославянских племен?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4643446"/>
            <a:ext cx="478634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На северо-восток славяне ушли двумя потоками: одна часть славян - к озеру Ильмень (позже там встанет древнейший русский город Новгород), другая часть - к среднему и нижнему течению Днепра (там станет другой древнейший город Киев).</a:t>
            </a:r>
          </a:p>
          <a:p>
            <a:r>
              <a:rPr lang="ru-RU" sz="1400" dirty="0" smtClean="0"/>
              <a:t>     В VI - VIII вв. восточные славяне в основном расселились по Восточно-Европейской равнине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4643446"/>
            <a:ext cx="478634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2714644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 Восточно-Европейской (Русской) равнине уже жили другие народы. </a:t>
            </a:r>
          </a:p>
          <a:p>
            <a:r>
              <a:rPr lang="ru-RU" dirty="0" smtClean="0"/>
              <a:t>На Балтийском побережье и на севере проживали балтийские (литовцы, латыши) и угро-финские (финны, эстонцы, угры (венгры), коми, ханты, манси и др.) племена. </a:t>
            </a:r>
          </a:p>
          <a:p>
            <a:r>
              <a:rPr lang="ru-RU" dirty="0" smtClean="0"/>
              <a:t>Колонизация этих мест была мирной, славяне ужились с местным населением.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214290"/>
            <a:ext cx="4460195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Соседи восточных славян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588" y="1480408"/>
            <a:ext cx="4405626" cy="49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357554" y="1000108"/>
            <a:ext cx="5572164" cy="5500726"/>
          </a:xfrm>
          <a:prstGeom prst="rect">
            <a:avLst/>
          </a:prstGeom>
          <a:blipFill dpi="0" rotWithShape="1">
            <a:blip r:embed="rId5">
              <a:lum bright="-13000"/>
            </a:blip>
            <a:srcRect/>
            <a:stretch>
              <a:fillRect l="-4000" t="-16000" r="-5000" b="-10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643438" y="2000240"/>
            <a:ext cx="1690904" cy="1428760"/>
          </a:xfrm>
          <a:custGeom>
            <a:avLst/>
            <a:gdLst>
              <a:gd name="connsiteX0" fmla="*/ 959370 w 1690904"/>
              <a:gd name="connsiteY0" fmla="*/ 104931 h 1232293"/>
              <a:gd name="connsiteX1" fmla="*/ 1004341 w 1690904"/>
              <a:gd name="connsiteY1" fmla="*/ 119921 h 1232293"/>
              <a:gd name="connsiteX2" fmla="*/ 1034321 w 1690904"/>
              <a:gd name="connsiteY2" fmla="*/ 149902 h 1232293"/>
              <a:gd name="connsiteX3" fmla="*/ 1124262 w 1690904"/>
              <a:gd name="connsiteY3" fmla="*/ 194872 h 1232293"/>
              <a:gd name="connsiteX4" fmla="*/ 1663908 w 1690904"/>
              <a:gd name="connsiteY4" fmla="*/ 224853 h 1232293"/>
              <a:gd name="connsiteX5" fmla="*/ 1678898 w 1690904"/>
              <a:gd name="connsiteY5" fmla="*/ 419725 h 1232293"/>
              <a:gd name="connsiteX6" fmla="*/ 1618938 w 1690904"/>
              <a:gd name="connsiteY6" fmla="*/ 464695 h 1232293"/>
              <a:gd name="connsiteX7" fmla="*/ 1439056 w 1690904"/>
              <a:gd name="connsiteY7" fmla="*/ 494676 h 1232293"/>
              <a:gd name="connsiteX8" fmla="*/ 1319134 w 1690904"/>
              <a:gd name="connsiteY8" fmla="*/ 584616 h 1232293"/>
              <a:gd name="connsiteX9" fmla="*/ 1244184 w 1690904"/>
              <a:gd name="connsiteY9" fmla="*/ 644577 h 1232293"/>
              <a:gd name="connsiteX10" fmla="*/ 1184223 w 1690904"/>
              <a:gd name="connsiteY10" fmla="*/ 659567 h 1232293"/>
              <a:gd name="connsiteX11" fmla="*/ 1154243 w 1690904"/>
              <a:gd name="connsiteY11" fmla="*/ 689548 h 1232293"/>
              <a:gd name="connsiteX12" fmla="*/ 1064302 w 1690904"/>
              <a:gd name="connsiteY12" fmla="*/ 749508 h 1232293"/>
              <a:gd name="connsiteX13" fmla="*/ 959370 w 1690904"/>
              <a:gd name="connsiteY13" fmla="*/ 824459 h 1232293"/>
              <a:gd name="connsiteX14" fmla="*/ 914400 w 1690904"/>
              <a:gd name="connsiteY14" fmla="*/ 869430 h 1232293"/>
              <a:gd name="connsiteX15" fmla="*/ 869430 w 1690904"/>
              <a:gd name="connsiteY15" fmla="*/ 899410 h 1232293"/>
              <a:gd name="connsiteX16" fmla="*/ 809469 w 1690904"/>
              <a:gd name="connsiteY16" fmla="*/ 959371 h 1232293"/>
              <a:gd name="connsiteX17" fmla="*/ 749508 w 1690904"/>
              <a:gd name="connsiteY17" fmla="*/ 974361 h 1232293"/>
              <a:gd name="connsiteX18" fmla="*/ 689548 w 1690904"/>
              <a:gd name="connsiteY18" fmla="*/ 1004341 h 1232293"/>
              <a:gd name="connsiteX19" fmla="*/ 644577 w 1690904"/>
              <a:gd name="connsiteY19" fmla="*/ 1034321 h 1232293"/>
              <a:gd name="connsiteX20" fmla="*/ 494675 w 1690904"/>
              <a:gd name="connsiteY20" fmla="*/ 1064302 h 1232293"/>
              <a:gd name="connsiteX21" fmla="*/ 419725 w 1690904"/>
              <a:gd name="connsiteY21" fmla="*/ 1079292 h 1232293"/>
              <a:gd name="connsiteX22" fmla="*/ 374754 w 1690904"/>
              <a:gd name="connsiteY22" fmla="*/ 1109272 h 1232293"/>
              <a:gd name="connsiteX23" fmla="*/ 284813 w 1690904"/>
              <a:gd name="connsiteY23" fmla="*/ 1139253 h 1232293"/>
              <a:gd name="connsiteX24" fmla="*/ 239843 w 1690904"/>
              <a:gd name="connsiteY24" fmla="*/ 1169233 h 1232293"/>
              <a:gd name="connsiteX25" fmla="*/ 134911 w 1690904"/>
              <a:gd name="connsiteY25" fmla="*/ 1199213 h 1232293"/>
              <a:gd name="connsiteX26" fmla="*/ 104931 w 1690904"/>
              <a:gd name="connsiteY26" fmla="*/ 1229194 h 1232293"/>
              <a:gd name="connsiteX27" fmla="*/ 59961 w 1690904"/>
              <a:gd name="connsiteY27" fmla="*/ 1214203 h 1232293"/>
              <a:gd name="connsiteX28" fmla="*/ 0 w 1690904"/>
              <a:gd name="connsiteY28" fmla="*/ 1139253 h 1232293"/>
              <a:gd name="connsiteX29" fmla="*/ 14990 w 1690904"/>
              <a:gd name="connsiteY29" fmla="*/ 869430 h 1232293"/>
              <a:gd name="connsiteX30" fmla="*/ 89941 w 1690904"/>
              <a:gd name="connsiteY30" fmla="*/ 764498 h 1232293"/>
              <a:gd name="connsiteX31" fmla="*/ 149902 w 1690904"/>
              <a:gd name="connsiteY31" fmla="*/ 689548 h 1232293"/>
              <a:gd name="connsiteX32" fmla="*/ 164892 w 1690904"/>
              <a:gd name="connsiteY32" fmla="*/ 539646 h 1232293"/>
              <a:gd name="connsiteX33" fmla="*/ 179882 w 1690904"/>
              <a:gd name="connsiteY33" fmla="*/ 494676 h 1232293"/>
              <a:gd name="connsiteX34" fmla="*/ 359764 w 1690904"/>
              <a:gd name="connsiteY34" fmla="*/ 479685 h 1232293"/>
              <a:gd name="connsiteX35" fmla="*/ 404734 w 1690904"/>
              <a:gd name="connsiteY35" fmla="*/ 449705 h 1232293"/>
              <a:gd name="connsiteX36" fmla="*/ 479685 w 1690904"/>
              <a:gd name="connsiteY36" fmla="*/ 374754 h 1232293"/>
              <a:gd name="connsiteX37" fmla="*/ 554636 w 1690904"/>
              <a:gd name="connsiteY37" fmla="*/ 299803 h 1232293"/>
              <a:gd name="connsiteX38" fmla="*/ 599607 w 1690904"/>
              <a:gd name="connsiteY38" fmla="*/ 254833 h 1232293"/>
              <a:gd name="connsiteX39" fmla="*/ 704538 w 1690904"/>
              <a:gd name="connsiteY39" fmla="*/ 164892 h 1232293"/>
              <a:gd name="connsiteX40" fmla="*/ 749508 w 1690904"/>
              <a:gd name="connsiteY40" fmla="*/ 104931 h 1232293"/>
              <a:gd name="connsiteX41" fmla="*/ 809469 w 1690904"/>
              <a:gd name="connsiteY41" fmla="*/ 14990 h 1232293"/>
              <a:gd name="connsiteX42" fmla="*/ 854439 w 1690904"/>
              <a:gd name="connsiteY42" fmla="*/ 0 h 1232293"/>
              <a:gd name="connsiteX43" fmla="*/ 869430 w 1690904"/>
              <a:gd name="connsiteY43" fmla="*/ 104931 h 1232293"/>
              <a:gd name="connsiteX44" fmla="*/ 884420 w 1690904"/>
              <a:gd name="connsiteY44" fmla="*/ 134912 h 12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90904" h="1232293">
                <a:moveTo>
                  <a:pt x="959370" y="104931"/>
                </a:moveTo>
                <a:cubicBezTo>
                  <a:pt x="974360" y="109928"/>
                  <a:pt x="990792" y="111791"/>
                  <a:pt x="1004341" y="119921"/>
                </a:cubicBezTo>
                <a:cubicBezTo>
                  <a:pt x="1016460" y="127192"/>
                  <a:pt x="1023285" y="141073"/>
                  <a:pt x="1034321" y="149902"/>
                </a:cubicBezTo>
                <a:cubicBezTo>
                  <a:pt x="1056628" y="167748"/>
                  <a:pt x="1093608" y="192514"/>
                  <a:pt x="1124262" y="194872"/>
                </a:cubicBezTo>
                <a:cubicBezTo>
                  <a:pt x="1303891" y="208690"/>
                  <a:pt x="1484026" y="214859"/>
                  <a:pt x="1663908" y="224853"/>
                </a:cubicBezTo>
                <a:cubicBezTo>
                  <a:pt x="1668905" y="289810"/>
                  <a:pt x="1690904" y="355692"/>
                  <a:pt x="1678898" y="419725"/>
                </a:cubicBezTo>
                <a:cubicBezTo>
                  <a:pt x="1674294" y="444280"/>
                  <a:pt x="1641768" y="454548"/>
                  <a:pt x="1618938" y="464695"/>
                </a:cubicBezTo>
                <a:cubicBezTo>
                  <a:pt x="1598175" y="473923"/>
                  <a:pt x="1446018" y="493681"/>
                  <a:pt x="1439056" y="494676"/>
                </a:cubicBezTo>
                <a:cubicBezTo>
                  <a:pt x="1352932" y="580799"/>
                  <a:pt x="1397624" y="558453"/>
                  <a:pt x="1319134" y="584616"/>
                </a:cubicBezTo>
                <a:cubicBezTo>
                  <a:pt x="1294957" y="608794"/>
                  <a:pt x="1277277" y="630394"/>
                  <a:pt x="1244184" y="644577"/>
                </a:cubicBezTo>
                <a:cubicBezTo>
                  <a:pt x="1225248" y="652693"/>
                  <a:pt x="1204210" y="654570"/>
                  <a:pt x="1184223" y="659567"/>
                </a:cubicBezTo>
                <a:cubicBezTo>
                  <a:pt x="1174230" y="669561"/>
                  <a:pt x="1165549" y="681068"/>
                  <a:pt x="1154243" y="689548"/>
                </a:cubicBezTo>
                <a:cubicBezTo>
                  <a:pt x="1125418" y="711167"/>
                  <a:pt x="1094282" y="729521"/>
                  <a:pt x="1064302" y="749508"/>
                </a:cubicBezTo>
                <a:cubicBezTo>
                  <a:pt x="1028719" y="773230"/>
                  <a:pt x="991899" y="796577"/>
                  <a:pt x="959370" y="824459"/>
                </a:cubicBezTo>
                <a:cubicBezTo>
                  <a:pt x="943274" y="838255"/>
                  <a:pt x="930686" y="855858"/>
                  <a:pt x="914400" y="869430"/>
                </a:cubicBezTo>
                <a:cubicBezTo>
                  <a:pt x="900560" y="880963"/>
                  <a:pt x="883109" y="887686"/>
                  <a:pt x="869430" y="899410"/>
                </a:cubicBezTo>
                <a:cubicBezTo>
                  <a:pt x="847969" y="917805"/>
                  <a:pt x="836891" y="952516"/>
                  <a:pt x="809469" y="959371"/>
                </a:cubicBezTo>
                <a:lnTo>
                  <a:pt x="749508" y="974361"/>
                </a:lnTo>
                <a:cubicBezTo>
                  <a:pt x="729521" y="984354"/>
                  <a:pt x="708950" y="993254"/>
                  <a:pt x="689548" y="1004341"/>
                </a:cubicBezTo>
                <a:cubicBezTo>
                  <a:pt x="673906" y="1013279"/>
                  <a:pt x="661796" y="1029023"/>
                  <a:pt x="644577" y="1034321"/>
                </a:cubicBezTo>
                <a:cubicBezTo>
                  <a:pt x="595873" y="1049307"/>
                  <a:pt x="544642" y="1054308"/>
                  <a:pt x="494675" y="1064302"/>
                </a:cubicBezTo>
                <a:lnTo>
                  <a:pt x="419725" y="1079292"/>
                </a:lnTo>
                <a:cubicBezTo>
                  <a:pt x="404735" y="1089285"/>
                  <a:pt x="391217" y="1101955"/>
                  <a:pt x="374754" y="1109272"/>
                </a:cubicBezTo>
                <a:cubicBezTo>
                  <a:pt x="345876" y="1122107"/>
                  <a:pt x="311108" y="1121723"/>
                  <a:pt x="284813" y="1139253"/>
                </a:cubicBezTo>
                <a:cubicBezTo>
                  <a:pt x="269823" y="1149246"/>
                  <a:pt x="255957" y="1161176"/>
                  <a:pt x="239843" y="1169233"/>
                </a:cubicBezTo>
                <a:cubicBezTo>
                  <a:pt x="218338" y="1179985"/>
                  <a:pt x="154122" y="1194410"/>
                  <a:pt x="134911" y="1199213"/>
                </a:cubicBezTo>
                <a:cubicBezTo>
                  <a:pt x="124918" y="1209207"/>
                  <a:pt x="118789" y="1226422"/>
                  <a:pt x="104931" y="1229194"/>
                </a:cubicBezTo>
                <a:cubicBezTo>
                  <a:pt x="89437" y="1232293"/>
                  <a:pt x="73510" y="1222333"/>
                  <a:pt x="59961" y="1214203"/>
                </a:cubicBezTo>
                <a:cubicBezTo>
                  <a:pt x="36226" y="1199962"/>
                  <a:pt x="13619" y="1159681"/>
                  <a:pt x="0" y="1139253"/>
                </a:cubicBezTo>
                <a:cubicBezTo>
                  <a:pt x="4997" y="1049312"/>
                  <a:pt x="6450" y="959104"/>
                  <a:pt x="14990" y="869430"/>
                </a:cubicBezTo>
                <a:cubicBezTo>
                  <a:pt x="21187" y="804357"/>
                  <a:pt x="50525" y="823622"/>
                  <a:pt x="89941" y="764498"/>
                </a:cubicBezTo>
                <a:cubicBezTo>
                  <a:pt x="127761" y="707769"/>
                  <a:pt x="107182" y="732267"/>
                  <a:pt x="149902" y="689548"/>
                </a:cubicBezTo>
                <a:cubicBezTo>
                  <a:pt x="154899" y="639581"/>
                  <a:pt x="157256" y="589279"/>
                  <a:pt x="164892" y="539646"/>
                </a:cubicBezTo>
                <a:cubicBezTo>
                  <a:pt x="167295" y="524029"/>
                  <a:pt x="164780" y="499323"/>
                  <a:pt x="179882" y="494676"/>
                </a:cubicBezTo>
                <a:cubicBezTo>
                  <a:pt x="237390" y="476981"/>
                  <a:pt x="299803" y="484682"/>
                  <a:pt x="359764" y="479685"/>
                </a:cubicBezTo>
                <a:cubicBezTo>
                  <a:pt x="374754" y="469692"/>
                  <a:pt x="391176" y="461568"/>
                  <a:pt x="404734" y="449705"/>
                </a:cubicBezTo>
                <a:cubicBezTo>
                  <a:pt x="431324" y="426439"/>
                  <a:pt x="454701" y="399738"/>
                  <a:pt x="479685" y="374754"/>
                </a:cubicBezTo>
                <a:lnTo>
                  <a:pt x="554636" y="299803"/>
                </a:lnTo>
                <a:cubicBezTo>
                  <a:pt x="569626" y="284813"/>
                  <a:pt x="581968" y="266592"/>
                  <a:pt x="599607" y="254833"/>
                </a:cubicBezTo>
                <a:cubicBezTo>
                  <a:pt x="644927" y="224620"/>
                  <a:pt x="668189" y="213358"/>
                  <a:pt x="704538" y="164892"/>
                </a:cubicBezTo>
                <a:cubicBezTo>
                  <a:pt x="719528" y="144905"/>
                  <a:pt x="735181" y="125398"/>
                  <a:pt x="749508" y="104931"/>
                </a:cubicBezTo>
                <a:cubicBezTo>
                  <a:pt x="770171" y="75412"/>
                  <a:pt x="775286" y="26384"/>
                  <a:pt x="809469" y="14990"/>
                </a:cubicBezTo>
                <a:lnTo>
                  <a:pt x="854439" y="0"/>
                </a:lnTo>
                <a:cubicBezTo>
                  <a:pt x="875751" y="63932"/>
                  <a:pt x="869430" y="29170"/>
                  <a:pt x="869430" y="104931"/>
                </a:cubicBezTo>
                <a:lnTo>
                  <a:pt x="884420" y="134912"/>
                </a:lnTo>
              </a:path>
            </a:pathLst>
          </a:custGeom>
          <a:solidFill>
            <a:srgbClr val="FF0000">
              <a:alpha val="35000"/>
            </a:srgbClr>
          </a:solidFill>
          <a:ln>
            <a:solidFill>
              <a:schemeClr val="accent1">
                <a:alpha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500330" cy="53553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На востоке и юго-востоке ситуация была иной. </a:t>
            </a:r>
          </a:p>
          <a:p>
            <a:r>
              <a:rPr lang="ru-RU" dirty="0" smtClean="0"/>
              <a:t>Там к Русской равнине примыкала степь. </a:t>
            </a:r>
          </a:p>
          <a:p>
            <a:r>
              <a:rPr lang="ru-RU" dirty="0" smtClean="0"/>
              <a:t>Соседями восточных славян стали степные кочевники - тюрки (алтайская семья народов, тюркская группа). </a:t>
            </a:r>
          </a:p>
          <a:p>
            <a:r>
              <a:rPr lang="ru-RU" dirty="0" smtClean="0"/>
              <a:t>В те времена народы, ведущие разный образ жизни - оседлый и кочевой, - постоянно враждовали между собой.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285728"/>
            <a:ext cx="5786478" cy="6143668"/>
          </a:xfrm>
          <a:prstGeom prst="rect">
            <a:avLst/>
          </a:prstGeom>
          <a:blipFill dpi="0" rotWithShape="1">
            <a:blip r:embed="rId3"/>
            <a:srcRect/>
            <a:stretch>
              <a:fillRect l="-8000" t="-28000" r="-25000" b="-4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643206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Кочевники жили за счет набегов на оседлое население. И на протяжении почти 1000 лет одним из главных явлений в жизни восточных славян станет борьба с кочевыми народами Степи.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500042"/>
            <a:ext cx="5643602" cy="478634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/>
              <a:t>Авары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14290"/>
            <a:ext cx="5715040" cy="5929354"/>
          </a:xfrm>
          <a:prstGeom prst="roundRect">
            <a:avLst/>
          </a:prstGeom>
          <a:blipFill dpi="0" rotWithShape="1">
            <a:blip r:embed="rId4"/>
            <a:srcRect/>
            <a:stretch>
              <a:fillRect l="-4000" t="-3000" r="-15000" b="-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Хазары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214290"/>
            <a:ext cx="5715040" cy="628654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Печенеги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285728"/>
            <a:ext cx="5786478" cy="6286544"/>
          </a:xfrm>
          <a:prstGeom prst="roundRect">
            <a:avLst/>
          </a:prstGeom>
          <a:blipFill dpi="0" rotWithShape="1">
            <a:blip r:embed="rId6"/>
            <a:srcRect/>
            <a:stretch>
              <a:fillRect l="-8000" t="-3000" r="-5000" b="-3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Булгары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 l="-8000" r="-5000" b="-2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2786082" cy="5016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Тюрки на восточных и юго-восточных границах расселения восточных славян создавали свои государственные образования.</a:t>
            </a:r>
          </a:p>
          <a:p>
            <a:r>
              <a:rPr lang="ru-RU" sz="2000" dirty="0" smtClean="0"/>
              <a:t>В середине VI в. в низовьях Волги существовало государство тюрков - Аварский каганат. </a:t>
            </a:r>
          </a:p>
          <a:p>
            <a:r>
              <a:rPr lang="ru-RU" sz="2000" dirty="0" smtClean="0"/>
              <a:t>В 625 г. Аварский каганат был разбит Византией и перестал существовать.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214290"/>
            <a:ext cx="5214974" cy="6286544"/>
          </a:xfrm>
          <a:prstGeom prst="rect">
            <a:avLst/>
          </a:prstGeom>
          <a:blipFill dpi="0" rotWithShape="1">
            <a:blip r:embed="rId3"/>
            <a:srcRect/>
            <a:stretch>
              <a:fillRect l="-27000" t="-1000" r="-44000" b="-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Черное                                                                                                                    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море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3214694" cy="4801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VII - VIII вв. здесь же появляется государство других тюрков - Булгарское (Болгарское) царство. Затем Булгарское царство распалось. Часть булгар ушла на среднее течение Волги и образовала Волжскую Булгарию. Другая часть булгар откочевала на Дунай, где была образована Дунайская Булгария (позже пришлые тюрки были ассимилированы южными славянами. Возник новый этнос, но он взял себе имя пришельцев - "болгары").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357166"/>
            <a:ext cx="5214974" cy="6286544"/>
          </a:xfrm>
          <a:prstGeom prst="rect">
            <a:avLst/>
          </a:prstGeom>
          <a:blipFill dpi="0" rotWithShape="1">
            <a:blip r:embed="rId3"/>
            <a:srcRect/>
            <a:stretch>
              <a:fillRect l="-22000" t="-4000" r="-44000" b="-3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071834" cy="3970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Степи южной Руси после ухода булгар заняли новые тюрки - печенеги. </a:t>
            </a:r>
          </a:p>
          <a:p>
            <a:r>
              <a:rPr lang="ru-RU" dirty="0" smtClean="0"/>
              <a:t>На нижней Волге и в степях между Каспийским и Азовскими морями полукочевые тюрки создали Хазарский каганат. Хазары установили свое господство над восточнославянскими племенами, многие из которых платили им дань до IX 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71942"/>
            <a:ext cx="3143272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 юге соседкой восточных славян была Византийская империя (395-1453 гг.) со столицей в г. Константинополе (на Руси его называли Царьград).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357166"/>
            <a:ext cx="5072098" cy="61436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857884" y="1785926"/>
            <a:ext cx="2643206" cy="21431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500066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На Балтийском побережье и на севере проживали балтийские (литовцы, латыши) и угро-финские (финны, эстонцы, угры (венгры), коми, ханты, манси и др.) племена.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50006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Перечислите соседей восточных славян на Балтийском побережье и на севере.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500066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Перечислите соседей восточных славян на востоке и юго-востоке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71678"/>
            <a:ext cx="500066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степные кочевники - тюрки (алтайская семья народов, тюркская группа).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71678"/>
            <a:ext cx="50006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Перечислите крупнейшие государства, с которыми соседствовали восточные славяне на юге и юго-востоке.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5000660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В середине VI в. в низовьях Волги существовало государство тюрков - </a:t>
            </a:r>
            <a:r>
              <a:rPr lang="ru-RU" sz="1400" dirty="0" smtClean="0">
                <a:solidFill>
                  <a:srgbClr val="FF0000"/>
                </a:solidFill>
              </a:rPr>
              <a:t>Аварский каганат. </a:t>
            </a:r>
          </a:p>
          <a:p>
            <a:r>
              <a:rPr lang="ru-RU" sz="1400" dirty="0" smtClean="0"/>
              <a:t>В VII - VIII вв. здесь же появляется государство других тюрков - Булгарское (Болгарское) царство. Затем Булгарское царство распалось. Часть булгар ушла на среднее течение Волги и образовала Волжскую Булгарию. Другая часть булгар откочевала на Дунай, где была образована </a:t>
            </a:r>
            <a:r>
              <a:rPr lang="ru-RU" sz="1400" dirty="0" smtClean="0">
                <a:solidFill>
                  <a:srgbClr val="FF0000"/>
                </a:solidFill>
              </a:rPr>
              <a:t>Дунайская Булгария </a:t>
            </a:r>
          </a:p>
          <a:p>
            <a:r>
              <a:rPr lang="ru-RU" sz="1400" dirty="0" smtClean="0"/>
              <a:t>На нижней Волге и в степях между Каспийским и Азовскими морями полукочевые тюрки создали </a:t>
            </a:r>
            <a:r>
              <a:rPr lang="ru-RU" sz="1400" dirty="0" smtClean="0">
                <a:solidFill>
                  <a:srgbClr val="FF0000"/>
                </a:solidFill>
              </a:rPr>
              <a:t>Хазарский каганат.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На юге соседкой восточных славян была </a:t>
            </a:r>
            <a:r>
              <a:rPr lang="ru-RU" sz="1400" dirty="0" smtClean="0">
                <a:solidFill>
                  <a:srgbClr val="FF0000"/>
                </a:solidFill>
              </a:rPr>
              <a:t>Византийская империя </a:t>
            </a:r>
            <a:r>
              <a:rPr lang="ru-RU" sz="1400" dirty="0" smtClean="0"/>
              <a:t>(395-1453 гг.) со столицей в г. Константинополе (на Руси его называли Царьград).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071678"/>
            <a:ext cx="5000660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285860"/>
            <a:ext cx="3286148" cy="4401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 VI - VIII вв. славяне еще не были одним народом.</a:t>
            </a:r>
          </a:p>
          <a:p>
            <a:r>
              <a:rPr lang="ru-RU" sz="2000" dirty="0" smtClean="0"/>
              <a:t>     Они делились на племенные союзы, включавшие в себя по 120 - 150 отдельных племен. </a:t>
            </a:r>
          </a:p>
          <a:p>
            <a:r>
              <a:rPr lang="ru-RU" sz="2000" dirty="0" smtClean="0"/>
              <a:t>К IХ в. насчитывалось около 15 племенных союзов. </a:t>
            </a:r>
          </a:p>
          <a:p>
            <a:r>
              <a:rPr lang="ru-RU" sz="2000" dirty="0" smtClean="0"/>
              <a:t>Племенные союзы назывались либо по местности, на которой проживали, либо по имени вождей.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14290"/>
            <a:ext cx="6000792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ru-RU" sz="2800" dirty="0">
                <a:solidFill>
                  <a:schemeClr val="tx1"/>
                </a:solidFill>
              </a:rPr>
              <a:t>Территория восточных славян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57686" y="1357298"/>
            <a:ext cx="4152275" cy="4357718"/>
          </a:xfrm>
          <a:custGeom>
            <a:avLst/>
            <a:gdLst>
              <a:gd name="connsiteX0" fmla="*/ 2743200 w 4152275"/>
              <a:gd name="connsiteY0" fmla="*/ 45090 h 4227346"/>
              <a:gd name="connsiteX1" fmla="*/ 2968052 w 4152275"/>
              <a:gd name="connsiteY1" fmla="*/ 60080 h 4227346"/>
              <a:gd name="connsiteX2" fmla="*/ 3028013 w 4152275"/>
              <a:gd name="connsiteY2" fmla="*/ 120041 h 4227346"/>
              <a:gd name="connsiteX3" fmla="*/ 3102964 w 4152275"/>
              <a:gd name="connsiteY3" fmla="*/ 135031 h 4227346"/>
              <a:gd name="connsiteX4" fmla="*/ 3192905 w 4152275"/>
              <a:gd name="connsiteY4" fmla="*/ 209982 h 4227346"/>
              <a:gd name="connsiteX5" fmla="*/ 3282846 w 4152275"/>
              <a:gd name="connsiteY5" fmla="*/ 269943 h 4227346"/>
              <a:gd name="connsiteX6" fmla="*/ 3327816 w 4152275"/>
              <a:gd name="connsiteY6" fmla="*/ 299923 h 4227346"/>
              <a:gd name="connsiteX7" fmla="*/ 3387777 w 4152275"/>
              <a:gd name="connsiteY7" fmla="*/ 404854 h 4227346"/>
              <a:gd name="connsiteX8" fmla="*/ 3417757 w 4152275"/>
              <a:gd name="connsiteY8" fmla="*/ 449825 h 4227346"/>
              <a:gd name="connsiteX9" fmla="*/ 3447737 w 4152275"/>
              <a:gd name="connsiteY9" fmla="*/ 554756 h 4227346"/>
              <a:gd name="connsiteX10" fmla="*/ 3462728 w 4152275"/>
              <a:gd name="connsiteY10" fmla="*/ 719648 h 4227346"/>
              <a:gd name="connsiteX11" fmla="*/ 3477718 w 4152275"/>
              <a:gd name="connsiteY11" fmla="*/ 764618 h 4227346"/>
              <a:gd name="connsiteX12" fmla="*/ 3522688 w 4152275"/>
              <a:gd name="connsiteY12" fmla="*/ 794598 h 4227346"/>
              <a:gd name="connsiteX13" fmla="*/ 3552669 w 4152275"/>
              <a:gd name="connsiteY13" fmla="*/ 884539 h 4227346"/>
              <a:gd name="connsiteX14" fmla="*/ 3567659 w 4152275"/>
              <a:gd name="connsiteY14" fmla="*/ 959490 h 4227346"/>
              <a:gd name="connsiteX15" fmla="*/ 3597639 w 4152275"/>
              <a:gd name="connsiteY15" fmla="*/ 989471 h 4227346"/>
              <a:gd name="connsiteX16" fmla="*/ 3612629 w 4152275"/>
              <a:gd name="connsiteY16" fmla="*/ 1064421 h 4227346"/>
              <a:gd name="connsiteX17" fmla="*/ 3732551 w 4152275"/>
              <a:gd name="connsiteY17" fmla="*/ 1154362 h 4227346"/>
              <a:gd name="connsiteX18" fmla="*/ 3837482 w 4152275"/>
              <a:gd name="connsiteY18" fmla="*/ 1199333 h 4227346"/>
              <a:gd name="connsiteX19" fmla="*/ 3882452 w 4152275"/>
              <a:gd name="connsiteY19" fmla="*/ 1229313 h 4227346"/>
              <a:gd name="connsiteX20" fmla="*/ 4002373 w 4152275"/>
              <a:gd name="connsiteY20" fmla="*/ 1259294 h 4227346"/>
              <a:gd name="connsiteX21" fmla="*/ 4107305 w 4152275"/>
              <a:gd name="connsiteY21" fmla="*/ 1364225 h 4227346"/>
              <a:gd name="connsiteX22" fmla="*/ 4152275 w 4152275"/>
              <a:gd name="connsiteY22" fmla="*/ 1409195 h 4227346"/>
              <a:gd name="connsiteX23" fmla="*/ 4137285 w 4152275"/>
              <a:gd name="connsiteY23" fmla="*/ 1529116 h 4227346"/>
              <a:gd name="connsiteX24" fmla="*/ 4107305 w 4152275"/>
              <a:gd name="connsiteY24" fmla="*/ 1574087 h 4227346"/>
              <a:gd name="connsiteX25" fmla="*/ 4032354 w 4152275"/>
              <a:gd name="connsiteY25" fmla="*/ 1649038 h 4227346"/>
              <a:gd name="connsiteX26" fmla="*/ 4002373 w 4152275"/>
              <a:gd name="connsiteY26" fmla="*/ 1679018 h 4227346"/>
              <a:gd name="connsiteX27" fmla="*/ 3927423 w 4152275"/>
              <a:gd name="connsiteY27" fmla="*/ 1694008 h 4227346"/>
              <a:gd name="connsiteX28" fmla="*/ 3822492 w 4152275"/>
              <a:gd name="connsiteY28" fmla="*/ 1708998 h 4227346"/>
              <a:gd name="connsiteX29" fmla="*/ 3732551 w 4152275"/>
              <a:gd name="connsiteY29" fmla="*/ 1738979 h 4227346"/>
              <a:gd name="connsiteX30" fmla="*/ 3687580 w 4152275"/>
              <a:gd name="connsiteY30" fmla="*/ 1753969 h 4227346"/>
              <a:gd name="connsiteX31" fmla="*/ 3612629 w 4152275"/>
              <a:gd name="connsiteY31" fmla="*/ 1768959 h 4227346"/>
              <a:gd name="connsiteX32" fmla="*/ 3567659 w 4152275"/>
              <a:gd name="connsiteY32" fmla="*/ 1798939 h 4227346"/>
              <a:gd name="connsiteX33" fmla="*/ 3177914 w 4152275"/>
              <a:gd name="connsiteY33" fmla="*/ 1753969 h 4227346"/>
              <a:gd name="connsiteX34" fmla="*/ 2953062 w 4152275"/>
              <a:gd name="connsiteY34" fmla="*/ 1768959 h 4227346"/>
              <a:gd name="connsiteX35" fmla="*/ 2833141 w 4152275"/>
              <a:gd name="connsiteY35" fmla="*/ 1798939 h 4227346"/>
              <a:gd name="connsiteX36" fmla="*/ 2713219 w 4152275"/>
              <a:gd name="connsiteY36" fmla="*/ 1843910 h 4227346"/>
              <a:gd name="connsiteX37" fmla="*/ 2653259 w 4152275"/>
              <a:gd name="connsiteY37" fmla="*/ 1873890 h 4227346"/>
              <a:gd name="connsiteX38" fmla="*/ 2593298 w 4152275"/>
              <a:gd name="connsiteY38" fmla="*/ 1888880 h 4227346"/>
              <a:gd name="connsiteX39" fmla="*/ 2533337 w 4152275"/>
              <a:gd name="connsiteY39" fmla="*/ 1948841 h 4227346"/>
              <a:gd name="connsiteX40" fmla="*/ 2488367 w 4152275"/>
              <a:gd name="connsiteY40" fmla="*/ 1978821 h 4227346"/>
              <a:gd name="connsiteX41" fmla="*/ 2428406 w 4152275"/>
              <a:gd name="connsiteY41" fmla="*/ 2038782 h 4227346"/>
              <a:gd name="connsiteX42" fmla="*/ 2458387 w 4152275"/>
              <a:gd name="connsiteY42" fmla="*/ 2218664 h 4227346"/>
              <a:gd name="connsiteX43" fmla="*/ 2473377 w 4152275"/>
              <a:gd name="connsiteY43" fmla="*/ 2308605 h 4227346"/>
              <a:gd name="connsiteX44" fmla="*/ 2488367 w 4152275"/>
              <a:gd name="connsiteY44" fmla="*/ 2503477 h 4227346"/>
              <a:gd name="connsiteX45" fmla="*/ 2503357 w 4152275"/>
              <a:gd name="connsiteY45" fmla="*/ 2578428 h 4227346"/>
              <a:gd name="connsiteX46" fmla="*/ 2518347 w 4152275"/>
              <a:gd name="connsiteY46" fmla="*/ 2728330 h 4227346"/>
              <a:gd name="connsiteX47" fmla="*/ 2563318 w 4152275"/>
              <a:gd name="connsiteY47" fmla="*/ 2878231 h 4227346"/>
              <a:gd name="connsiteX48" fmla="*/ 2593298 w 4152275"/>
              <a:gd name="connsiteY48" fmla="*/ 2983162 h 4227346"/>
              <a:gd name="connsiteX49" fmla="*/ 2608288 w 4152275"/>
              <a:gd name="connsiteY49" fmla="*/ 3028133 h 4227346"/>
              <a:gd name="connsiteX50" fmla="*/ 2713219 w 4152275"/>
              <a:gd name="connsiteY50" fmla="*/ 3118074 h 4227346"/>
              <a:gd name="connsiteX51" fmla="*/ 2878111 w 4152275"/>
              <a:gd name="connsiteY51" fmla="*/ 3163044 h 4227346"/>
              <a:gd name="connsiteX52" fmla="*/ 2953062 w 4152275"/>
              <a:gd name="connsiteY52" fmla="*/ 3223005 h 4227346"/>
              <a:gd name="connsiteX53" fmla="*/ 3072983 w 4152275"/>
              <a:gd name="connsiteY53" fmla="*/ 3252985 h 4227346"/>
              <a:gd name="connsiteX54" fmla="*/ 3177914 w 4152275"/>
              <a:gd name="connsiteY54" fmla="*/ 3282966 h 4227346"/>
              <a:gd name="connsiteX55" fmla="*/ 3282846 w 4152275"/>
              <a:gd name="connsiteY55" fmla="*/ 3312946 h 4227346"/>
              <a:gd name="connsiteX56" fmla="*/ 3327816 w 4152275"/>
              <a:gd name="connsiteY56" fmla="*/ 3342926 h 4227346"/>
              <a:gd name="connsiteX57" fmla="*/ 3387777 w 4152275"/>
              <a:gd name="connsiteY57" fmla="*/ 3402887 h 4227346"/>
              <a:gd name="connsiteX58" fmla="*/ 3372787 w 4152275"/>
              <a:gd name="connsiteY58" fmla="*/ 3522808 h 4227346"/>
              <a:gd name="connsiteX59" fmla="*/ 3342806 w 4152275"/>
              <a:gd name="connsiteY59" fmla="*/ 3552789 h 4227346"/>
              <a:gd name="connsiteX60" fmla="*/ 3237875 w 4152275"/>
              <a:gd name="connsiteY60" fmla="*/ 3627739 h 4227346"/>
              <a:gd name="connsiteX61" fmla="*/ 3177914 w 4152275"/>
              <a:gd name="connsiteY61" fmla="*/ 3642730 h 4227346"/>
              <a:gd name="connsiteX62" fmla="*/ 3087973 w 4152275"/>
              <a:gd name="connsiteY62" fmla="*/ 3672710 h 4227346"/>
              <a:gd name="connsiteX63" fmla="*/ 3043003 w 4152275"/>
              <a:gd name="connsiteY63" fmla="*/ 3687700 h 4227346"/>
              <a:gd name="connsiteX64" fmla="*/ 2983042 w 4152275"/>
              <a:gd name="connsiteY64" fmla="*/ 3732671 h 4227346"/>
              <a:gd name="connsiteX65" fmla="*/ 2923082 w 4152275"/>
              <a:gd name="connsiteY65" fmla="*/ 3822612 h 4227346"/>
              <a:gd name="connsiteX66" fmla="*/ 2848131 w 4152275"/>
              <a:gd name="connsiteY66" fmla="*/ 3927543 h 4227346"/>
              <a:gd name="connsiteX67" fmla="*/ 2788170 w 4152275"/>
              <a:gd name="connsiteY67" fmla="*/ 4002494 h 4227346"/>
              <a:gd name="connsiteX68" fmla="*/ 2383436 w 4152275"/>
              <a:gd name="connsiteY68" fmla="*/ 4047464 h 4227346"/>
              <a:gd name="connsiteX69" fmla="*/ 1888760 w 4152275"/>
              <a:gd name="connsiteY69" fmla="*/ 4062454 h 4227346"/>
              <a:gd name="connsiteX70" fmla="*/ 1828800 w 4152275"/>
              <a:gd name="connsiteY70" fmla="*/ 4092435 h 4227346"/>
              <a:gd name="connsiteX71" fmla="*/ 1618937 w 4152275"/>
              <a:gd name="connsiteY71" fmla="*/ 4152395 h 4227346"/>
              <a:gd name="connsiteX72" fmla="*/ 1543987 w 4152275"/>
              <a:gd name="connsiteY72" fmla="*/ 4167385 h 4227346"/>
              <a:gd name="connsiteX73" fmla="*/ 1499016 w 4152275"/>
              <a:gd name="connsiteY73" fmla="*/ 4182375 h 4227346"/>
              <a:gd name="connsiteX74" fmla="*/ 1424065 w 4152275"/>
              <a:gd name="connsiteY74" fmla="*/ 4197366 h 4227346"/>
              <a:gd name="connsiteX75" fmla="*/ 1184223 w 4152275"/>
              <a:gd name="connsiteY75" fmla="*/ 4227346 h 4227346"/>
              <a:gd name="connsiteX76" fmla="*/ 1019331 w 4152275"/>
              <a:gd name="connsiteY76" fmla="*/ 4212356 h 4227346"/>
              <a:gd name="connsiteX77" fmla="*/ 989351 w 4152275"/>
              <a:gd name="connsiteY77" fmla="*/ 4182375 h 4227346"/>
              <a:gd name="connsiteX78" fmla="*/ 929390 w 4152275"/>
              <a:gd name="connsiteY78" fmla="*/ 4167385 h 4227346"/>
              <a:gd name="connsiteX79" fmla="*/ 794478 w 4152275"/>
              <a:gd name="connsiteY79" fmla="*/ 4092435 h 4227346"/>
              <a:gd name="connsiteX80" fmla="*/ 704537 w 4152275"/>
              <a:gd name="connsiteY80" fmla="*/ 4047464 h 4227346"/>
              <a:gd name="connsiteX81" fmla="*/ 659567 w 4152275"/>
              <a:gd name="connsiteY81" fmla="*/ 4017484 h 4227346"/>
              <a:gd name="connsiteX82" fmla="*/ 464695 w 4152275"/>
              <a:gd name="connsiteY82" fmla="*/ 3972513 h 4227346"/>
              <a:gd name="connsiteX83" fmla="*/ 419724 w 4152275"/>
              <a:gd name="connsiteY83" fmla="*/ 3957523 h 4227346"/>
              <a:gd name="connsiteX84" fmla="*/ 359764 w 4152275"/>
              <a:gd name="connsiteY84" fmla="*/ 3942533 h 4227346"/>
              <a:gd name="connsiteX85" fmla="*/ 314793 w 4152275"/>
              <a:gd name="connsiteY85" fmla="*/ 3912553 h 4227346"/>
              <a:gd name="connsiteX86" fmla="*/ 269823 w 4152275"/>
              <a:gd name="connsiteY86" fmla="*/ 3897562 h 4227346"/>
              <a:gd name="connsiteX87" fmla="*/ 194872 w 4152275"/>
              <a:gd name="connsiteY87" fmla="*/ 3822612 h 4227346"/>
              <a:gd name="connsiteX88" fmla="*/ 149901 w 4152275"/>
              <a:gd name="connsiteY88" fmla="*/ 3792631 h 4227346"/>
              <a:gd name="connsiteX89" fmla="*/ 74951 w 4152275"/>
              <a:gd name="connsiteY89" fmla="*/ 3717680 h 4227346"/>
              <a:gd name="connsiteX90" fmla="*/ 59960 w 4152275"/>
              <a:gd name="connsiteY90" fmla="*/ 3657720 h 4227346"/>
              <a:gd name="connsiteX91" fmla="*/ 44970 w 4152275"/>
              <a:gd name="connsiteY91" fmla="*/ 3507818 h 4227346"/>
              <a:gd name="connsiteX92" fmla="*/ 14990 w 4152275"/>
              <a:gd name="connsiteY92" fmla="*/ 3447857 h 4227346"/>
              <a:gd name="connsiteX93" fmla="*/ 0 w 4152275"/>
              <a:gd name="connsiteY93" fmla="*/ 3402887 h 4227346"/>
              <a:gd name="connsiteX94" fmla="*/ 14990 w 4152275"/>
              <a:gd name="connsiteY94" fmla="*/ 3312946 h 4227346"/>
              <a:gd name="connsiteX95" fmla="*/ 74951 w 4152275"/>
              <a:gd name="connsiteY95" fmla="*/ 3223005 h 4227346"/>
              <a:gd name="connsiteX96" fmla="*/ 104931 w 4152275"/>
              <a:gd name="connsiteY96" fmla="*/ 3178035 h 4227346"/>
              <a:gd name="connsiteX97" fmla="*/ 134911 w 4152275"/>
              <a:gd name="connsiteY97" fmla="*/ 3133064 h 4227346"/>
              <a:gd name="connsiteX98" fmla="*/ 179882 w 4152275"/>
              <a:gd name="connsiteY98" fmla="*/ 3043123 h 4227346"/>
              <a:gd name="connsiteX99" fmla="*/ 209862 w 4152275"/>
              <a:gd name="connsiteY99" fmla="*/ 2398546 h 4227346"/>
              <a:gd name="connsiteX100" fmla="*/ 224852 w 4152275"/>
              <a:gd name="connsiteY100" fmla="*/ 2263635 h 4227346"/>
              <a:gd name="connsiteX101" fmla="*/ 254832 w 4152275"/>
              <a:gd name="connsiteY101" fmla="*/ 2098743 h 4227346"/>
              <a:gd name="connsiteX102" fmla="*/ 299803 w 4152275"/>
              <a:gd name="connsiteY102" fmla="*/ 1858900 h 4227346"/>
              <a:gd name="connsiteX103" fmla="*/ 359764 w 4152275"/>
              <a:gd name="connsiteY103" fmla="*/ 1738979 h 4227346"/>
              <a:gd name="connsiteX104" fmla="*/ 389744 w 4152275"/>
              <a:gd name="connsiteY104" fmla="*/ 1679018 h 4227346"/>
              <a:gd name="connsiteX105" fmla="*/ 449705 w 4152275"/>
              <a:gd name="connsiteY105" fmla="*/ 1604067 h 4227346"/>
              <a:gd name="connsiteX106" fmla="*/ 494675 w 4152275"/>
              <a:gd name="connsiteY106" fmla="*/ 1469156 h 4227346"/>
              <a:gd name="connsiteX107" fmla="*/ 509665 w 4152275"/>
              <a:gd name="connsiteY107" fmla="*/ 1424185 h 4227346"/>
              <a:gd name="connsiteX108" fmla="*/ 494675 w 4152275"/>
              <a:gd name="connsiteY108" fmla="*/ 1289274 h 4227346"/>
              <a:gd name="connsiteX109" fmla="*/ 389744 w 4152275"/>
              <a:gd name="connsiteY109" fmla="*/ 1169353 h 4227346"/>
              <a:gd name="connsiteX110" fmla="*/ 299803 w 4152275"/>
              <a:gd name="connsiteY110" fmla="*/ 1049431 h 4227346"/>
              <a:gd name="connsiteX111" fmla="*/ 284813 w 4152275"/>
              <a:gd name="connsiteY111" fmla="*/ 1004461 h 4227346"/>
              <a:gd name="connsiteX112" fmla="*/ 299803 w 4152275"/>
              <a:gd name="connsiteY112" fmla="*/ 809589 h 4227346"/>
              <a:gd name="connsiteX113" fmla="*/ 359764 w 4152275"/>
              <a:gd name="connsiteY113" fmla="*/ 794598 h 4227346"/>
              <a:gd name="connsiteX114" fmla="*/ 464695 w 4152275"/>
              <a:gd name="connsiteY114" fmla="*/ 809589 h 4227346"/>
              <a:gd name="connsiteX115" fmla="*/ 539646 w 4152275"/>
              <a:gd name="connsiteY115" fmla="*/ 854559 h 4227346"/>
              <a:gd name="connsiteX116" fmla="*/ 554636 w 4152275"/>
              <a:gd name="connsiteY116" fmla="*/ 899530 h 4227346"/>
              <a:gd name="connsiteX117" fmla="*/ 644577 w 4152275"/>
              <a:gd name="connsiteY117" fmla="*/ 974480 h 4227346"/>
              <a:gd name="connsiteX118" fmla="*/ 674557 w 4152275"/>
              <a:gd name="connsiteY118" fmla="*/ 1004461 h 4227346"/>
              <a:gd name="connsiteX119" fmla="*/ 1049311 w 4152275"/>
              <a:gd name="connsiteY119" fmla="*/ 989471 h 4227346"/>
              <a:gd name="connsiteX120" fmla="*/ 1124262 w 4152275"/>
              <a:gd name="connsiteY120" fmla="*/ 929510 h 4227346"/>
              <a:gd name="connsiteX121" fmla="*/ 1214203 w 4152275"/>
              <a:gd name="connsiteY121" fmla="*/ 899530 h 4227346"/>
              <a:gd name="connsiteX122" fmla="*/ 1244183 w 4152275"/>
              <a:gd name="connsiteY122" fmla="*/ 869549 h 4227346"/>
              <a:gd name="connsiteX123" fmla="*/ 1304144 w 4152275"/>
              <a:gd name="connsiteY123" fmla="*/ 854559 h 4227346"/>
              <a:gd name="connsiteX124" fmla="*/ 1349114 w 4152275"/>
              <a:gd name="connsiteY124" fmla="*/ 839569 h 4227346"/>
              <a:gd name="connsiteX125" fmla="*/ 1528996 w 4152275"/>
              <a:gd name="connsiteY125" fmla="*/ 659687 h 4227346"/>
              <a:gd name="connsiteX126" fmla="*/ 1558977 w 4152275"/>
              <a:gd name="connsiteY126" fmla="*/ 629707 h 4227346"/>
              <a:gd name="connsiteX127" fmla="*/ 1588957 w 4152275"/>
              <a:gd name="connsiteY127" fmla="*/ 599726 h 4227346"/>
              <a:gd name="connsiteX128" fmla="*/ 1618937 w 4152275"/>
              <a:gd name="connsiteY128" fmla="*/ 494795 h 4227346"/>
              <a:gd name="connsiteX129" fmla="*/ 1648918 w 4152275"/>
              <a:gd name="connsiteY129" fmla="*/ 404854 h 4227346"/>
              <a:gd name="connsiteX130" fmla="*/ 1678898 w 4152275"/>
              <a:gd name="connsiteY130" fmla="*/ 359884 h 4227346"/>
              <a:gd name="connsiteX131" fmla="*/ 1693888 w 4152275"/>
              <a:gd name="connsiteY131" fmla="*/ 314913 h 4227346"/>
              <a:gd name="connsiteX132" fmla="*/ 1768839 w 4152275"/>
              <a:gd name="connsiteY132" fmla="*/ 269943 h 4227346"/>
              <a:gd name="connsiteX133" fmla="*/ 1888760 w 4152275"/>
              <a:gd name="connsiteY133" fmla="*/ 180002 h 4227346"/>
              <a:gd name="connsiteX134" fmla="*/ 1978701 w 4152275"/>
              <a:gd name="connsiteY134" fmla="*/ 150021 h 4227346"/>
              <a:gd name="connsiteX135" fmla="*/ 2023672 w 4152275"/>
              <a:gd name="connsiteY135" fmla="*/ 135031 h 4227346"/>
              <a:gd name="connsiteX136" fmla="*/ 2113613 w 4152275"/>
              <a:gd name="connsiteY136" fmla="*/ 75071 h 4227346"/>
              <a:gd name="connsiteX137" fmla="*/ 2683239 w 4152275"/>
              <a:gd name="connsiteY137" fmla="*/ 45090 h 4227346"/>
              <a:gd name="connsiteX138" fmla="*/ 2803160 w 4152275"/>
              <a:gd name="connsiteY138" fmla="*/ 30100 h 4227346"/>
              <a:gd name="connsiteX139" fmla="*/ 2803160 w 4152275"/>
              <a:gd name="connsiteY139" fmla="*/ 45090 h 4227346"/>
              <a:gd name="connsiteX140" fmla="*/ 2743200 w 4152275"/>
              <a:gd name="connsiteY140" fmla="*/ 45090 h 422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152275" h="4227346">
                <a:moveTo>
                  <a:pt x="2743200" y="45090"/>
                </a:moveTo>
                <a:cubicBezTo>
                  <a:pt x="2818151" y="50087"/>
                  <a:pt x="2895408" y="40963"/>
                  <a:pt x="2968052" y="60080"/>
                </a:cubicBezTo>
                <a:cubicBezTo>
                  <a:pt x="2995387" y="67273"/>
                  <a:pt x="3000296" y="114498"/>
                  <a:pt x="3028013" y="120041"/>
                </a:cubicBezTo>
                <a:lnTo>
                  <a:pt x="3102964" y="135031"/>
                </a:lnTo>
                <a:cubicBezTo>
                  <a:pt x="3263677" y="242176"/>
                  <a:pt x="3019756" y="75311"/>
                  <a:pt x="3192905" y="209982"/>
                </a:cubicBezTo>
                <a:cubicBezTo>
                  <a:pt x="3221347" y="232103"/>
                  <a:pt x="3252866" y="249956"/>
                  <a:pt x="3282846" y="269943"/>
                </a:cubicBezTo>
                <a:lnTo>
                  <a:pt x="3327816" y="299923"/>
                </a:lnTo>
                <a:cubicBezTo>
                  <a:pt x="3400858" y="409488"/>
                  <a:pt x="3311702" y="271723"/>
                  <a:pt x="3387777" y="404854"/>
                </a:cubicBezTo>
                <a:cubicBezTo>
                  <a:pt x="3396715" y="420496"/>
                  <a:pt x="3409700" y="433711"/>
                  <a:pt x="3417757" y="449825"/>
                </a:cubicBezTo>
                <a:cubicBezTo>
                  <a:pt x="3428510" y="471331"/>
                  <a:pt x="3442934" y="535543"/>
                  <a:pt x="3447737" y="554756"/>
                </a:cubicBezTo>
                <a:cubicBezTo>
                  <a:pt x="3452734" y="609720"/>
                  <a:pt x="3454923" y="665012"/>
                  <a:pt x="3462728" y="719648"/>
                </a:cubicBezTo>
                <a:cubicBezTo>
                  <a:pt x="3464963" y="735290"/>
                  <a:pt x="3467847" y="752280"/>
                  <a:pt x="3477718" y="764618"/>
                </a:cubicBezTo>
                <a:cubicBezTo>
                  <a:pt x="3488972" y="778686"/>
                  <a:pt x="3507698" y="784605"/>
                  <a:pt x="3522688" y="794598"/>
                </a:cubicBezTo>
                <a:cubicBezTo>
                  <a:pt x="3532682" y="824578"/>
                  <a:pt x="3546471" y="853551"/>
                  <a:pt x="3552669" y="884539"/>
                </a:cubicBezTo>
                <a:cubicBezTo>
                  <a:pt x="3557666" y="909523"/>
                  <a:pt x="3557623" y="936072"/>
                  <a:pt x="3567659" y="959490"/>
                </a:cubicBezTo>
                <a:cubicBezTo>
                  <a:pt x="3573226" y="972480"/>
                  <a:pt x="3587646" y="979477"/>
                  <a:pt x="3597639" y="989471"/>
                </a:cubicBezTo>
                <a:cubicBezTo>
                  <a:pt x="3602636" y="1014454"/>
                  <a:pt x="3599521" y="1042574"/>
                  <a:pt x="3612629" y="1064421"/>
                </a:cubicBezTo>
                <a:cubicBezTo>
                  <a:pt x="3655692" y="1136192"/>
                  <a:pt x="3673319" y="1134618"/>
                  <a:pt x="3732551" y="1154362"/>
                </a:cubicBezTo>
                <a:cubicBezTo>
                  <a:pt x="3845446" y="1229628"/>
                  <a:pt x="3701970" y="1141257"/>
                  <a:pt x="3837482" y="1199333"/>
                </a:cubicBezTo>
                <a:cubicBezTo>
                  <a:pt x="3854041" y="1206430"/>
                  <a:pt x="3865521" y="1223156"/>
                  <a:pt x="3882452" y="1229313"/>
                </a:cubicBezTo>
                <a:cubicBezTo>
                  <a:pt x="3921175" y="1243394"/>
                  <a:pt x="4002373" y="1259294"/>
                  <a:pt x="4002373" y="1259294"/>
                </a:cubicBezTo>
                <a:lnTo>
                  <a:pt x="4107305" y="1364225"/>
                </a:lnTo>
                <a:lnTo>
                  <a:pt x="4152275" y="1409195"/>
                </a:lnTo>
                <a:cubicBezTo>
                  <a:pt x="4147278" y="1449169"/>
                  <a:pt x="4147884" y="1490251"/>
                  <a:pt x="4137285" y="1529116"/>
                </a:cubicBezTo>
                <a:cubicBezTo>
                  <a:pt x="4132545" y="1546497"/>
                  <a:pt x="4119169" y="1560529"/>
                  <a:pt x="4107305" y="1574087"/>
                </a:cubicBezTo>
                <a:cubicBezTo>
                  <a:pt x="4084039" y="1600677"/>
                  <a:pt x="4057338" y="1624054"/>
                  <a:pt x="4032354" y="1649038"/>
                </a:cubicBezTo>
                <a:cubicBezTo>
                  <a:pt x="4022360" y="1659031"/>
                  <a:pt x="4016231" y="1676246"/>
                  <a:pt x="4002373" y="1679018"/>
                </a:cubicBezTo>
                <a:cubicBezTo>
                  <a:pt x="3977390" y="1684015"/>
                  <a:pt x="3952554" y="1689819"/>
                  <a:pt x="3927423" y="1694008"/>
                </a:cubicBezTo>
                <a:cubicBezTo>
                  <a:pt x="3892572" y="1699817"/>
                  <a:pt x="3857469" y="1704001"/>
                  <a:pt x="3822492" y="1708998"/>
                </a:cubicBezTo>
                <a:lnTo>
                  <a:pt x="3732551" y="1738979"/>
                </a:lnTo>
                <a:cubicBezTo>
                  <a:pt x="3717561" y="1743976"/>
                  <a:pt x="3703074" y="1750870"/>
                  <a:pt x="3687580" y="1753969"/>
                </a:cubicBezTo>
                <a:lnTo>
                  <a:pt x="3612629" y="1768959"/>
                </a:lnTo>
                <a:cubicBezTo>
                  <a:pt x="3597639" y="1778952"/>
                  <a:pt x="3585662" y="1798272"/>
                  <a:pt x="3567659" y="1798939"/>
                </a:cubicBezTo>
                <a:cubicBezTo>
                  <a:pt x="3222150" y="1811735"/>
                  <a:pt x="3289426" y="1865477"/>
                  <a:pt x="3177914" y="1753969"/>
                </a:cubicBezTo>
                <a:cubicBezTo>
                  <a:pt x="3102963" y="1758966"/>
                  <a:pt x="3027548" y="1759244"/>
                  <a:pt x="2953062" y="1768959"/>
                </a:cubicBezTo>
                <a:cubicBezTo>
                  <a:pt x="2912204" y="1774288"/>
                  <a:pt x="2833141" y="1798939"/>
                  <a:pt x="2833141" y="1798939"/>
                </a:cubicBezTo>
                <a:cubicBezTo>
                  <a:pt x="2740775" y="1860517"/>
                  <a:pt x="2842882" y="1800689"/>
                  <a:pt x="2713219" y="1843910"/>
                </a:cubicBezTo>
                <a:cubicBezTo>
                  <a:pt x="2692020" y="1850976"/>
                  <a:pt x="2674182" y="1866044"/>
                  <a:pt x="2653259" y="1873890"/>
                </a:cubicBezTo>
                <a:cubicBezTo>
                  <a:pt x="2633969" y="1881124"/>
                  <a:pt x="2613285" y="1883883"/>
                  <a:pt x="2593298" y="1888880"/>
                </a:cubicBezTo>
                <a:cubicBezTo>
                  <a:pt x="2573311" y="1908867"/>
                  <a:pt x="2556856" y="1933162"/>
                  <a:pt x="2533337" y="1948841"/>
                </a:cubicBezTo>
                <a:cubicBezTo>
                  <a:pt x="2518347" y="1958834"/>
                  <a:pt x="2502046" y="1967097"/>
                  <a:pt x="2488367" y="1978821"/>
                </a:cubicBezTo>
                <a:cubicBezTo>
                  <a:pt x="2466906" y="1997216"/>
                  <a:pt x="2428406" y="2038782"/>
                  <a:pt x="2428406" y="2038782"/>
                </a:cubicBezTo>
                <a:lnTo>
                  <a:pt x="2458387" y="2218664"/>
                </a:lnTo>
                <a:lnTo>
                  <a:pt x="2473377" y="2308605"/>
                </a:lnTo>
                <a:cubicBezTo>
                  <a:pt x="2478374" y="2373562"/>
                  <a:pt x="2481173" y="2438726"/>
                  <a:pt x="2488367" y="2503477"/>
                </a:cubicBezTo>
                <a:cubicBezTo>
                  <a:pt x="2491181" y="2528800"/>
                  <a:pt x="2499990" y="2553173"/>
                  <a:pt x="2503357" y="2578428"/>
                </a:cubicBezTo>
                <a:cubicBezTo>
                  <a:pt x="2509994" y="2628204"/>
                  <a:pt x="2511245" y="2678618"/>
                  <a:pt x="2518347" y="2728330"/>
                </a:cubicBezTo>
                <a:cubicBezTo>
                  <a:pt x="2524011" y="2767978"/>
                  <a:pt x="2552885" y="2846932"/>
                  <a:pt x="2563318" y="2878231"/>
                </a:cubicBezTo>
                <a:cubicBezTo>
                  <a:pt x="2599253" y="2986034"/>
                  <a:pt x="2555662" y="2851434"/>
                  <a:pt x="2593298" y="2983162"/>
                </a:cubicBezTo>
                <a:cubicBezTo>
                  <a:pt x="2597639" y="2998355"/>
                  <a:pt x="2599104" y="3015275"/>
                  <a:pt x="2608288" y="3028133"/>
                </a:cubicBezTo>
                <a:cubicBezTo>
                  <a:pt x="2625565" y="3052322"/>
                  <a:pt x="2680055" y="3103334"/>
                  <a:pt x="2713219" y="3118074"/>
                </a:cubicBezTo>
                <a:cubicBezTo>
                  <a:pt x="2775462" y="3145737"/>
                  <a:pt x="2813990" y="3150220"/>
                  <a:pt x="2878111" y="3163044"/>
                </a:cubicBezTo>
                <a:cubicBezTo>
                  <a:pt x="2899639" y="3184572"/>
                  <a:pt x="2923347" y="3212199"/>
                  <a:pt x="2953062" y="3223005"/>
                </a:cubicBezTo>
                <a:cubicBezTo>
                  <a:pt x="2991785" y="3237086"/>
                  <a:pt x="3033009" y="3242992"/>
                  <a:pt x="3072983" y="3252985"/>
                </a:cubicBezTo>
                <a:cubicBezTo>
                  <a:pt x="3260439" y="3299849"/>
                  <a:pt x="3027373" y="3239953"/>
                  <a:pt x="3177914" y="3282966"/>
                </a:cubicBezTo>
                <a:cubicBezTo>
                  <a:pt x="3309706" y="3320622"/>
                  <a:pt x="3174995" y="3276996"/>
                  <a:pt x="3282846" y="3312946"/>
                </a:cubicBezTo>
                <a:cubicBezTo>
                  <a:pt x="3297836" y="3322939"/>
                  <a:pt x="3314137" y="3331202"/>
                  <a:pt x="3327816" y="3342926"/>
                </a:cubicBezTo>
                <a:cubicBezTo>
                  <a:pt x="3349277" y="3361321"/>
                  <a:pt x="3387777" y="3402887"/>
                  <a:pt x="3387777" y="3402887"/>
                </a:cubicBezTo>
                <a:cubicBezTo>
                  <a:pt x="3382780" y="3442861"/>
                  <a:pt x="3384363" y="3484222"/>
                  <a:pt x="3372787" y="3522808"/>
                </a:cubicBezTo>
                <a:cubicBezTo>
                  <a:pt x="3368726" y="3536345"/>
                  <a:pt x="3353663" y="3543741"/>
                  <a:pt x="3342806" y="3552789"/>
                </a:cubicBezTo>
                <a:cubicBezTo>
                  <a:pt x="3337383" y="3557309"/>
                  <a:pt x="3253913" y="3620866"/>
                  <a:pt x="3237875" y="3627739"/>
                </a:cubicBezTo>
                <a:cubicBezTo>
                  <a:pt x="3218939" y="3635855"/>
                  <a:pt x="3197647" y="3636810"/>
                  <a:pt x="3177914" y="3642730"/>
                </a:cubicBezTo>
                <a:cubicBezTo>
                  <a:pt x="3147645" y="3651811"/>
                  <a:pt x="3117953" y="3662717"/>
                  <a:pt x="3087973" y="3672710"/>
                </a:cubicBezTo>
                <a:lnTo>
                  <a:pt x="3043003" y="3687700"/>
                </a:lnTo>
                <a:cubicBezTo>
                  <a:pt x="3023016" y="3702690"/>
                  <a:pt x="2997564" y="3712341"/>
                  <a:pt x="2983042" y="3732671"/>
                </a:cubicBezTo>
                <a:cubicBezTo>
                  <a:pt x="2895042" y="3855871"/>
                  <a:pt x="3045219" y="3741185"/>
                  <a:pt x="2923082" y="3822612"/>
                </a:cubicBezTo>
                <a:cubicBezTo>
                  <a:pt x="2852413" y="3928611"/>
                  <a:pt x="2941115" y="3797364"/>
                  <a:pt x="2848131" y="3927543"/>
                </a:cubicBezTo>
                <a:cubicBezTo>
                  <a:pt x="2836363" y="3944019"/>
                  <a:pt x="2810453" y="3991352"/>
                  <a:pt x="2788170" y="4002494"/>
                </a:cubicBezTo>
                <a:cubicBezTo>
                  <a:pt x="2669209" y="4061975"/>
                  <a:pt x="2494980" y="4043333"/>
                  <a:pt x="2383436" y="4047464"/>
                </a:cubicBezTo>
                <a:lnTo>
                  <a:pt x="1888760" y="4062454"/>
                </a:lnTo>
                <a:cubicBezTo>
                  <a:pt x="1868773" y="4072448"/>
                  <a:pt x="1849548" y="4084136"/>
                  <a:pt x="1828800" y="4092435"/>
                </a:cubicBezTo>
                <a:cubicBezTo>
                  <a:pt x="1771653" y="4115294"/>
                  <a:pt x="1675792" y="4141024"/>
                  <a:pt x="1618937" y="4152395"/>
                </a:cubicBezTo>
                <a:cubicBezTo>
                  <a:pt x="1593954" y="4157392"/>
                  <a:pt x="1568704" y="4161206"/>
                  <a:pt x="1543987" y="4167385"/>
                </a:cubicBezTo>
                <a:cubicBezTo>
                  <a:pt x="1528658" y="4171217"/>
                  <a:pt x="1514345" y="4178543"/>
                  <a:pt x="1499016" y="4182375"/>
                </a:cubicBezTo>
                <a:cubicBezTo>
                  <a:pt x="1474298" y="4188555"/>
                  <a:pt x="1449197" y="4193177"/>
                  <a:pt x="1424065" y="4197366"/>
                </a:cubicBezTo>
                <a:cubicBezTo>
                  <a:pt x="1338517" y="4211624"/>
                  <a:pt x="1272065" y="4217586"/>
                  <a:pt x="1184223" y="4227346"/>
                </a:cubicBezTo>
                <a:cubicBezTo>
                  <a:pt x="1129259" y="4222349"/>
                  <a:pt x="1073108" y="4224766"/>
                  <a:pt x="1019331" y="4212356"/>
                </a:cubicBezTo>
                <a:cubicBezTo>
                  <a:pt x="1005560" y="4209178"/>
                  <a:pt x="1001992" y="4188696"/>
                  <a:pt x="989351" y="4182375"/>
                </a:cubicBezTo>
                <a:cubicBezTo>
                  <a:pt x="970924" y="4173161"/>
                  <a:pt x="949377" y="4172382"/>
                  <a:pt x="929390" y="4167385"/>
                </a:cubicBezTo>
                <a:cubicBezTo>
                  <a:pt x="826302" y="4098660"/>
                  <a:pt x="873632" y="4118819"/>
                  <a:pt x="794478" y="4092435"/>
                </a:cubicBezTo>
                <a:cubicBezTo>
                  <a:pt x="665610" y="4006520"/>
                  <a:pt x="828652" y="4109521"/>
                  <a:pt x="704537" y="4047464"/>
                </a:cubicBezTo>
                <a:cubicBezTo>
                  <a:pt x="688423" y="4039407"/>
                  <a:pt x="676030" y="4024801"/>
                  <a:pt x="659567" y="4017484"/>
                </a:cubicBezTo>
                <a:cubicBezTo>
                  <a:pt x="581590" y="3982827"/>
                  <a:pt x="550059" y="3984708"/>
                  <a:pt x="464695" y="3972513"/>
                </a:cubicBezTo>
                <a:cubicBezTo>
                  <a:pt x="449705" y="3967516"/>
                  <a:pt x="434917" y="3961864"/>
                  <a:pt x="419724" y="3957523"/>
                </a:cubicBezTo>
                <a:cubicBezTo>
                  <a:pt x="399915" y="3951863"/>
                  <a:pt x="378700" y="3950648"/>
                  <a:pt x="359764" y="3942533"/>
                </a:cubicBezTo>
                <a:cubicBezTo>
                  <a:pt x="343205" y="3935436"/>
                  <a:pt x="330907" y="3920610"/>
                  <a:pt x="314793" y="3912553"/>
                </a:cubicBezTo>
                <a:cubicBezTo>
                  <a:pt x="300660" y="3905487"/>
                  <a:pt x="284813" y="3902559"/>
                  <a:pt x="269823" y="3897562"/>
                </a:cubicBezTo>
                <a:cubicBezTo>
                  <a:pt x="244839" y="3872579"/>
                  <a:pt x="224270" y="3842211"/>
                  <a:pt x="194872" y="3822612"/>
                </a:cubicBezTo>
                <a:cubicBezTo>
                  <a:pt x="179882" y="3812618"/>
                  <a:pt x="163460" y="3804495"/>
                  <a:pt x="149901" y="3792631"/>
                </a:cubicBezTo>
                <a:cubicBezTo>
                  <a:pt x="123311" y="3769365"/>
                  <a:pt x="74951" y="3717680"/>
                  <a:pt x="74951" y="3717680"/>
                </a:cubicBezTo>
                <a:cubicBezTo>
                  <a:pt x="69954" y="3697693"/>
                  <a:pt x="62874" y="3678115"/>
                  <a:pt x="59960" y="3657720"/>
                </a:cubicBezTo>
                <a:cubicBezTo>
                  <a:pt x="52858" y="3608008"/>
                  <a:pt x="55492" y="3556920"/>
                  <a:pt x="44970" y="3507818"/>
                </a:cubicBezTo>
                <a:cubicBezTo>
                  <a:pt x="40288" y="3485968"/>
                  <a:pt x="23792" y="3468396"/>
                  <a:pt x="14990" y="3447857"/>
                </a:cubicBezTo>
                <a:cubicBezTo>
                  <a:pt x="8766" y="3433334"/>
                  <a:pt x="4997" y="3417877"/>
                  <a:pt x="0" y="3402887"/>
                </a:cubicBezTo>
                <a:cubicBezTo>
                  <a:pt x="4997" y="3372907"/>
                  <a:pt x="3300" y="3341002"/>
                  <a:pt x="14990" y="3312946"/>
                </a:cubicBezTo>
                <a:cubicBezTo>
                  <a:pt x="28848" y="3279686"/>
                  <a:pt x="54964" y="3252985"/>
                  <a:pt x="74951" y="3223005"/>
                </a:cubicBezTo>
                <a:lnTo>
                  <a:pt x="104931" y="3178035"/>
                </a:lnTo>
                <a:cubicBezTo>
                  <a:pt x="114924" y="3163045"/>
                  <a:pt x="129214" y="3150155"/>
                  <a:pt x="134911" y="3133064"/>
                </a:cubicBezTo>
                <a:cubicBezTo>
                  <a:pt x="155598" y="3071002"/>
                  <a:pt x="141136" y="3101241"/>
                  <a:pt x="179882" y="3043123"/>
                </a:cubicBezTo>
                <a:cubicBezTo>
                  <a:pt x="189875" y="2828264"/>
                  <a:pt x="186109" y="2612322"/>
                  <a:pt x="209862" y="2398546"/>
                </a:cubicBezTo>
                <a:cubicBezTo>
                  <a:pt x="214859" y="2353576"/>
                  <a:pt x="217972" y="2308356"/>
                  <a:pt x="224852" y="2263635"/>
                </a:cubicBezTo>
                <a:cubicBezTo>
                  <a:pt x="259346" y="2039420"/>
                  <a:pt x="218175" y="2446975"/>
                  <a:pt x="254832" y="2098743"/>
                </a:cubicBezTo>
                <a:cubicBezTo>
                  <a:pt x="277294" y="1885362"/>
                  <a:pt x="240830" y="1976848"/>
                  <a:pt x="299803" y="1858900"/>
                </a:cubicBezTo>
                <a:cubicBezTo>
                  <a:pt x="327362" y="1721104"/>
                  <a:pt x="289778" y="1836959"/>
                  <a:pt x="359764" y="1738979"/>
                </a:cubicBezTo>
                <a:cubicBezTo>
                  <a:pt x="372752" y="1720795"/>
                  <a:pt x="378657" y="1698420"/>
                  <a:pt x="389744" y="1679018"/>
                </a:cubicBezTo>
                <a:cubicBezTo>
                  <a:pt x="414957" y="1634896"/>
                  <a:pt x="416875" y="1636897"/>
                  <a:pt x="449705" y="1604067"/>
                </a:cubicBezTo>
                <a:lnTo>
                  <a:pt x="494675" y="1469156"/>
                </a:lnTo>
                <a:lnTo>
                  <a:pt x="509665" y="1424185"/>
                </a:lnTo>
                <a:cubicBezTo>
                  <a:pt x="504668" y="1379215"/>
                  <a:pt x="505649" y="1333170"/>
                  <a:pt x="494675" y="1289274"/>
                </a:cubicBezTo>
                <a:cubicBezTo>
                  <a:pt x="486411" y="1256219"/>
                  <a:pt x="396410" y="1176019"/>
                  <a:pt x="389744" y="1169353"/>
                </a:cubicBezTo>
                <a:cubicBezTo>
                  <a:pt x="354232" y="1133841"/>
                  <a:pt x="316751" y="1100274"/>
                  <a:pt x="299803" y="1049431"/>
                </a:cubicBezTo>
                <a:lnTo>
                  <a:pt x="284813" y="1004461"/>
                </a:lnTo>
                <a:cubicBezTo>
                  <a:pt x="289810" y="939504"/>
                  <a:pt x="277891" y="870943"/>
                  <a:pt x="299803" y="809589"/>
                </a:cubicBezTo>
                <a:cubicBezTo>
                  <a:pt x="306732" y="790187"/>
                  <a:pt x="339162" y="794598"/>
                  <a:pt x="359764" y="794598"/>
                </a:cubicBezTo>
                <a:cubicBezTo>
                  <a:pt x="395096" y="794598"/>
                  <a:pt x="429718" y="804592"/>
                  <a:pt x="464695" y="809589"/>
                </a:cubicBezTo>
                <a:cubicBezTo>
                  <a:pt x="500066" y="821379"/>
                  <a:pt x="519070" y="820266"/>
                  <a:pt x="539646" y="854559"/>
                </a:cubicBezTo>
                <a:cubicBezTo>
                  <a:pt x="547776" y="868108"/>
                  <a:pt x="545871" y="886383"/>
                  <a:pt x="554636" y="899530"/>
                </a:cubicBezTo>
                <a:cubicBezTo>
                  <a:pt x="585158" y="945314"/>
                  <a:pt x="605072" y="942876"/>
                  <a:pt x="644577" y="974480"/>
                </a:cubicBezTo>
                <a:cubicBezTo>
                  <a:pt x="655613" y="983309"/>
                  <a:pt x="664564" y="994467"/>
                  <a:pt x="674557" y="1004461"/>
                </a:cubicBezTo>
                <a:cubicBezTo>
                  <a:pt x="799475" y="999464"/>
                  <a:pt x="924611" y="998378"/>
                  <a:pt x="1049311" y="989471"/>
                </a:cubicBezTo>
                <a:cubicBezTo>
                  <a:pt x="1135724" y="983299"/>
                  <a:pt x="1057754" y="971077"/>
                  <a:pt x="1124262" y="929510"/>
                </a:cubicBezTo>
                <a:cubicBezTo>
                  <a:pt x="1151061" y="912761"/>
                  <a:pt x="1214203" y="899530"/>
                  <a:pt x="1214203" y="899530"/>
                </a:cubicBezTo>
                <a:cubicBezTo>
                  <a:pt x="1224196" y="889536"/>
                  <a:pt x="1231542" y="875870"/>
                  <a:pt x="1244183" y="869549"/>
                </a:cubicBezTo>
                <a:cubicBezTo>
                  <a:pt x="1262610" y="860335"/>
                  <a:pt x="1284335" y="860219"/>
                  <a:pt x="1304144" y="854559"/>
                </a:cubicBezTo>
                <a:cubicBezTo>
                  <a:pt x="1319337" y="850218"/>
                  <a:pt x="1334124" y="844566"/>
                  <a:pt x="1349114" y="839569"/>
                </a:cubicBezTo>
                <a:lnTo>
                  <a:pt x="1528996" y="659687"/>
                </a:lnTo>
                <a:lnTo>
                  <a:pt x="1558977" y="629707"/>
                </a:lnTo>
                <a:lnTo>
                  <a:pt x="1588957" y="599726"/>
                </a:lnTo>
                <a:cubicBezTo>
                  <a:pt x="1639340" y="448576"/>
                  <a:pt x="1562462" y="683045"/>
                  <a:pt x="1618937" y="494795"/>
                </a:cubicBezTo>
                <a:cubicBezTo>
                  <a:pt x="1628018" y="464526"/>
                  <a:pt x="1631388" y="431149"/>
                  <a:pt x="1648918" y="404854"/>
                </a:cubicBezTo>
                <a:lnTo>
                  <a:pt x="1678898" y="359884"/>
                </a:lnTo>
                <a:cubicBezTo>
                  <a:pt x="1683895" y="344894"/>
                  <a:pt x="1685758" y="328462"/>
                  <a:pt x="1693888" y="314913"/>
                </a:cubicBezTo>
                <a:cubicBezTo>
                  <a:pt x="1714464" y="280620"/>
                  <a:pt x="1733468" y="281733"/>
                  <a:pt x="1768839" y="269943"/>
                </a:cubicBezTo>
                <a:cubicBezTo>
                  <a:pt x="1804353" y="234428"/>
                  <a:pt x="1837906" y="196954"/>
                  <a:pt x="1888760" y="180002"/>
                </a:cubicBezTo>
                <a:lnTo>
                  <a:pt x="1978701" y="150021"/>
                </a:lnTo>
                <a:lnTo>
                  <a:pt x="2023672" y="135031"/>
                </a:lnTo>
                <a:cubicBezTo>
                  <a:pt x="2053652" y="115044"/>
                  <a:pt x="2079431" y="86466"/>
                  <a:pt x="2113613" y="75071"/>
                </a:cubicBezTo>
                <a:cubicBezTo>
                  <a:pt x="2324560" y="4751"/>
                  <a:pt x="2142788" y="60531"/>
                  <a:pt x="2683239" y="45090"/>
                </a:cubicBezTo>
                <a:cubicBezTo>
                  <a:pt x="2737130" y="9164"/>
                  <a:pt x="2727910" y="0"/>
                  <a:pt x="2803160" y="30100"/>
                </a:cubicBezTo>
                <a:cubicBezTo>
                  <a:pt x="2807799" y="31956"/>
                  <a:pt x="2803160" y="40093"/>
                  <a:pt x="2803160" y="45090"/>
                </a:cubicBezTo>
                <a:lnTo>
                  <a:pt x="2743200" y="45090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Весь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ru-RU" sz="1200" dirty="0" smtClean="0">
                <a:solidFill>
                  <a:schemeClr val="tx1"/>
                </a:solidFill>
              </a:rPr>
              <a:t> Меря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sz="1200" dirty="0" smtClean="0">
                <a:solidFill>
                  <a:schemeClr val="tx1"/>
                </a:solidFill>
              </a:rPr>
              <a:t> Кривичи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Дреговичи                                                           Вятичи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                                Радимичи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         Древляне                   Северяне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 Тиверцы                            Уличи     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272474" y="2023672"/>
            <a:ext cx="1312140" cy="862187"/>
          </a:xfrm>
          <a:custGeom>
            <a:avLst/>
            <a:gdLst>
              <a:gd name="connsiteX0" fmla="*/ 663631 w 1312140"/>
              <a:gd name="connsiteY0" fmla="*/ 29980 h 862187"/>
              <a:gd name="connsiteX1" fmla="*/ 918464 w 1312140"/>
              <a:gd name="connsiteY1" fmla="*/ 44971 h 862187"/>
              <a:gd name="connsiteX2" fmla="*/ 1038385 w 1312140"/>
              <a:gd name="connsiteY2" fmla="*/ 59961 h 862187"/>
              <a:gd name="connsiteX3" fmla="*/ 1083356 w 1312140"/>
              <a:gd name="connsiteY3" fmla="*/ 89941 h 862187"/>
              <a:gd name="connsiteX4" fmla="*/ 1158306 w 1312140"/>
              <a:gd name="connsiteY4" fmla="*/ 179882 h 862187"/>
              <a:gd name="connsiteX5" fmla="*/ 1203277 w 1312140"/>
              <a:gd name="connsiteY5" fmla="*/ 239843 h 862187"/>
              <a:gd name="connsiteX6" fmla="*/ 1233257 w 1312140"/>
              <a:gd name="connsiteY6" fmla="*/ 284813 h 862187"/>
              <a:gd name="connsiteX7" fmla="*/ 1278228 w 1312140"/>
              <a:gd name="connsiteY7" fmla="*/ 314794 h 862187"/>
              <a:gd name="connsiteX8" fmla="*/ 1308208 w 1312140"/>
              <a:gd name="connsiteY8" fmla="*/ 359764 h 862187"/>
              <a:gd name="connsiteX9" fmla="*/ 1293218 w 1312140"/>
              <a:gd name="connsiteY9" fmla="*/ 524656 h 862187"/>
              <a:gd name="connsiteX10" fmla="*/ 1263237 w 1312140"/>
              <a:gd name="connsiteY10" fmla="*/ 569626 h 862187"/>
              <a:gd name="connsiteX11" fmla="*/ 1188287 w 1312140"/>
              <a:gd name="connsiteY11" fmla="*/ 629587 h 862187"/>
              <a:gd name="connsiteX12" fmla="*/ 1158306 w 1312140"/>
              <a:gd name="connsiteY12" fmla="*/ 659567 h 862187"/>
              <a:gd name="connsiteX13" fmla="*/ 1068365 w 1312140"/>
              <a:gd name="connsiteY13" fmla="*/ 719528 h 862187"/>
              <a:gd name="connsiteX14" fmla="*/ 1023395 w 1312140"/>
              <a:gd name="connsiteY14" fmla="*/ 749508 h 862187"/>
              <a:gd name="connsiteX15" fmla="*/ 993415 w 1312140"/>
              <a:gd name="connsiteY15" fmla="*/ 779489 h 862187"/>
              <a:gd name="connsiteX16" fmla="*/ 948444 w 1312140"/>
              <a:gd name="connsiteY16" fmla="*/ 794479 h 862187"/>
              <a:gd name="connsiteX17" fmla="*/ 723592 w 1312140"/>
              <a:gd name="connsiteY17" fmla="*/ 824459 h 862187"/>
              <a:gd name="connsiteX18" fmla="*/ 423788 w 1312140"/>
              <a:gd name="connsiteY18" fmla="*/ 854439 h 862187"/>
              <a:gd name="connsiteX19" fmla="*/ 153965 w 1312140"/>
              <a:gd name="connsiteY19" fmla="*/ 839449 h 862187"/>
              <a:gd name="connsiteX20" fmla="*/ 79015 w 1312140"/>
              <a:gd name="connsiteY20" fmla="*/ 764498 h 862187"/>
              <a:gd name="connsiteX21" fmla="*/ 49034 w 1312140"/>
              <a:gd name="connsiteY21" fmla="*/ 734518 h 862187"/>
              <a:gd name="connsiteX22" fmla="*/ 34044 w 1312140"/>
              <a:gd name="connsiteY22" fmla="*/ 689548 h 862187"/>
              <a:gd name="connsiteX23" fmla="*/ 4064 w 1312140"/>
              <a:gd name="connsiteY23" fmla="*/ 644577 h 862187"/>
              <a:gd name="connsiteX24" fmla="*/ 19054 w 1312140"/>
              <a:gd name="connsiteY24" fmla="*/ 449705 h 862187"/>
              <a:gd name="connsiteX25" fmla="*/ 64024 w 1312140"/>
              <a:gd name="connsiteY25" fmla="*/ 419725 h 862187"/>
              <a:gd name="connsiteX26" fmla="*/ 138975 w 1312140"/>
              <a:gd name="connsiteY26" fmla="*/ 374754 h 862187"/>
              <a:gd name="connsiteX27" fmla="*/ 213926 w 1312140"/>
              <a:gd name="connsiteY27" fmla="*/ 314794 h 862187"/>
              <a:gd name="connsiteX28" fmla="*/ 243906 w 1312140"/>
              <a:gd name="connsiteY28" fmla="*/ 284813 h 862187"/>
              <a:gd name="connsiteX29" fmla="*/ 333847 w 1312140"/>
              <a:gd name="connsiteY29" fmla="*/ 224853 h 862187"/>
              <a:gd name="connsiteX30" fmla="*/ 378818 w 1312140"/>
              <a:gd name="connsiteY30" fmla="*/ 194872 h 862187"/>
              <a:gd name="connsiteX31" fmla="*/ 423788 w 1312140"/>
              <a:gd name="connsiteY31" fmla="*/ 164892 h 862187"/>
              <a:gd name="connsiteX32" fmla="*/ 528719 w 1312140"/>
              <a:gd name="connsiteY32" fmla="*/ 59961 h 862187"/>
              <a:gd name="connsiteX33" fmla="*/ 558700 w 1312140"/>
              <a:gd name="connsiteY33" fmla="*/ 29980 h 862187"/>
              <a:gd name="connsiteX34" fmla="*/ 603670 w 1312140"/>
              <a:gd name="connsiteY34" fmla="*/ 0 h 862187"/>
              <a:gd name="connsiteX35" fmla="*/ 663631 w 1312140"/>
              <a:gd name="connsiteY35" fmla="*/ 29980 h 86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12140" h="862187">
                <a:moveTo>
                  <a:pt x="663631" y="29980"/>
                </a:moveTo>
                <a:cubicBezTo>
                  <a:pt x="716097" y="37475"/>
                  <a:pt x="833644" y="38185"/>
                  <a:pt x="918464" y="44971"/>
                </a:cubicBezTo>
                <a:cubicBezTo>
                  <a:pt x="958620" y="48184"/>
                  <a:pt x="999520" y="49362"/>
                  <a:pt x="1038385" y="59961"/>
                </a:cubicBezTo>
                <a:cubicBezTo>
                  <a:pt x="1055766" y="64701"/>
                  <a:pt x="1068366" y="79948"/>
                  <a:pt x="1083356" y="89941"/>
                </a:cubicBezTo>
                <a:cubicBezTo>
                  <a:pt x="1149614" y="189330"/>
                  <a:pt x="1071745" y="78895"/>
                  <a:pt x="1158306" y="179882"/>
                </a:cubicBezTo>
                <a:cubicBezTo>
                  <a:pt x="1174565" y="198851"/>
                  <a:pt x="1188755" y="219513"/>
                  <a:pt x="1203277" y="239843"/>
                </a:cubicBezTo>
                <a:cubicBezTo>
                  <a:pt x="1213748" y="254503"/>
                  <a:pt x="1220518" y="272074"/>
                  <a:pt x="1233257" y="284813"/>
                </a:cubicBezTo>
                <a:cubicBezTo>
                  <a:pt x="1245996" y="297552"/>
                  <a:pt x="1263238" y="304800"/>
                  <a:pt x="1278228" y="314794"/>
                </a:cubicBezTo>
                <a:cubicBezTo>
                  <a:pt x="1288221" y="329784"/>
                  <a:pt x="1306924" y="341794"/>
                  <a:pt x="1308208" y="359764"/>
                </a:cubicBezTo>
                <a:cubicBezTo>
                  <a:pt x="1312140" y="414814"/>
                  <a:pt x="1304782" y="470690"/>
                  <a:pt x="1293218" y="524656"/>
                </a:cubicBezTo>
                <a:cubicBezTo>
                  <a:pt x="1289443" y="542272"/>
                  <a:pt x="1274491" y="555558"/>
                  <a:pt x="1263237" y="569626"/>
                </a:cubicBezTo>
                <a:cubicBezTo>
                  <a:pt x="1231062" y="609844"/>
                  <a:pt x="1231576" y="594957"/>
                  <a:pt x="1188287" y="629587"/>
                </a:cubicBezTo>
                <a:cubicBezTo>
                  <a:pt x="1177251" y="638416"/>
                  <a:pt x="1169612" y="651087"/>
                  <a:pt x="1158306" y="659567"/>
                </a:cubicBezTo>
                <a:cubicBezTo>
                  <a:pt x="1129480" y="681186"/>
                  <a:pt x="1098345" y="699541"/>
                  <a:pt x="1068365" y="719528"/>
                </a:cubicBezTo>
                <a:cubicBezTo>
                  <a:pt x="1053375" y="729521"/>
                  <a:pt x="1036134" y="736769"/>
                  <a:pt x="1023395" y="749508"/>
                </a:cubicBezTo>
                <a:cubicBezTo>
                  <a:pt x="1013402" y="759502"/>
                  <a:pt x="1005534" y="772218"/>
                  <a:pt x="993415" y="779489"/>
                </a:cubicBezTo>
                <a:cubicBezTo>
                  <a:pt x="979866" y="787619"/>
                  <a:pt x="963773" y="790647"/>
                  <a:pt x="948444" y="794479"/>
                </a:cubicBezTo>
                <a:cubicBezTo>
                  <a:pt x="869451" y="814227"/>
                  <a:pt x="809761" y="816966"/>
                  <a:pt x="723592" y="824459"/>
                </a:cubicBezTo>
                <a:cubicBezTo>
                  <a:pt x="452190" y="848059"/>
                  <a:pt x="615612" y="827036"/>
                  <a:pt x="423788" y="854439"/>
                </a:cubicBezTo>
                <a:cubicBezTo>
                  <a:pt x="333847" y="849442"/>
                  <a:pt x="241128" y="862187"/>
                  <a:pt x="153965" y="839449"/>
                </a:cubicBezTo>
                <a:cubicBezTo>
                  <a:pt x="119777" y="830530"/>
                  <a:pt x="103999" y="789482"/>
                  <a:pt x="79015" y="764498"/>
                </a:cubicBezTo>
                <a:lnTo>
                  <a:pt x="49034" y="734518"/>
                </a:lnTo>
                <a:cubicBezTo>
                  <a:pt x="44037" y="719528"/>
                  <a:pt x="41110" y="703681"/>
                  <a:pt x="34044" y="689548"/>
                </a:cubicBezTo>
                <a:cubicBezTo>
                  <a:pt x="25987" y="673434"/>
                  <a:pt x="5188" y="662558"/>
                  <a:pt x="4064" y="644577"/>
                </a:cubicBezTo>
                <a:cubicBezTo>
                  <a:pt x="0" y="579555"/>
                  <a:pt x="2268" y="512654"/>
                  <a:pt x="19054" y="449705"/>
                </a:cubicBezTo>
                <a:cubicBezTo>
                  <a:pt x="23696" y="432298"/>
                  <a:pt x="49956" y="430979"/>
                  <a:pt x="64024" y="419725"/>
                </a:cubicBezTo>
                <a:cubicBezTo>
                  <a:pt x="122815" y="372692"/>
                  <a:pt x="60879" y="400786"/>
                  <a:pt x="138975" y="374754"/>
                </a:cubicBezTo>
                <a:cubicBezTo>
                  <a:pt x="211374" y="302358"/>
                  <a:pt x="119365" y="390444"/>
                  <a:pt x="213926" y="314794"/>
                </a:cubicBezTo>
                <a:cubicBezTo>
                  <a:pt x="224962" y="305965"/>
                  <a:pt x="232600" y="293293"/>
                  <a:pt x="243906" y="284813"/>
                </a:cubicBezTo>
                <a:cubicBezTo>
                  <a:pt x="272731" y="263194"/>
                  <a:pt x="303867" y="244840"/>
                  <a:pt x="333847" y="224853"/>
                </a:cubicBezTo>
                <a:lnTo>
                  <a:pt x="378818" y="194872"/>
                </a:lnTo>
                <a:cubicBezTo>
                  <a:pt x="393808" y="184879"/>
                  <a:pt x="411049" y="177631"/>
                  <a:pt x="423788" y="164892"/>
                </a:cubicBezTo>
                <a:lnTo>
                  <a:pt x="528719" y="59961"/>
                </a:lnTo>
                <a:cubicBezTo>
                  <a:pt x="538713" y="49967"/>
                  <a:pt x="546940" y="37820"/>
                  <a:pt x="558700" y="29980"/>
                </a:cubicBezTo>
                <a:lnTo>
                  <a:pt x="603670" y="0"/>
                </a:lnTo>
                <a:cubicBezTo>
                  <a:pt x="673326" y="17414"/>
                  <a:pt x="611165" y="22485"/>
                  <a:pt x="663631" y="2998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Новгородская земля</a:t>
            </a:r>
            <a:endParaRPr lang="ru-RU" sz="1100" dirty="0"/>
          </a:p>
        </p:txBody>
      </p:sp>
      <p:sp>
        <p:nvSpPr>
          <p:cNvPr id="8" name="Полилиния 7"/>
          <p:cNvSpPr/>
          <p:nvPr/>
        </p:nvSpPr>
        <p:spPr>
          <a:xfrm>
            <a:off x="5143504" y="4500570"/>
            <a:ext cx="1335189" cy="779409"/>
          </a:xfrm>
          <a:custGeom>
            <a:avLst/>
            <a:gdLst>
              <a:gd name="connsiteX0" fmla="*/ 1314632 w 1335189"/>
              <a:gd name="connsiteY0" fmla="*/ 260233 h 779409"/>
              <a:gd name="connsiteX1" fmla="*/ 1329622 w 1335189"/>
              <a:gd name="connsiteY1" fmla="*/ 305203 h 779409"/>
              <a:gd name="connsiteX2" fmla="*/ 1314632 w 1335189"/>
              <a:gd name="connsiteY2" fmla="*/ 395144 h 779409"/>
              <a:gd name="connsiteX3" fmla="*/ 1284652 w 1335189"/>
              <a:gd name="connsiteY3" fmla="*/ 440115 h 779409"/>
              <a:gd name="connsiteX4" fmla="*/ 1209701 w 1335189"/>
              <a:gd name="connsiteY4" fmla="*/ 515065 h 779409"/>
              <a:gd name="connsiteX5" fmla="*/ 1179721 w 1335189"/>
              <a:gd name="connsiteY5" fmla="*/ 545046 h 779409"/>
              <a:gd name="connsiteX6" fmla="*/ 1089780 w 1335189"/>
              <a:gd name="connsiteY6" fmla="*/ 605006 h 779409"/>
              <a:gd name="connsiteX7" fmla="*/ 939878 w 1335189"/>
              <a:gd name="connsiteY7" fmla="*/ 679957 h 779409"/>
              <a:gd name="connsiteX8" fmla="*/ 730016 w 1335189"/>
              <a:gd name="connsiteY8" fmla="*/ 694947 h 779409"/>
              <a:gd name="connsiteX9" fmla="*/ 475183 w 1335189"/>
              <a:gd name="connsiteY9" fmla="*/ 709938 h 779409"/>
              <a:gd name="connsiteX10" fmla="*/ 430212 w 1335189"/>
              <a:gd name="connsiteY10" fmla="*/ 739918 h 779409"/>
              <a:gd name="connsiteX11" fmla="*/ 175380 w 1335189"/>
              <a:gd name="connsiteY11" fmla="*/ 739918 h 779409"/>
              <a:gd name="connsiteX12" fmla="*/ 85439 w 1335189"/>
              <a:gd name="connsiteY12" fmla="*/ 634987 h 779409"/>
              <a:gd name="connsiteX13" fmla="*/ 25478 w 1335189"/>
              <a:gd name="connsiteY13" fmla="*/ 560036 h 779409"/>
              <a:gd name="connsiteX14" fmla="*/ 70448 w 1335189"/>
              <a:gd name="connsiteY14" fmla="*/ 200272 h 779409"/>
              <a:gd name="connsiteX15" fmla="*/ 70448 w 1335189"/>
              <a:gd name="connsiteY15" fmla="*/ 200272 h 779409"/>
              <a:gd name="connsiteX16" fmla="*/ 85439 w 1335189"/>
              <a:gd name="connsiteY16" fmla="*/ 125321 h 779409"/>
              <a:gd name="connsiteX17" fmla="*/ 175380 w 1335189"/>
              <a:gd name="connsiteY17" fmla="*/ 65360 h 779409"/>
              <a:gd name="connsiteX18" fmla="*/ 325281 w 1335189"/>
              <a:gd name="connsiteY18" fmla="*/ 50370 h 779409"/>
              <a:gd name="connsiteX19" fmla="*/ 730016 w 1335189"/>
              <a:gd name="connsiteY19" fmla="*/ 50370 h 779409"/>
              <a:gd name="connsiteX20" fmla="*/ 774986 w 1335189"/>
              <a:gd name="connsiteY20" fmla="*/ 80351 h 779409"/>
              <a:gd name="connsiteX21" fmla="*/ 1089780 w 1335189"/>
              <a:gd name="connsiteY21" fmla="*/ 95341 h 779409"/>
              <a:gd name="connsiteX22" fmla="*/ 1149740 w 1335189"/>
              <a:gd name="connsiteY22" fmla="*/ 110331 h 779409"/>
              <a:gd name="connsiteX23" fmla="*/ 1179721 w 1335189"/>
              <a:gd name="connsiteY23" fmla="*/ 140311 h 779409"/>
              <a:gd name="connsiteX24" fmla="*/ 1269662 w 1335189"/>
              <a:gd name="connsiteY24" fmla="*/ 185282 h 779409"/>
              <a:gd name="connsiteX25" fmla="*/ 1299642 w 1335189"/>
              <a:gd name="connsiteY25" fmla="*/ 230252 h 779409"/>
              <a:gd name="connsiteX26" fmla="*/ 1329622 w 1335189"/>
              <a:gd name="connsiteY26" fmla="*/ 260233 h 779409"/>
              <a:gd name="connsiteX27" fmla="*/ 1314632 w 1335189"/>
              <a:gd name="connsiteY27" fmla="*/ 260233 h 7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35189" h="779409">
                <a:moveTo>
                  <a:pt x="1314632" y="260233"/>
                </a:moveTo>
                <a:cubicBezTo>
                  <a:pt x="1314632" y="267728"/>
                  <a:pt x="1329622" y="289402"/>
                  <a:pt x="1329622" y="305203"/>
                </a:cubicBezTo>
                <a:cubicBezTo>
                  <a:pt x="1329622" y="335597"/>
                  <a:pt x="1324243" y="366310"/>
                  <a:pt x="1314632" y="395144"/>
                </a:cubicBezTo>
                <a:cubicBezTo>
                  <a:pt x="1308935" y="412236"/>
                  <a:pt x="1296516" y="426557"/>
                  <a:pt x="1284652" y="440115"/>
                </a:cubicBezTo>
                <a:cubicBezTo>
                  <a:pt x="1261386" y="466705"/>
                  <a:pt x="1234685" y="490081"/>
                  <a:pt x="1209701" y="515065"/>
                </a:cubicBezTo>
                <a:cubicBezTo>
                  <a:pt x="1199707" y="525059"/>
                  <a:pt x="1191480" y="537207"/>
                  <a:pt x="1179721" y="545046"/>
                </a:cubicBezTo>
                <a:lnTo>
                  <a:pt x="1089780" y="605006"/>
                </a:lnTo>
                <a:cubicBezTo>
                  <a:pt x="1024196" y="648728"/>
                  <a:pt x="1011067" y="672047"/>
                  <a:pt x="939878" y="679957"/>
                </a:cubicBezTo>
                <a:cubicBezTo>
                  <a:pt x="870175" y="687702"/>
                  <a:pt x="800003" y="690432"/>
                  <a:pt x="730016" y="694947"/>
                </a:cubicBezTo>
                <a:lnTo>
                  <a:pt x="475183" y="709938"/>
                </a:lnTo>
                <a:cubicBezTo>
                  <a:pt x="460193" y="719931"/>
                  <a:pt x="446326" y="731861"/>
                  <a:pt x="430212" y="739918"/>
                </a:cubicBezTo>
                <a:cubicBezTo>
                  <a:pt x="351230" y="779409"/>
                  <a:pt x="256658" y="745723"/>
                  <a:pt x="175380" y="739918"/>
                </a:cubicBezTo>
                <a:cubicBezTo>
                  <a:pt x="31040" y="595578"/>
                  <a:pt x="176759" y="749136"/>
                  <a:pt x="85439" y="634987"/>
                </a:cubicBezTo>
                <a:cubicBezTo>
                  <a:pt x="0" y="528189"/>
                  <a:pt x="117752" y="698446"/>
                  <a:pt x="25478" y="560036"/>
                </a:cubicBezTo>
                <a:cubicBezTo>
                  <a:pt x="42221" y="258660"/>
                  <a:pt x="11983" y="375670"/>
                  <a:pt x="70448" y="200272"/>
                </a:cubicBezTo>
                <a:lnTo>
                  <a:pt x="70448" y="200272"/>
                </a:lnTo>
                <a:cubicBezTo>
                  <a:pt x="75445" y="175288"/>
                  <a:pt x="69797" y="145432"/>
                  <a:pt x="85439" y="125321"/>
                </a:cubicBezTo>
                <a:cubicBezTo>
                  <a:pt x="107561" y="96879"/>
                  <a:pt x="139527" y="68945"/>
                  <a:pt x="175380" y="65360"/>
                </a:cubicBezTo>
                <a:lnTo>
                  <a:pt x="325281" y="50370"/>
                </a:lnTo>
                <a:cubicBezTo>
                  <a:pt x="476393" y="0"/>
                  <a:pt x="413147" y="15162"/>
                  <a:pt x="730016" y="50370"/>
                </a:cubicBezTo>
                <a:cubicBezTo>
                  <a:pt x="747922" y="52360"/>
                  <a:pt x="757109" y="78116"/>
                  <a:pt x="774986" y="80351"/>
                </a:cubicBezTo>
                <a:cubicBezTo>
                  <a:pt x="879225" y="93381"/>
                  <a:pt x="984849" y="90344"/>
                  <a:pt x="1089780" y="95341"/>
                </a:cubicBezTo>
                <a:cubicBezTo>
                  <a:pt x="1109767" y="100338"/>
                  <a:pt x="1131313" y="101118"/>
                  <a:pt x="1149740" y="110331"/>
                </a:cubicBezTo>
                <a:cubicBezTo>
                  <a:pt x="1162381" y="116651"/>
                  <a:pt x="1168685" y="131482"/>
                  <a:pt x="1179721" y="140311"/>
                </a:cubicBezTo>
                <a:cubicBezTo>
                  <a:pt x="1221236" y="173523"/>
                  <a:pt x="1222161" y="169449"/>
                  <a:pt x="1269662" y="185282"/>
                </a:cubicBezTo>
                <a:cubicBezTo>
                  <a:pt x="1279655" y="200272"/>
                  <a:pt x="1288388" y="216184"/>
                  <a:pt x="1299642" y="230252"/>
                </a:cubicBezTo>
                <a:cubicBezTo>
                  <a:pt x="1308471" y="241288"/>
                  <a:pt x="1324373" y="247111"/>
                  <a:pt x="1329622" y="260233"/>
                </a:cubicBezTo>
                <a:cubicBezTo>
                  <a:pt x="1335189" y="274151"/>
                  <a:pt x="1314632" y="252738"/>
                  <a:pt x="1314632" y="260233"/>
                </a:cubicBezTo>
                <a:close/>
              </a:path>
            </a:pathLst>
          </a:custGeom>
          <a:solidFill>
            <a:srgbClr val="FFC000"/>
          </a:solidFill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Киев  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поляне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2571768" cy="44012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Сведения о расселении восточных славян содержатся в летописи "Повесть временных лет", созданной монахом Киево-Печерского монастыря Нестором во втором десятилетии ХII в. (Летописца Нестора называют "отец Русской истории").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3357554" y="714356"/>
            <a:ext cx="5429288" cy="5500726"/>
          </a:xfrm>
          <a:prstGeom prst="ellipse">
            <a:avLst/>
          </a:prstGeom>
          <a:blipFill dpi="0" rotWithShape="1">
            <a:blip r:embed="rId3"/>
            <a:srcRect/>
            <a:stretch>
              <a:fillRect l="-42000" t="-17000" r="-28000" b="-6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214290"/>
            <a:ext cx="5572164" cy="6286520"/>
          </a:xfrm>
          <a:prstGeom prst="roundRect">
            <a:avLst/>
          </a:prstGeom>
          <a:blipFill dpi="0" rotWithShape="1">
            <a:blip r:embed="rId4"/>
            <a:srcRect/>
            <a:stretch>
              <a:fillRect l="-7000" t="-2000" r="-3000" b="-6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643866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Цели урока: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Охарактеризовать историю расселения славянских племен на территории Европы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Описать их отношения с соседними племенами и народами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Определить роль и значение торгового пути «Из варяг в греки»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Определить общий уровень социально-экономического развития восточных славян.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071934" y="0"/>
            <a:ext cx="4649414" cy="3619336"/>
          </a:xfrm>
          <a:custGeom>
            <a:avLst/>
            <a:gdLst>
              <a:gd name="connsiteX0" fmla="*/ 3225349 w 4649414"/>
              <a:gd name="connsiteY0" fmla="*/ 393914 h 3619336"/>
              <a:gd name="connsiteX1" fmla="*/ 3285309 w 4649414"/>
              <a:gd name="connsiteY1" fmla="*/ 648747 h 3619336"/>
              <a:gd name="connsiteX2" fmla="*/ 3330280 w 4649414"/>
              <a:gd name="connsiteY2" fmla="*/ 738688 h 3619336"/>
              <a:gd name="connsiteX3" fmla="*/ 3360260 w 4649414"/>
              <a:gd name="connsiteY3" fmla="*/ 798649 h 3619336"/>
              <a:gd name="connsiteX4" fmla="*/ 3450201 w 4649414"/>
              <a:gd name="connsiteY4" fmla="*/ 843619 h 3619336"/>
              <a:gd name="connsiteX5" fmla="*/ 3839945 w 4649414"/>
              <a:gd name="connsiteY5" fmla="*/ 813639 h 3619336"/>
              <a:gd name="connsiteX6" fmla="*/ 4244680 w 4649414"/>
              <a:gd name="connsiteY6" fmla="*/ 783659 h 3619336"/>
              <a:gd name="connsiteX7" fmla="*/ 4334621 w 4649414"/>
              <a:gd name="connsiteY7" fmla="*/ 798649 h 3619336"/>
              <a:gd name="connsiteX8" fmla="*/ 4379591 w 4649414"/>
              <a:gd name="connsiteY8" fmla="*/ 828629 h 3619336"/>
              <a:gd name="connsiteX9" fmla="*/ 4454542 w 4649414"/>
              <a:gd name="connsiteY9" fmla="*/ 903580 h 3619336"/>
              <a:gd name="connsiteX10" fmla="*/ 4514503 w 4649414"/>
              <a:gd name="connsiteY10" fmla="*/ 993521 h 3619336"/>
              <a:gd name="connsiteX11" fmla="*/ 4604444 w 4649414"/>
              <a:gd name="connsiteY11" fmla="*/ 1068472 h 3619336"/>
              <a:gd name="connsiteX12" fmla="*/ 4634424 w 4649414"/>
              <a:gd name="connsiteY12" fmla="*/ 1113442 h 3619336"/>
              <a:gd name="connsiteX13" fmla="*/ 4649414 w 4649414"/>
              <a:gd name="connsiteY13" fmla="*/ 1188393 h 3619336"/>
              <a:gd name="connsiteX14" fmla="*/ 4634424 w 4649414"/>
              <a:gd name="connsiteY14" fmla="*/ 1668078 h 3619336"/>
              <a:gd name="connsiteX15" fmla="*/ 4604444 w 4649414"/>
              <a:gd name="connsiteY15" fmla="*/ 1758019 h 3619336"/>
              <a:gd name="connsiteX16" fmla="*/ 4589453 w 4649414"/>
              <a:gd name="connsiteY16" fmla="*/ 1802990 h 3619336"/>
              <a:gd name="connsiteX17" fmla="*/ 4544483 w 4649414"/>
              <a:gd name="connsiteY17" fmla="*/ 1862950 h 3619336"/>
              <a:gd name="connsiteX18" fmla="*/ 4484522 w 4649414"/>
              <a:gd name="connsiteY18" fmla="*/ 1952891 h 3619336"/>
              <a:gd name="connsiteX19" fmla="*/ 4454542 w 4649414"/>
              <a:gd name="connsiteY19" fmla="*/ 1982872 h 3619336"/>
              <a:gd name="connsiteX20" fmla="*/ 4424562 w 4649414"/>
              <a:gd name="connsiteY20" fmla="*/ 2027842 h 3619336"/>
              <a:gd name="connsiteX21" fmla="*/ 4364601 w 4649414"/>
              <a:gd name="connsiteY21" fmla="*/ 2087803 h 3619336"/>
              <a:gd name="connsiteX22" fmla="*/ 4349611 w 4649414"/>
              <a:gd name="connsiteY22" fmla="*/ 2132773 h 3619336"/>
              <a:gd name="connsiteX23" fmla="*/ 4274660 w 4649414"/>
              <a:gd name="connsiteY23" fmla="*/ 2237704 h 3619336"/>
              <a:gd name="connsiteX24" fmla="*/ 4214699 w 4649414"/>
              <a:gd name="connsiteY24" fmla="*/ 2297665 h 3619336"/>
              <a:gd name="connsiteX25" fmla="*/ 4169729 w 4649414"/>
              <a:gd name="connsiteY25" fmla="*/ 2357626 h 3619336"/>
              <a:gd name="connsiteX26" fmla="*/ 4094778 w 4649414"/>
              <a:gd name="connsiteY26" fmla="*/ 2432577 h 3619336"/>
              <a:gd name="connsiteX27" fmla="*/ 4049808 w 4649414"/>
              <a:gd name="connsiteY27" fmla="*/ 2477547 h 3619336"/>
              <a:gd name="connsiteX28" fmla="*/ 4034817 w 4649414"/>
              <a:gd name="connsiteY28" fmla="*/ 2552498 h 3619336"/>
              <a:gd name="connsiteX29" fmla="*/ 4019827 w 4649414"/>
              <a:gd name="connsiteY29" fmla="*/ 2597468 h 3619336"/>
              <a:gd name="connsiteX30" fmla="*/ 3959867 w 4649414"/>
              <a:gd name="connsiteY30" fmla="*/ 2837311 h 3619336"/>
              <a:gd name="connsiteX31" fmla="*/ 3944876 w 4649414"/>
              <a:gd name="connsiteY31" fmla="*/ 3032183 h 3619336"/>
              <a:gd name="connsiteX32" fmla="*/ 3929886 w 4649414"/>
              <a:gd name="connsiteY32" fmla="*/ 3077154 h 3619336"/>
              <a:gd name="connsiteX33" fmla="*/ 3899906 w 4649414"/>
              <a:gd name="connsiteY33" fmla="*/ 3182085 h 3619336"/>
              <a:gd name="connsiteX34" fmla="*/ 3884916 w 4649414"/>
              <a:gd name="connsiteY34" fmla="*/ 3287016 h 3619336"/>
              <a:gd name="connsiteX35" fmla="*/ 3854935 w 4649414"/>
              <a:gd name="connsiteY35" fmla="*/ 3331986 h 3619336"/>
              <a:gd name="connsiteX36" fmla="*/ 3824955 w 4649414"/>
              <a:gd name="connsiteY36" fmla="*/ 3391947 h 3619336"/>
              <a:gd name="connsiteX37" fmla="*/ 3794975 w 4649414"/>
              <a:gd name="connsiteY37" fmla="*/ 3436918 h 3619336"/>
              <a:gd name="connsiteX38" fmla="*/ 3720024 w 4649414"/>
              <a:gd name="connsiteY38" fmla="*/ 3556839 h 3619336"/>
              <a:gd name="connsiteX39" fmla="*/ 3675053 w 4649414"/>
              <a:gd name="connsiteY39" fmla="*/ 3586819 h 3619336"/>
              <a:gd name="connsiteX40" fmla="*/ 3585112 w 4649414"/>
              <a:gd name="connsiteY40" fmla="*/ 3541849 h 3619336"/>
              <a:gd name="connsiteX41" fmla="*/ 3495171 w 4649414"/>
              <a:gd name="connsiteY41" fmla="*/ 3511868 h 3619336"/>
              <a:gd name="connsiteX42" fmla="*/ 3420221 w 4649414"/>
              <a:gd name="connsiteY42" fmla="*/ 3481888 h 3619336"/>
              <a:gd name="connsiteX43" fmla="*/ 3240339 w 4649414"/>
              <a:gd name="connsiteY43" fmla="*/ 3466898 h 3619336"/>
              <a:gd name="connsiteX44" fmla="*/ 3135408 w 4649414"/>
              <a:gd name="connsiteY44" fmla="*/ 3361967 h 3619336"/>
              <a:gd name="connsiteX45" fmla="*/ 3045467 w 4649414"/>
              <a:gd name="connsiteY45" fmla="*/ 3287016 h 3619336"/>
              <a:gd name="connsiteX46" fmla="*/ 2970516 w 4649414"/>
              <a:gd name="connsiteY46" fmla="*/ 3272026 h 3619336"/>
              <a:gd name="connsiteX47" fmla="*/ 2925545 w 4649414"/>
              <a:gd name="connsiteY47" fmla="*/ 3257036 h 3619336"/>
              <a:gd name="connsiteX48" fmla="*/ 2685703 w 4649414"/>
              <a:gd name="connsiteY48" fmla="*/ 3272026 h 3619336"/>
              <a:gd name="connsiteX49" fmla="*/ 2625742 w 4649414"/>
              <a:gd name="connsiteY49" fmla="*/ 3287016 h 3619336"/>
              <a:gd name="connsiteX50" fmla="*/ 2580771 w 4649414"/>
              <a:gd name="connsiteY50" fmla="*/ 3316996 h 3619336"/>
              <a:gd name="connsiteX51" fmla="*/ 2505821 w 4649414"/>
              <a:gd name="connsiteY51" fmla="*/ 3302006 h 3619336"/>
              <a:gd name="connsiteX52" fmla="*/ 2475840 w 4649414"/>
              <a:gd name="connsiteY52" fmla="*/ 3272026 h 3619336"/>
              <a:gd name="connsiteX53" fmla="*/ 2415880 w 4649414"/>
              <a:gd name="connsiteY53" fmla="*/ 3242045 h 3619336"/>
              <a:gd name="connsiteX54" fmla="*/ 2340929 w 4649414"/>
              <a:gd name="connsiteY54" fmla="*/ 3197075 h 3619336"/>
              <a:gd name="connsiteX55" fmla="*/ 2310949 w 4649414"/>
              <a:gd name="connsiteY55" fmla="*/ 3152104 h 3619336"/>
              <a:gd name="connsiteX56" fmla="*/ 2176037 w 4649414"/>
              <a:gd name="connsiteY56" fmla="*/ 3122124 h 3619336"/>
              <a:gd name="connsiteX57" fmla="*/ 2131067 w 4649414"/>
              <a:gd name="connsiteY57" fmla="*/ 3092144 h 3619336"/>
              <a:gd name="connsiteX58" fmla="*/ 1621401 w 4649414"/>
              <a:gd name="connsiteY58" fmla="*/ 3047173 h 3619336"/>
              <a:gd name="connsiteX59" fmla="*/ 1531460 w 4649414"/>
              <a:gd name="connsiteY59" fmla="*/ 3032183 h 3619336"/>
              <a:gd name="connsiteX60" fmla="*/ 1036785 w 4649414"/>
              <a:gd name="connsiteY60" fmla="*/ 3017193 h 3619336"/>
              <a:gd name="connsiteX61" fmla="*/ 1006804 w 4649414"/>
              <a:gd name="connsiteY61" fmla="*/ 2987213 h 3619336"/>
              <a:gd name="connsiteX62" fmla="*/ 946844 w 4649414"/>
              <a:gd name="connsiteY62" fmla="*/ 2957232 h 3619336"/>
              <a:gd name="connsiteX63" fmla="*/ 856903 w 4649414"/>
              <a:gd name="connsiteY63" fmla="*/ 2897272 h 3619336"/>
              <a:gd name="connsiteX64" fmla="*/ 587080 w 4649414"/>
              <a:gd name="connsiteY64" fmla="*/ 2852301 h 3619336"/>
              <a:gd name="connsiteX65" fmla="*/ 467158 w 4649414"/>
              <a:gd name="connsiteY65" fmla="*/ 2822321 h 3619336"/>
              <a:gd name="connsiteX66" fmla="*/ 362227 w 4649414"/>
              <a:gd name="connsiteY66" fmla="*/ 2747370 h 3619336"/>
              <a:gd name="connsiteX67" fmla="*/ 302267 w 4649414"/>
              <a:gd name="connsiteY67" fmla="*/ 2732380 h 3619336"/>
              <a:gd name="connsiteX68" fmla="*/ 167355 w 4649414"/>
              <a:gd name="connsiteY68" fmla="*/ 2567488 h 3619336"/>
              <a:gd name="connsiteX69" fmla="*/ 137375 w 4649414"/>
              <a:gd name="connsiteY69" fmla="*/ 2522518 h 3619336"/>
              <a:gd name="connsiteX70" fmla="*/ 107394 w 4649414"/>
              <a:gd name="connsiteY70" fmla="*/ 2492537 h 3619336"/>
              <a:gd name="connsiteX71" fmla="*/ 47434 w 4649414"/>
              <a:gd name="connsiteY71" fmla="*/ 2417586 h 3619336"/>
              <a:gd name="connsiteX72" fmla="*/ 32444 w 4649414"/>
              <a:gd name="connsiteY72" fmla="*/ 2372616 h 3619336"/>
              <a:gd name="connsiteX73" fmla="*/ 17453 w 4649414"/>
              <a:gd name="connsiteY73" fmla="*/ 2297665 h 3619336"/>
              <a:gd name="connsiteX74" fmla="*/ 2463 w 4649414"/>
              <a:gd name="connsiteY74" fmla="*/ 2237704 h 3619336"/>
              <a:gd name="connsiteX75" fmla="*/ 17453 w 4649414"/>
              <a:gd name="connsiteY75" fmla="*/ 2072813 h 3619336"/>
              <a:gd name="connsiteX76" fmla="*/ 62424 w 4649414"/>
              <a:gd name="connsiteY76" fmla="*/ 2057822 h 3619336"/>
              <a:gd name="connsiteX77" fmla="*/ 707001 w 4649414"/>
              <a:gd name="connsiteY77" fmla="*/ 2072813 h 3619336"/>
              <a:gd name="connsiteX78" fmla="*/ 1276627 w 4649414"/>
              <a:gd name="connsiteY78" fmla="*/ 2057822 h 3619336"/>
              <a:gd name="connsiteX79" fmla="*/ 1321598 w 4649414"/>
              <a:gd name="connsiteY79" fmla="*/ 2027842 h 3619336"/>
              <a:gd name="connsiteX80" fmla="*/ 1426529 w 4649414"/>
              <a:gd name="connsiteY80" fmla="*/ 1982872 h 3619336"/>
              <a:gd name="connsiteX81" fmla="*/ 1501480 w 4649414"/>
              <a:gd name="connsiteY81" fmla="*/ 1937901 h 3619336"/>
              <a:gd name="connsiteX82" fmla="*/ 1591421 w 4649414"/>
              <a:gd name="connsiteY82" fmla="*/ 1877940 h 3619336"/>
              <a:gd name="connsiteX83" fmla="*/ 1651381 w 4649414"/>
              <a:gd name="connsiteY83" fmla="*/ 1847960 h 3619336"/>
              <a:gd name="connsiteX84" fmla="*/ 1756312 w 4649414"/>
              <a:gd name="connsiteY84" fmla="*/ 1773009 h 3619336"/>
              <a:gd name="connsiteX85" fmla="*/ 1876234 w 4649414"/>
              <a:gd name="connsiteY85" fmla="*/ 1683068 h 3619336"/>
              <a:gd name="connsiteX86" fmla="*/ 1906214 w 4649414"/>
              <a:gd name="connsiteY86" fmla="*/ 1638098 h 3619336"/>
              <a:gd name="connsiteX87" fmla="*/ 1921204 w 4649414"/>
              <a:gd name="connsiteY87" fmla="*/ 1593127 h 3619336"/>
              <a:gd name="connsiteX88" fmla="*/ 1951185 w 4649414"/>
              <a:gd name="connsiteY88" fmla="*/ 1563147 h 3619336"/>
              <a:gd name="connsiteX89" fmla="*/ 1981165 w 4649414"/>
              <a:gd name="connsiteY89" fmla="*/ 1473206 h 3619336"/>
              <a:gd name="connsiteX90" fmla="*/ 1996155 w 4649414"/>
              <a:gd name="connsiteY90" fmla="*/ 1428236 h 3619336"/>
              <a:gd name="connsiteX91" fmla="*/ 2041126 w 4649414"/>
              <a:gd name="connsiteY91" fmla="*/ 1248354 h 3619336"/>
              <a:gd name="connsiteX92" fmla="*/ 2071106 w 4649414"/>
              <a:gd name="connsiteY92" fmla="*/ 1188393 h 3619336"/>
              <a:gd name="connsiteX93" fmla="*/ 2101086 w 4649414"/>
              <a:gd name="connsiteY93" fmla="*/ 1098452 h 3619336"/>
              <a:gd name="connsiteX94" fmla="*/ 2116076 w 4649414"/>
              <a:gd name="connsiteY94" fmla="*/ 1053481 h 3619336"/>
              <a:gd name="connsiteX95" fmla="*/ 2146057 w 4649414"/>
              <a:gd name="connsiteY95" fmla="*/ 993521 h 3619336"/>
              <a:gd name="connsiteX96" fmla="*/ 2176037 w 4649414"/>
              <a:gd name="connsiteY96" fmla="*/ 948550 h 3619336"/>
              <a:gd name="connsiteX97" fmla="*/ 2191027 w 4649414"/>
              <a:gd name="connsiteY97" fmla="*/ 903580 h 3619336"/>
              <a:gd name="connsiteX98" fmla="*/ 2235998 w 4649414"/>
              <a:gd name="connsiteY98" fmla="*/ 753678 h 3619336"/>
              <a:gd name="connsiteX99" fmla="*/ 2280968 w 4649414"/>
              <a:gd name="connsiteY99" fmla="*/ 663737 h 3619336"/>
              <a:gd name="connsiteX100" fmla="*/ 2370909 w 4649414"/>
              <a:gd name="connsiteY100" fmla="*/ 603777 h 3619336"/>
              <a:gd name="connsiteX101" fmla="*/ 2475840 w 4649414"/>
              <a:gd name="connsiteY101" fmla="*/ 498845 h 3619336"/>
              <a:gd name="connsiteX102" fmla="*/ 2505821 w 4649414"/>
              <a:gd name="connsiteY102" fmla="*/ 468865 h 3619336"/>
              <a:gd name="connsiteX103" fmla="*/ 2610752 w 4649414"/>
              <a:gd name="connsiteY103" fmla="*/ 378924 h 3619336"/>
              <a:gd name="connsiteX104" fmla="*/ 2655722 w 4649414"/>
              <a:gd name="connsiteY104" fmla="*/ 318963 h 3619336"/>
              <a:gd name="connsiteX105" fmla="*/ 2745663 w 4649414"/>
              <a:gd name="connsiteY105" fmla="*/ 244013 h 3619336"/>
              <a:gd name="connsiteX106" fmla="*/ 2775644 w 4649414"/>
              <a:gd name="connsiteY106" fmla="*/ 214032 h 3619336"/>
              <a:gd name="connsiteX107" fmla="*/ 2820614 w 4649414"/>
              <a:gd name="connsiteY107" fmla="*/ 184052 h 3619336"/>
              <a:gd name="connsiteX108" fmla="*/ 2910555 w 4649414"/>
              <a:gd name="connsiteY108" fmla="*/ 94111 h 3619336"/>
              <a:gd name="connsiteX109" fmla="*/ 3060457 w 4649414"/>
              <a:gd name="connsiteY109" fmla="*/ 49140 h 3619336"/>
              <a:gd name="connsiteX110" fmla="*/ 3150398 w 4649414"/>
              <a:gd name="connsiteY110" fmla="*/ 109101 h 3619336"/>
              <a:gd name="connsiteX111" fmla="*/ 3195368 w 4649414"/>
              <a:gd name="connsiteY111" fmla="*/ 378924 h 3619336"/>
              <a:gd name="connsiteX112" fmla="*/ 3225349 w 4649414"/>
              <a:gd name="connsiteY112" fmla="*/ 393914 h 361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649414" h="3619336">
                <a:moveTo>
                  <a:pt x="3225349" y="393914"/>
                </a:moveTo>
                <a:cubicBezTo>
                  <a:pt x="3240339" y="438884"/>
                  <a:pt x="3256708" y="405639"/>
                  <a:pt x="3285309" y="648747"/>
                </a:cubicBezTo>
                <a:cubicBezTo>
                  <a:pt x="3290399" y="692012"/>
                  <a:pt x="3309317" y="702003"/>
                  <a:pt x="3330280" y="738688"/>
                </a:cubicBezTo>
                <a:cubicBezTo>
                  <a:pt x="3341367" y="758090"/>
                  <a:pt x="3345954" y="781482"/>
                  <a:pt x="3360260" y="798649"/>
                </a:cubicBezTo>
                <a:cubicBezTo>
                  <a:pt x="3382613" y="825473"/>
                  <a:pt x="3419507" y="833388"/>
                  <a:pt x="3450201" y="843619"/>
                </a:cubicBezTo>
                <a:lnTo>
                  <a:pt x="3839945" y="813639"/>
                </a:lnTo>
                <a:cubicBezTo>
                  <a:pt x="4240686" y="789595"/>
                  <a:pt x="4082526" y="837709"/>
                  <a:pt x="4244680" y="783659"/>
                </a:cubicBezTo>
                <a:cubicBezTo>
                  <a:pt x="4274660" y="788656"/>
                  <a:pt x="4305787" y="789038"/>
                  <a:pt x="4334621" y="798649"/>
                </a:cubicBezTo>
                <a:cubicBezTo>
                  <a:pt x="4351712" y="804346"/>
                  <a:pt x="4366033" y="816766"/>
                  <a:pt x="4379591" y="828629"/>
                </a:cubicBezTo>
                <a:cubicBezTo>
                  <a:pt x="4406181" y="851895"/>
                  <a:pt x="4434943" y="874182"/>
                  <a:pt x="4454542" y="903580"/>
                </a:cubicBezTo>
                <a:cubicBezTo>
                  <a:pt x="4474529" y="933560"/>
                  <a:pt x="4489025" y="968043"/>
                  <a:pt x="4514503" y="993521"/>
                </a:cubicBezTo>
                <a:cubicBezTo>
                  <a:pt x="4572212" y="1051230"/>
                  <a:pt x="4541834" y="1026732"/>
                  <a:pt x="4604444" y="1068472"/>
                </a:cubicBezTo>
                <a:cubicBezTo>
                  <a:pt x="4614437" y="1083462"/>
                  <a:pt x="4628098" y="1096573"/>
                  <a:pt x="4634424" y="1113442"/>
                </a:cubicBezTo>
                <a:cubicBezTo>
                  <a:pt x="4643370" y="1137298"/>
                  <a:pt x="4649414" y="1162915"/>
                  <a:pt x="4649414" y="1188393"/>
                </a:cubicBezTo>
                <a:cubicBezTo>
                  <a:pt x="4649414" y="1348366"/>
                  <a:pt x="4647014" y="1508601"/>
                  <a:pt x="4634424" y="1668078"/>
                </a:cubicBezTo>
                <a:cubicBezTo>
                  <a:pt x="4631937" y="1699582"/>
                  <a:pt x="4614437" y="1728039"/>
                  <a:pt x="4604444" y="1758019"/>
                </a:cubicBezTo>
                <a:cubicBezTo>
                  <a:pt x="4599447" y="1773009"/>
                  <a:pt x="4598934" y="1790349"/>
                  <a:pt x="4589453" y="1802990"/>
                </a:cubicBezTo>
                <a:cubicBezTo>
                  <a:pt x="4574463" y="1822977"/>
                  <a:pt x="4558810" y="1842483"/>
                  <a:pt x="4544483" y="1862950"/>
                </a:cubicBezTo>
                <a:cubicBezTo>
                  <a:pt x="4523820" y="1892468"/>
                  <a:pt x="4510000" y="1927412"/>
                  <a:pt x="4484522" y="1952891"/>
                </a:cubicBezTo>
                <a:cubicBezTo>
                  <a:pt x="4474529" y="1962885"/>
                  <a:pt x="4463371" y="1971836"/>
                  <a:pt x="4454542" y="1982872"/>
                </a:cubicBezTo>
                <a:cubicBezTo>
                  <a:pt x="4443288" y="1996940"/>
                  <a:pt x="4436286" y="2014163"/>
                  <a:pt x="4424562" y="2027842"/>
                </a:cubicBezTo>
                <a:cubicBezTo>
                  <a:pt x="4406167" y="2049303"/>
                  <a:pt x="4364601" y="2087803"/>
                  <a:pt x="4364601" y="2087803"/>
                </a:cubicBezTo>
                <a:cubicBezTo>
                  <a:pt x="4359604" y="2102793"/>
                  <a:pt x="4356677" y="2118640"/>
                  <a:pt x="4349611" y="2132773"/>
                </a:cubicBezTo>
                <a:cubicBezTo>
                  <a:pt x="4340284" y="2151427"/>
                  <a:pt x="4282581" y="2228651"/>
                  <a:pt x="4274660" y="2237704"/>
                </a:cubicBezTo>
                <a:cubicBezTo>
                  <a:pt x="4256047" y="2258976"/>
                  <a:pt x="4231658" y="2275052"/>
                  <a:pt x="4214699" y="2297665"/>
                </a:cubicBezTo>
                <a:cubicBezTo>
                  <a:pt x="4199709" y="2317652"/>
                  <a:pt x="4186327" y="2338953"/>
                  <a:pt x="4169729" y="2357626"/>
                </a:cubicBezTo>
                <a:cubicBezTo>
                  <a:pt x="4146256" y="2384034"/>
                  <a:pt x="4119762" y="2407593"/>
                  <a:pt x="4094778" y="2432577"/>
                </a:cubicBezTo>
                <a:lnTo>
                  <a:pt x="4049808" y="2477547"/>
                </a:lnTo>
                <a:cubicBezTo>
                  <a:pt x="4044811" y="2502531"/>
                  <a:pt x="4040997" y="2527780"/>
                  <a:pt x="4034817" y="2552498"/>
                </a:cubicBezTo>
                <a:cubicBezTo>
                  <a:pt x="4030985" y="2567827"/>
                  <a:pt x="4023380" y="2582072"/>
                  <a:pt x="4019827" y="2597468"/>
                </a:cubicBezTo>
                <a:cubicBezTo>
                  <a:pt x="3965560" y="2832627"/>
                  <a:pt x="4017179" y="2665372"/>
                  <a:pt x="3959867" y="2837311"/>
                </a:cubicBezTo>
                <a:cubicBezTo>
                  <a:pt x="3954870" y="2902268"/>
                  <a:pt x="3952957" y="2967537"/>
                  <a:pt x="3944876" y="3032183"/>
                </a:cubicBezTo>
                <a:cubicBezTo>
                  <a:pt x="3942916" y="3047862"/>
                  <a:pt x="3934227" y="3061961"/>
                  <a:pt x="3929886" y="3077154"/>
                </a:cubicBezTo>
                <a:cubicBezTo>
                  <a:pt x="3892241" y="3208912"/>
                  <a:pt x="3935847" y="3074259"/>
                  <a:pt x="3899906" y="3182085"/>
                </a:cubicBezTo>
                <a:cubicBezTo>
                  <a:pt x="3894909" y="3217062"/>
                  <a:pt x="3895069" y="3253174"/>
                  <a:pt x="3884916" y="3287016"/>
                </a:cubicBezTo>
                <a:cubicBezTo>
                  <a:pt x="3879739" y="3304272"/>
                  <a:pt x="3863873" y="3316344"/>
                  <a:pt x="3854935" y="3331986"/>
                </a:cubicBezTo>
                <a:cubicBezTo>
                  <a:pt x="3843848" y="3351388"/>
                  <a:pt x="3836042" y="3372545"/>
                  <a:pt x="3824955" y="3391947"/>
                </a:cubicBezTo>
                <a:cubicBezTo>
                  <a:pt x="3816017" y="3407589"/>
                  <a:pt x="3803913" y="3421276"/>
                  <a:pt x="3794975" y="3436918"/>
                </a:cubicBezTo>
                <a:cubicBezTo>
                  <a:pt x="3763314" y="3492325"/>
                  <a:pt x="3767788" y="3509075"/>
                  <a:pt x="3720024" y="3556839"/>
                </a:cubicBezTo>
                <a:cubicBezTo>
                  <a:pt x="3707285" y="3569578"/>
                  <a:pt x="3690043" y="3576826"/>
                  <a:pt x="3675053" y="3586819"/>
                </a:cubicBezTo>
                <a:cubicBezTo>
                  <a:pt x="3511055" y="3532153"/>
                  <a:pt x="3759458" y="3619336"/>
                  <a:pt x="3585112" y="3541849"/>
                </a:cubicBezTo>
                <a:cubicBezTo>
                  <a:pt x="3556234" y="3529014"/>
                  <a:pt x="3524513" y="3523605"/>
                  <a:pt x="3495171" y="3511868"/>
                </a:cubicBezTo>
                <a:cubicBezTo>
                  <a:pt x="3470188" y="3501875"/>
                  <a:pt x="3446719" y="3486564"/>
                  <a:pt x="3420221" y="3481888"/>
                </a:cubicBezTo>
                <a:cubicBezTo>
                  <a:pt x="3360968" y="3471432"/>
                  <a:pt x="3300300" y="3471895"/>
                  <a:pt x="3240339" y="3466898"/>
                </a:cubicBezTo>
                <a:lnTo>
                  <a:pt x="3135408" y="3361967"/>
                </a:lnTo>
                <a:cubicBezTo>
                  <a:pt x="3109935" y="3336494"/>
                  <a:pt x="3077537" y="3301269"/>
                  <a:pt x="3045467" y="3287016"/>
                </a:cubicBezTo>
                <a:cubicBezTo>
                  <a:pt x="3022184" y="3276668"/>
                  <a:pt x="2995234" y="3278205"/>
                  <a:pt x="2970516" y="3272026"/>
                </a:cubicBezTo>
                <a:cubicBezTo>
                  <a:pt x="2955187" y="3268194"/>
                  <a:pt x="2940535" y="3262033"/>
                  <a:pt x="2925545" y="3257036"/>
                </a:cubicBezTo>
                <a:cubicBezTo>
                  <a:pt x="2845598" y="3262033"/>
                  <a:pt x="2765409" y="3264056"/>
                  <a:pt x="2685703" y="3272026"/>
                </a:cubicBezTo>
                <a:cubicBezTo>
                  <a:pt x="2665203" y="3274076"/>
                  <a:pt x="2644678" y="3278901"/>
                  <a:pt x="2625742" y="3287016"/>
                </a:cubicBezTo>
                <a:cubicBezTo>
                  <a:pt x="2609183" y="3294113"/>
                  <a:pt x="2595761" y="3307003"/>
                  <a:pt x="2580771" y="3316996"/>
                </a:cubicBezTo>
                <a:cubicBezTo>
                  <a:pt x="2555788" y="3311999"/>
                  <a:pt x="2529239" y="3312042"/>
                  <a:pt x="2505821" y="3302006"/>
                </a:cubicBezTo>
                <a:cubicBezTo>
                  <a:pt x="2492831" y="3296439"/>
                  <a:pt x="2487599" y="3279866"/>
                  <a:pt x="2475840" y="3272026"/>
                </a:cubicBezTo>
                <a:cubicBezTo>
                  <a:pt x="2457247" y="3259631"/>
                  <a:pt x="2434473" y="3254440"/>
                  <a:pt x="2415880" y="3242045"/>
                </a:cubicBezTo>
                <a:cubicBezTo>
                  <a:pt x="2333577" y="3187176"/>
                  <a:pt x="2445312" y="3231869"/>
                  <a:pt x="2340929" y="3197075"/>
                </a:cubicBezTo>
                <a:cubicBezTo>
                  <a:pt x="2330936" y="3182085"/>
                  <a:pt x="2325939" y="3162098"/>
                  <a:pt x="2310949" y="3152104"/>
                </a:cubicBezTo>
                <a:cubicBezTo>
                  <a:pt x="2301877" y="3146056"/>
                  <a:pt x="2177688" y="3122454"/>
                  <a:pt x="2176037" y="3122124"/>
                </a:cubicBezTo>
                <a:cubicBezTo>
                  <a:pt x="2161047" y="3112131"/>
                  <a:pt x="2148286" y="3097442"/>
                  <a:pt x="2131067" y="3092144"/>
                </a:cubicBezTo>
                <a:cubicBezTo>
                  <a:pt x="1971796" y="3043137"/>
                  <a:pt x="1776926" y="3053653"/>
                  <a:pt x="1621401" y="3047173"/>
                </a:cubicBezTo>
                <a:cubicBezTo>
                  <a:pt x="1591421" y="3042176"/>
                  <a:pt x="1561814" y="3033740"/>
                  <a:pt x="1531460" y="3032183"/>
                </a:cubicBezTo>
                <a:cubicBezTo>
                  <a:pt x="1366709" y="3023734"/>
                  <a:pt x="1201150" y="3031281"/>
                  <a:pt x="1036785" y="3017193"/>
                </a:cubicBezTo>
                <a:cubicBezTo>
                  <a:pt x="1022704" y="3015986"/>
                  <a:pt x="1018563" y="2995053"/>
                  <a:pt x="1006804" y="2987213"/>
                </a:cubicBezTo>
                <a:cubicBezTo>
                  <a:pt x="988211" y="2974818"/>
                  <a:pt x="966005" y="2968729"/>
                  <a:pt x="946844" y="2957232"/>
                </a:cubicBezTo>
                <a:cubicBezTo>
                  <a:pt x="915947" y="2938694"/>
                  <a:pt x="892077" y="2905089"/>
                  <a:pt x="856903" y="2897272"/>
                </a:cubicBezTo>
                <a:cubicBezTo>
                  <a:pt x="677821" y="2857475"/>
                  <a:pt x="767777" y="2872378"/>
                  <a:pt x="587080" y="2852301"/>
                </a:cubicBezTo>
                <a:cubicBezTo>
                  <a:pt x="547106" y="2842308"/>
                  <a:pt x="500121" y="2847044"/>
                  <a:pt x="467158" y="2822321"/>
                </a:cubicBezTo>
                <a:cubicBezTo>
                  <a:pt x="460326" y="2817197"/>
                  <a:pt x="379281" y="2754679"/>
                  <a:pt x="362227" y="2747370"/>
                </a:cubicBezTo>
                <a:cubicBezTo>
                  <a:pt x="343291" y="2739255"/>
                  <a:pt x="322254" y="2737377"/>
                  <a:pt x="302267" y="2732380"/>
                </a:cubicBezTo>
                <a:cubicBezTo>
                  <a:pt x="244080" y="2674193"/>
                  <a:pt x="232273" y="2664865"/>
                  <a:pt x="167355" y="2567488"/>
                </a:cubicBezTo>
                <a:cubicBezTo>
                  <a:pt x="157362" y="2552498"/>
                  <a:pt x="148629" y="2536586"/>
                  <a:pt x="137375" y="2522518"/>
                </a:cubicBezTo>
                <a:cubicBezTo>
                  <a:pt x="128546" y="2511482"/>
                  <a:pt x="116223" y="2503573"/>
                  <a:pt x="107394" y="2492537"/>
                </a:cubicBezTo>
                <a:cubicBezTo>
                  <a:pt x="31749" y="2397981"/>
                  <a:pt x="119826" y="2489981"/>
                  <a:pt x="47434" y="2417586"/>
                </a:cubicBezTo>
                <a:cubicBezTo>
                  <a:pt x="42437" y="2402596"/>
                  <a:pt x="36276" y="2387945"/>
                  <a:pt x="32444" y="2372616"/>
                </a:cubicBezTo>
                <a:cubicBezTo>
                  <a:pt x="26264" y="2347898"/>
                  <a:pt x="22980" y="2322537"/>
                  <a:pt x="17453" y="2297665"/>
                </a:cubicBezTo>
                <a:cubicBezTo>
                  <a:pt x="12984" y="2277554"/>
                  <a:pt x="7460" y="2257691"/>
                  <a:pt x="2463" y="2237704"/>
                </a:cubicBezTo>
                <a:cubicBezTo>
                  <a:pt x="7460" y="2182740"/>
                  <a:pt x="0" y="2125171"/>
                  <a:pt x="17453" y="2072813"/>
                </a:cubicBezTo>
                <a:cubicBezTo>
                  <a:pt x="22450" y="2057823"/>
                  <a:pt x="46623" y="2057822"/>
                  <a:pt x="62424" y="2057822"/>
                </a:cubicBezTo>
                <a:cubicBezTo>
                  <a:pt x="277341" y="2057822"/>
                  <a:pt x="492142" y="2067816"/>
                  <a:pt x="707001" y="2072813"/>
                </a:cubicBezTo>
                <a:cubicBezTo>
                  <a:pt x="896876" y="2067816"/>
                  <a:pt x="1087192" y="2071683"/>
                  <a:pt x="1276627" y="2057822"/>
                </a:cubicBezTo>
                <a:cubicBezTo>
                  <a:pt x="1294595" y="2056507"/>
                  <a:pt x="1305956" y="2036780"/>
                  <a:pt x="1321598" y="2027842"/>
                </a:cubicBezTo>
                <a:cubicBezTo>
                  <a:pt x="1373465" y="1998204"/>
                  <a:pt x="1376075" y="1999690"/>
                  <a:pt x="1426529" y="1982872"/>
                </a:cubicBezTo>
                <a:cubicBezTo>
                  <a:pt x="1493788" y="1915610"/>
                  <a:pt x="1413913" y="1986549"/>
                  <a:pt x="1501480" y="1937901"/>
                </a:cubicBezTo>
                <a:cubicBezTo>
                  <a:pt x="1532978" y="1920402"/>
                  <a:pt x="1559193" y="1894054"/>
                  <a:pt x="1591421" y="1877940"/>
                </a:cubicBezTo>
                <a:cubicBezTo>
                  <a:pt x="1611408" y="1867947"/>
                  <a:pt x="1631979" y="1859047"/>
                  <a:pt x="1651381" y="1847960"/>
                </a:cubicBezTo>
                <a:cubicBezTo>
                  <a:pt x="1689299" y="1826293"/>
                  <a:pt x="1720548" y="1798044"/>
                  <a:pt x="1756312" y="1773009"/>
                </a:cubicBezTo>
                <a:cubicBezTo>
                  <a:pt x="1799910" y="1742490"/>
                  <a:pt x="1843565" y="1723904"/>
                  <a:pt x="1876234" y="1683068"/>
                </a:cubicBezTo>
                <a:cubicBezTo>
                  <a:pt x="1887488" y="1669000"/>
                  <a:pt x="1896221" y="1653088"/>
                  <a:pt x="1906214" y="1638098"/>
                </a:cubicBezTo>
                <a:cubicBezTo>
                  <a:pt x="1911211" y="1623108"/>
                  <a:pt x="1913074" y="1606676"/>
                  <a:pt x="1921204" y="1593127"/>
                </a:cubicBezTo>
                <a:cubicBezTo>
                  <a:pt x="1928475" y="1581008"/>
                  <a:pt x="1944865" y="1575788"/>
                  <a:pt x="1951185" y="1563147"/>
                </a:cubicBezTo>
                <a:cubicBezTo>
                  <a:pt x="1965318" y="1534881"/>
                  <a:pt x="1971172" y="1503186"/>
                  <a:pt x="1981165" y="1473206"/>
                </a:cubicBezTo>
                <a:cubicBezTo>
                  <a:pt x="1986162" y="1458216"/>
                  <a:pt x="1993056" y="1443730"/>
                  <a:pt x="1996155" y="1428236"/>
                </a:cubicBezTo>
                <a:cubicBezTo>
                  <a:pt x="2009646" y="1360779"/>
                  <a:pt x="2016471" y="1316156"/>
                  <a:pt x="2041126" y="1248354"/>
                </a:cubicBezTo>
                <a:cubicBezTo>
                  <a:pt x="2048763" y="1227353"/>
                  <a:pt x="2062807" y="1209141"/>
                  <a:pt x="2071106" y="1188393"/>
                </a:cubicBezTo>
                <a:cubicBezTo>
                  <a:pt x="2082843" y="1159051"/>
                  <a:pt x="2091093" y="1128432"/>
                  <a:pt x="2101086" y="1098452"/>
                </a:cubicBezTo>
                <a:cubicBezTo>
                  <a:pt x="2106083" y="1083462"/>
                  <a:pt x="2109009" y="1067614"/>
                  <a:pt x="2116076" y="1053481"/>
                </a:cubicBezTo>
                <a:cubicBezTo>
                  <a:pt x="2126070" y="1033494"/>
                  <a:pt x="2134970" y="1012923"/>
                  <a:pt x="2146057" y="993521"/>
                </a:cubicBezTo>
                <a:cubicBezTo>
                  <a:pt x="2154995" y="977879"/>
                  <a:pt x="2167980" y="964664"/>
                  <a:pt x="2176037" y="948550"/>
                </a:cubicBezTo>
                <a:cubicBezTo>
                  <a:pt x="2183103" y="934417"/>
                  <a:pt x="2186030" y="918570"/>
                  <a:pt x="2191027" y="903580"/>
                </a:cubicBezTo>
                <a:cubicBezTo>
                  <a:pt x="2215078" y="759270"/>
                  <a:pt x="2188463" y="864591"/>
                  <a:pt x="2235998" y="753678"/>
                </a:cubicBezTo>
                <a:cubicBezTo>
                  <a:pt x="2251579" y="717324"/>
                  <a:pt x="2248046" y="692544"/>
                  <a:pt x="2280968" y="663737"/>
                </a:cubicBezTo>
                <a:cubicBezTo>
                  <a:pt x="2308085" y="640010"/>
                  <a:pt x="2345431" y="629255"/>
                  <a:pt x="2370909" y="603777"/>
                </a:cubicBezTo>
                <a:lnTo>
                  <a:pt x="2475840" y="498845"/>
                </a:lnTo>
                <a:cubicBezTo>
                  <a:pt x="2485834" y="488851"/>
                  <a:pt x="2494062" y="476705"/>
                  <a:pt x="2505821" y="468865"/>
                </a:cubicBezTo>
                <a:cubicBezTo>
                  <a:pt x="2551141" y="438652"/>
                  <a:pt x="2574403" y="427390"/>
                  <a:pt x="2610752" y="378924"/>
                </a:cubicBezTo>
                <a:cubicBezTo>
                  <a:pt x="2625742" y="358937"/>
                  <a:pt x="2639463" y="337932"/>
                  <a:pt x="2655722" y="318963"/>
                </a:cubicBezTo>
                <a:cubicBezTo>
                  <a:pt x="2713988" y="250987"/>
                  <a:pt x="2682582" y="294478"/>
                  <a:pt x="2745663" y="244013"/>
                </a:cubicBezTo>
                <a:cubicBezTo>
                  <a:pt x="2756699" y="235184"/>
                  <a:pt x="2764608" y="222861"/>
                  <a:pt x="2775644" y="214032"/>
                </a:cubicBezTo>
                <a:cubicBezTo>
                  <a:pt x="2789712" y="202778"/>
                  <a:pt x="2807149" y="196021"/>
                  <a:pt x="2820614" y="184052"/>
                </a:cubicBezTo>
                <a:cubicBezTo>
                  <a:pt x="2852303" y="155884"/>
                  <a:pt x="2910555" y="94111"/>
                  <a:pt x="2910555" y="94111"/>
                </a:cubicBezTo>
                <a:cubicBezTo>
                  <a:pt x="2932891" y="4767"/>
                  <a:pt x="2913037" y="0"/>
                  <a:pt x="3060457" y="49140"/>
                </a:cubicBezTo>
                <a:cubicBezTo>
                  <a:pt x="3094640" y="60534"/>
                  <a:pt x="3150398" y="109101"/>
                  <a:pt x="3150398" y="109101"/>
                </a:cubicBezTo>
                <a:cubicBezTo>
                  <a:pt x="3230742" y="229620"/>
                  <a:pt x="3142916" y="81699"/>
                  <a:pt x="3195368" y="378924"/>
                </a:cubicBezTo>
                <a:cubicBezTo>
                  <a:pt x="3201282" y="412437"/>
                  <a:pt x="3210359" y="348944"/>
                  <a:pt x="3225349" y="3939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6000"/>
            </a:schemeClr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                  Чернигов</a:t>
            </a:r>
          </a:p>
          <a:p>
            <a:pPr algn="ctr"/>
            <a:endParaRPr lang="ru-RU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          Киев</a:t>
            </a:r>
          </a:p>
          <a:p>
            <a:pPr algn="ctr"/>
            <a:r>
              <a:rPr lang="ru-RU" dirty="0" smtClean="0"/>
              <a:t>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Переяслав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          П О Л Я Н 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72132" y="2143116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86512" y="114298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12" y="235743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951095" y="29980"/>
            <a:ext cx="2218544" cy="5666282"/>
          </a:xfrm>
          <a:custGeom>
            <a:avLst/>
            <a:gdLst>
              <a:gd name="connsiteX0" fmla="*/ 0 w 2218544"/>
              <a:gd name="connsiteY0" fmla="*/ 0 h 5666282"/>
              <a:gd name="connsiteX1" fmla="*/ 59961 w 2218544"/>
              <a:gd name="connsiteY1" fmla="*/ 89941 h 5666282"/>
              <a:gd name="connsiteX2" fmla="*/ 74951 w 2218544"/>
              <a:gd name="connsiteY2" fmla="*/ 149902 h 5666282"/>
              <a:gd name="connsiteX3" fmla="*/ 89941 w 2218544"/>
              <a:gd name="connsiteY3" fmla="*/ 224853 h 5666282"/>
              <a:gd name="connsiteX4" fmla="*/ 104931 w 2218544"/>
              <a:gd name="connsiteY4" fmla="*/ 269823 h 5666282"/>
              <a:gd name="connsiteX5" fmla="*/ 149902 w 2218544"/>
              <a:gd name="connsiteY5" fmla="*/ 374754 h 5666282"/>
              <a:gd name="connsiteX6" fmla="*/ 164892 w 2218544"/>
              <a:gd name="connsiteY6" fmla="*/ 419725 h 5666282"/>
              <a:gd name="connsiteX7" fmla="*/ 179882 w 2218544"/>
              <a:gd name="connsiteY7" fmla="*/ 524656 h 5666282"/>
              <a:gd name="connsiteX8" fmla="*/ 209862 w 2218544"/>
              <a:gd name="connsiteY8" fmla="*/ 569627 h 5666282"/>
              <a:gd name="connsiteX9" fmla="*/ 239843 w 2218544"/>
              <a:gd name="connsiteY9" fmla="*/ 659568 h 5666282"/>
              <a:gd name="connsiteX10" fmla="*/ 269823 w 2218544"/>
              <a:gd name="connsiteY10" fmla="*/ 719528 h 5666282"/>
              <a:gd name="connsiteX11" fmla="*/ 269823 w 2218544"/>
              <a:gd name="connsiteY11" fmla="*/ 1064302 h 5666282"/>
              <a:gd name="connsiteX12" fmla="*/ 254833 w 2218544"/>
              <a:gd name="connsiteY12" fmla="*/ 1109272 h 5666282"/>
              <a:gd name="connsiteX13" fmla="*/ 194872 w 2218544"/>
              <a:gd name="connsiteY13" fmla="*/ 1169233 h 5666282"/>
              <a:gd name="connsiteX14" fmla="*/ 149902 w 2218544"/>
              <a:gd name="connsiteY14" fmla="*/ 1439056 h 5666282"/>
              <a:gd name="connsiteX15" fmla="*/ 134912 w 2218544"/>
              <a:gd name="connsiteY15" fmla="*/ 1484027 h 5666282"/>
              <a:gd name="connsiteX16" fmla="*/ 119921 w 2218544"/>
              <a:gd name="connsiteY16" fmla="*/ 1573968 h 5666282"/>
              <a:gd name="connsiteX17" fmla="*/ 104931 w 2218544"/>
              <a:gd name="connsiteY17" fmla="*/ 1633928 h 5666282"/>
              <a:gd name="connsiteX18" fmla="*/ 119921 w 2218544"/>
              <a:gd name="connsiteY18" fmla="*/ 2113613 h 5666282"/>
              <a:gd name="connsiteX19" fmla="*/ 164892 w 2218544"/>
              <a:gd name="connsiteY19" fmla="*/ 2248525 h 5666282"/>
              <a:gd name="connsiteX20" fmla="*/ 179882 w 2218544"/>
              <a:gd name="connsiteY20" fmla="*/ 2293495 h 5666282"/>
              <a:gd name="connsiteX21" fmla="*/ 209862 w 2218544"/>
              <a:gd name="connsiteY21" fmla="*/ 2338466 h 5666282"/>
              <a:gd name="connsiteX22" fmla="*/ 239843 w 2218544"/>
              <a:gd name="connsiteY22" fmla="*/ 2443397 h 5666282"/>
              <a:gd name="connsiteX23" fmla="*/ 269823 w 2218544"/>
              <a:gd name="connsiteY23" fmla="*/ 2488368 h 5666282"/>
              <a:gd name="connsiteX24" fmla="*/ 359764 w 2218544"/>
              <a:gd name="connsiteY24" fmla="*/ 2563318 h 5666282"/>
              <a:gd name="connsiteX25" fmla="*/ 419725 w 2218544"/>
              <a:gd name="connsiteY25" fmla="*/ 2623279 h 5666282"/>
              <a:gd name="connsiteX26" fmla="*/ 479685 w 2218544"/>
              <a:gd name="connsiteY26" fmla="*/ 2668250 h 5666282"/>
              <a:gd name="connsiteX27" fmla="*/ 509666 w 2218544"/>
              <a:gd name="connsiteY27" fmla="*/ 2713220 h 5666282"/>
              <a:gd name="connsiteX28" fmla="*/ 554636 w 2218544"/>
              <a:gd name="connsiteY28" fmla="*/ 2758190 h 5666282"/>
              <a:gd name="connsiteX29" fmla="*/ 614597 w 2218544"/>
              <a:gd name="connsiteY29" fmla="*/ 2893102 h 5666282"/>
              <a:gd name="connsiteX30" fmla="*/ 644577 w 2218544"/>
              <a:gd name="connsiteY30" fmla="*/ 2953063 h 5666282"/>
              <a:gd name="connsiteX31" fmla="*/ 689548 w 2218544"/>
              <a:gd name="connsiteY31" fmla="*/ 2998033 h 5666282"/>
              <a:gd name="connsiteX32" fmla="*/ 719528 w 2218544"/>
              <a:gd name="connsiteY32" fmla="*/ 3043004 h 5666282"/>
              <a:gd name="connsiteX33" fmla="*/ 764498 w 2218544"/>
              <a:gd name="connsiteY33" fmla="*/ 3087974 h 5666282"/>
              <a:gd name="connsiteX34" fmla="*/ 839449 w 2218544"/>
              <a:gd name="connsiteY34" fmla="*/ 3162925 h 5666282"/>
              <a:gd name="connsiteX35" fmla="*/ 869430 w 2218544"/>
              <a:gd name="connsiteY35" fmla="*/ 3192905 h 5666282"/>
              <a:gd name="connsiteX36" fmla="*/ 1004341 w 2218544"/>
              <a:gd name="connsiteY36" fmla="*/ 3237876 h 5666282"/>
              <a:gd name="connsiteX37" fmla="*/ 1049312 w 2218544"/>
              <a:gd name="connsiteY37" fmla="*/ 3252866 h 5666282"/>
              <a:gd name="connsiteX38" fmla="*/ 1154243 w 2218544"/>
              <a:gd name="connsiteY38" fmla="*/ 3297836 h 5666282"/>
              <a:gd name="connsiteX39" fmla="*/ 1259174 w 2218544"/>
              <a:gd name="connsiteY39" fmla="*/ 3342807 h 5666282"/>
              <a:gd name="connsiteX40" fmla="*/ 1304144 w 2218544"/>
              <a:gd name="connsiteY40" fmla="*/ 3372787 h 5666282"/>
              <a:gd name="connsiteX41" fmla="*/ 1334125 w 2218544"/>
              <a:gd name="connsiteY41" fmla="*/ 3402768 h 5666282"/>
              <a:gd name="connsiteX42" fmla="*/ 1379095 w 2218544"/>
              <a:gd name="connsiteY42" fmla="*/ 3417758 h 5666282"/>
              <a:gd name="connsiteX43" fmla="*/ 1424066 w 2218544"/>
              <a:gd name="connsiteY43" fmla="*/ 3447738 h 5666282"/>
              <a:gd name="connsiteX44" fmla="*/ 1499016 w 2218544"/>
              <a:gd name="connsiteY44" fmla="*/ 3537679 h 5666282"/>
              <a:gd name="connsiteX45" fmla="*/ 1514007 w 2218544"/>
              <a:gd name="connsiteY45" fmla="*/ 3597640 h 5666282"/>
              <a:gd name="connsiteX46" fmla="*/ 1558977 w 2218544"/>
              <a:gd name="connsiteY46" fmla="*/ 3627620 h 5666282"/>
              <a:gd name="connsiteX47" fmla="*/ 1618938 w 2218544"/>
              <a:gd name="connsiteY47" fmla="*/ 3672590 h 5666282"/>
              <a:gd name="connsiteX48" fmla="*/ 1708879 w 2218544"/>
              <a:gd name="connsiteY48" fmla="*/ 3762531 h 5666282"/>
              <a:gd name="connsiteX49" fmla="*/ 1768839 w 2218544"/>
              <a:gd name="connsiteY49" fmla="*/ 3792512 h 5666282"/>
              <a:gd name="connsiteX50" fmla="*/ 1858780 w 2218544"/>
              <a:gd name="connsiteY50" fmla="*/ 3837482 h 5666282"/>
              <a:gd name="connsiteX51" fmla="*/ 1933731 w 2218544"/>
              <a:gd name="connsiteY51" fmla="*/ 3882453 h 5666282"/>
              <a:gd name="connsiteX52" fmla="*/ 2053653 w 2218544"/>
              <a:gd name="connsiteY52" fmla="*/ 3912433 h 5666282"/>
              <a:gd name="connsiteX53" fmla="*/ 2098623 w 2218544"/>
              <a:gd name="connsiteY53" fmla="*/ 3942413 h 5666282"/>
              <a:gd name="connsiteX54" fmla="*/ 2158584 w 2218544"/>
              <a:gd name="connsiteY54" fmla="*/ 4002374 h 5666282"/>
              <a:gd name="connsiteX55" fmla="*/ 2188564 w 2218544"/>
              <a:gd name="connsiteY55" fmla="*/ 4062335 h 5666282"/>
              <a:gd name="connsiteX56" fmla="*/ 2218544 w 2218544"/>
              <a:gd name="connsiteY56" fmla="*/ 4152276 h 5666282"/>
              <a:gd name="connsiteX57" fmla="*/ 2173574 w 2218544"/>
              <a:gd name="connsiteY57" fmla="*/ 4182256 h 5666282"/>
              <a:gd name="connsiteX58" fmla="*/ 2158584 w 2218544"/>
              <a:gd name="connsiteY58" fmla="*/ 4467069 h 5666282"/>
              <a:gd name="connsiteX59" fmla="*/ 2188564 w 2218544"/>
              <a:gd name="connsiteY59" fmla="*/ 4586990 h 5666282"/>
              <a:gd name="connsiteX60" fmla="*/ 2173574 w 2218544"/>
              <a:gd name="connsiteY60" fmla="*/ 4691922 h 5666282"/>
              <a:gd name="connsiteX61" fmla="*/ 1993692 w 2218544"/>
              <a:gd name="connsiteY61" fmla="*/ 4736892 h 5666282"/>
              <a:gd name="connsiteX62" fmla="*/ 1873771 w 2218544"/>
              <a:gd name="connsiteY62" fmla="*/ 4781863 h 5666282"/>
              <a:gd name="connsiteX63" fmla="*/ 1813810 w 2218544"/>
              <a:gd name="connsiteY63" fmla="*/ 4796853 h 5666282"/>
              <a:gd name="connsiteX64" fmla="*/ 1738859 w 2218544"/>
              <a:gd name="connsiteY64" fmla="*/ 4871804 h 5666282"/>
              <a:gd name="connsiteX65" fmla="*/ 1693889 w 2218544"/>
              <a:gd name="connsiteY65" fmla="*/ 4916774 h 5666282"/>
              <a:gd name="connsiteX66" fmla="*/ 1633928 w 2218544"/>
              <a:gd name="connsiteY66" fmla="*/ 5021705 h 5666282"/>
              <a:gd name="connsiteX67" fmla="*/ 1603948 w 2218544"/>
              <a:gd name="connsiteY67" fmla="*/ 5051686 h 5666282"/>
              <a:gd name="connsiteX68" fmla="*/ 1543987 w 2218544"/>
              <a:gd name="connsiteY68" fmla="*/ 5141627 h 5666282"/>
              <a:gd name="connsiteX69" fmla="*/ 1514007 w 2218544"/>
              <a:gd name="connsiteY69" fmla="*/ 5186597 h 5666282"/>
              <a:gd name="connsiteX70" fmla="*/ 1484026 w 2218544"/>
              <a:gd name="connsiteY70" fmla="*/ 5216577 h 5666282"/>
              <a:gd name="connsiteX71" fmla="*/ 1454046 w 2218544"/>
              <a:gd name="connsiteY71" fmla="*/ 5276538 h 5666282"/>
              <a:gd name="connsiteX72" fmla="*/ 1349115 w 2218544"/>
              <a:gd name="connsiteY72" fmla="*/ 5336499 h 5666282"/>
              <a:gd name="connsiteX73" fmla="*/ 1259174 w 2218544"/>
              <a:gd name="connsiteY73" fmla="*/ 5381469 h 5666282"/>
              <a:gd name="connsiteX74" fmla="*/ 1184223 w 2218544"/>
              <a:gd name="connsiteY74" fmla="*/ 5441430 h 5666282"/>
              <a:gd name="connsiteX75" fmla="*/ 1124262 w 2218544"/>
              <a:gd name="connsiteY75" fmla="*/ 5456420 h 5666282"/>
              <a:gd name="connsiteX76" fmla="*/ 1034321 w 2218544"/>
              <a:gd name="connsiteY76" fmla="*/ 5486400 h 5666282"/>
              <a:gd name="connsiteX77" fmla="*/ 944380 w 2218544"/>
              <a:gd name="connsiteY77" fmla="*/ 5531371 h 5666282"/>
              <a:gd name="connsiteX78" fmla="*/ 854439 w 2218544"/>
              <a:gd name="connsiteY78" fmla="*/ 5591331 h 5666282"/>
              <a:gd name="connsiteX79" fmla="*/ 779489 w 2218544"/>
              <a:gd name="connsiteY79" fmla="*/ 5606322 h 5666282"/>
              <a:gd name="connsiteX80" fmla="*/ 734518 w 2218544"/>
              <a:gd name="connsiteY80" fmla="*/ 5621312 h 5666282"/>
              <a:gd name="connsiteX81" fmla="*/ 539646 w 2218544"/>
              <a:gd name="connsiteY81" fmla="*/ 5636302 h 5666282"/>
              <a:gd name="connsiteX82" fmla="*/ 434715 w 2218544"/>
              <a:gd name="connsiteY82" fmla="*/ 5666282 h 566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218544" h="5666282">
                <a:moveTo>
                  <a:pt x="0" y="0"/>
                </a:moveTo>
                <a:cubicBezTo>
                  <a:pt x="19987" y="29980"/>
                  <a:pt x="51222" y="54985"/>
                  <a:pt x="59961" y="89941"/>
                </a:cubicBezTo>
                <a:cubicBezTo>
                  <a:pt x="64958" y="109928"/>
                  <a:pt x="70482" y="129790"/>
                  <a:pt x="74951" y="149902"/>
                </a:cubicBezTo>
                <a:cubicBezTo>
                  <a:pt x="80478" y="174774"/>
                  <a:pt x="83762" y="200135"/>
                  <a:pt x="89941" y="224853"/>
                </a:cubicBezTo>
                <a:cubicBezTo>
                  <a:pt x="93773" y="240182"/>
                  <a:pt x="101099" y="254494"/>
                  <a:pt x="104931" y="269823"/>
                </a:cubicBezTo>
                <a:cubicBezTo>
                  <a:pt x="128613" y="364553"/>
                  <a:pt x="98621" y="323474"/>
                  <a:pt x="149902" y="374754"/>
                </a:cubicBezTo>
                <a:cubicBezTo>
                  <a:pt x="154899" y="389744"/>
                  <a:pt x="161793" y="404231"/>
                  <a:pt x="164892" y="419725"/>
                </a:cubicBezTo>
                <a:cubicBezTo>
                  <a:pt x="171821" y="454371"/>
                  <a:pt x="169730" y="490814"/>
                  <a:pt x="179882" y="524656"/>
                </a:cubicBezTo>
                <a:cubicBezTo>
                  <a:pt x="185059" y="541912"/>
                  <a:pt x="202545" y="553164"/>
                  <a:pt x="209862" y="569627"/>
                </a:cubicBezTo>
                <a:cubicBezTo>
                  <a:pt x="222697" y="598505"/>
                  <a:pt x="225710" y="631302"/>
                  <a:pt x="239843" y="659568"/>
                </a:cubicBezTo>
                <a:lnTo>
                  <a:pt x="269823" y="719528"/>
                </a:lnTo>
                <a:cubicBezTo>
                  <a:pt x="306013" y="864289"/>
                  <a:pt x="294468" y="793205"/>
                  <a:pt x="269823" y="1064302"/>
                </a:cubicBezTo>
                <a:cubicBezTo>
                  <a:pt x="268392" y="1080038"/>
                  <a:pt x="264017" y="1096414"/>
                  <a:pt x="254833" y="1109272"/>
                </a:cubicBezTo>
                <a:cubicBezTo>
                  <a:pt x="238404" y="1132273"/>
                  <a:pt x="194872" y="1169233"/>
                  <a:pt x="194872" y="1169233"/>
                </a:cubicBezTo>
                <a:cubicBezTo>
                  <a:pt x="134293" y="1320682"/>
                  <a:pt x="182459" y="1178596"/>
                  <a:pt x="149902" y="1439056"/>
                </a:cubicBezTo>
                <a:cubicBezTo>
                  <a:pt x="147942" y="1454735"/>
                  <a:pt x="138340" y="1468602"/>
                  <a:pt x="134912" y="1484027"/>
                </a:cubicBezTo>
                <a:cubicBezTo>
                  <a:pt x="128319" y="1513697"/>
                  <a:pt x="125882" y="1544164"/>
                  <a:pt x="119921" y="1573968"/>
                </a:cubicBezTo>
                <a:cubicBezTo>
                  <a:pt x="115881" y="1594170"/>
                  <a:pt x="109928" y="1613941"/>
                  <a:pt x="104931" y="1633928"/>
                </a:cubicBezTo>
                <a:cubicBezTo>
                  <a:pt x="109928" y="1793823"/>
                  <a:pt x="111513" y="1953861"/>
                  <a:pt x="119921" y="2113613"/>
                </a:cubicBezTo>
                <a:cubicBezTo>
                  <a:pt x="126469" y="2238024"/>
                  <a:pt x="124813" y="2168366"/>
                  <a:pt x="164892" y="2248525"/>
                </a:cubicBezTo>
                <a:cubicBezTo>
                  <a:pt x="171958" y="2262658"/>
                  <a:pt x="172816" y="2279362"/>
                  <a:pt x="179882" y="2293495"/>
                </a:cubicBezTo>
                <a:cubicBezTo>
                  <a:pt x="187939" y="2309609"/>
                  <a:pt x="201805" y="2322352"/>
                  <a:pt x="209862" y="2338466"/>
                </a:cubicBezTo>
                <a:cubicBezTo>
                  <a:pt x="239040" y="2396820"/>
                  <a:pt x="211019" y="2376139"/>
                  <a:pt x="239843" y="2443397"/>
                </a:cubicBezTo>
                <a:cubicBezTo>
                  <a:pt x="246940" y="2459956"/>
                  <a:pt x="258289" y="2474528"/>
                  <a:pt x="269823" y="2488368"/>
                </a:cubicBezTo>
                <a:cubicBezTo>
                  <a:pt x="334795" y="2566334"/>
                  <a:pt x="290984" y="2504363"/>
                  <a:pt x="359764" y="2563318"/>
                </a:cubicBezTo>
                <a:cubicBezTo>
                  <a:pt x="381225" y="2581713"/>
                  <a:pt x="397112" y="2606319"/>
                  <a:pt x="419725" y="2623279"/>
                </a:cubicBezTo>
                <a:cubicBezTo>
                  <a:pt x="439712" y="2638269"/>
                  <a:pt x="462019" y="2650584"/>
                  <a:pt x="479685" y="2668250"/>
                </a:cubicBezTo>
                <a:cubicBezTo>
                  <a:pt x="492424" y="2680989"/>
                  <a:pt x="498132" y="2699380"/>
                  <a:pt x="509666" y="2713220"/>
                </a:cubicBezTo>
                <a:cubicBezTo>
                  <a:pt x="523237" y="2729505"/>
                  <a:pt x="541065" y="2741904"/>
                  <a:pt x="554636" y="2758190"/>
                </a:cubicBezTo>
                <a:cubicBezTo>
                  <a:pt x="609750" y="2824328"/>
                  <a:pt x="565579" y="2795065"/>
                  <a:pt x="614597" y="2893102"/>
                </a:cubicBezTo>
                <a:cubicBezTo>
                  <a:pt x="624590" y="2913089"/>
                  <a:pt x="631589" y="2934879"/>
                  <a:pt x="644577" y="2953063"/>
                </a:cubicBezTo>
                <a:cubicBezTo>
                  <a:pt x="656899" y="2970314"/>
                  <a:pt x="675977" y="2981747"/>
                  <a:pt x="689548" y="2998033"/>
                </a:cubicBezTo>
                <a:cubicBezTo>
                  <a:pt x="701082" y="3011873"/>
                  <a:pt x="707995" y="3029164"/>
                  <a:pt x="719528" y="3043004"/>
                </a:cubicBezTo>
                <a:cubicBezTo>
                  <a:pt x="733099" y="3059290"/>
                  <a:pt x="750927" y="3071688"/>
                  <a:pt x="764498" y="3087974"/>
                </a:cubicBezTo>
                <a:cubicBezTo>
                  <a:pt x="854437" y="3195900"/>
                  <a:pt x="729526" y="3074988"/>
                  <a:pt x="839449" y="3162925"/>
                </a:cubicBezTo>
                <a:cubicBezTo>
                  <a:pt x="850485" y="3171754"/>
                  <a:pt x="856789" y="3186585"/>
                  <a:pt x="869430" y="3192905"/>
                </a:cubicBezTo>
                <a:cubicBezTo>
                  <a:pt x="869434" y="3192907"/>
                  <a:pt x="981854" y="3230380"/>
                  <a:pt x="1004341" y="3237876"/>
                </a:cubicBezTo>
                <a:lnTo>
                  <a:pt x="1049312" y="3252866"/>
                </a:lnTo>
                <a:cubicBezTo>
                  <a:pt x="1162216" y="3328135"/>
                  <a:pt x="1018721" y="3239754"/>
                  <a:pt x="1154243" y="3297836"/>
                </a:cubicBezTo>
                <a:cubicBezTo>
                  <a:pt x="1299172" y="3359949"/>
                  <a:pt x="1087029" y="3299772"/>
                  <a:pt x="1259174" y="3342807"/>
                </a:cubicBezTo>
                <a:cubicBezTo>
                  <a:pt x="1274164" y="3352800"/>
                  <a:pt x="1290076" y="3361533"/>
                  <a:pt x="1304144" y="3372787"/>
                </a:cubicBezTo>
                <a:cubicBezTo>
                  <a:pt x="1315180" y="3381616"/>
                  <a:pt x="1322006" y="3395496"/>
                  <a:pt x="1334125" y="3402768"/>
                </a:cubicBezTo>
                <a:cubicBezTo>
                  <a:pt x="1347674" y="3410898"/>
                  <a:pt x="1364962" y="3410692"/>
                  <a:pt x="1379095" y="3417758"/>
                </a:cubicBezTo>
                <a:cubicBezTo>
                  <a:pt x="1395209" y="3425815"/>
                  <a:pt x="1409076" y="3437745"/>
                  <a:pt x="1424066" y="3447738"/>
                </a:cubicBezTo>
                <a:cubicBezTo>
                  <a:pt x="1465609" y="3572371"/>
                  <a:pt x="1396923" y="3394749"/>
                  <a:pt x="1499016" y="3537679"/>
                </a:cubicBezTo>
                <a:cubicBezTo>
                  <a:pt x="1510991" y="3554444"/>
                  <a:pt x="1502579" y="3580498"/>
                  <a:pt x="1514007" y="3597640"/>
                </a:cubicBezTo>
                <a:cubicBezTo>
                  <a:pt x="1524000" y="3612630"/>
                  <a:pt x="1544317" y="3617149"/>
                  <a:pt x="1558977" y="3627620"/>
                </a:cubicBezTo>
                <a:cubicBezTo>
                  <a:pt x="1579307" y="3642141"/>
                  <a:pt x="1600368" y="3655877"/>
                  <a:pt x="1618938" y="3672590"/>
                </a:cubicBezTo>
                <a:cubicBezTo>
                  <a:pt x="1650453" y="3700953"/>
                  <a:pt x="1670957" y="3743569"/>
                  <a:pt x="1708879" y="3762531"/>
                </a:cubicBezTo>
                <a:cubicBezTo>
                  <a:pt x="1728866" y="3772525"/>
                  <a:pt x="1750246" y="3780117"/>
                  <a:pt x="1768839" y="3792512"/>
                </a:cubicBezTo>
                <a:cubicBezTo>
                  <a:pt x="1849023" y="3845968"/>
                  <a:pt x="1733164" y="3806078"/>
                  <a:pt x="1858780" y="3837482"/>
                </a:cubicBezTo>
                <a:cubicBezTo>
                  <a:pt x="1895582" y="3874284"/>
                  <a:pt x="1880218" y="3867859"/>
                  <a:pt x="1933731" y="3882453"/>
                </a:cubicBezTo>
                <a:cubicBezTo>
                  <a:pt x="1973483" y="3893294"/>
                  <a:pt x="2053653" y="3912433"/>
                  <a:pt x="2053653" y="3912433"/>
                </a:cubicBezTo>
                <a:cubicBezTo>
                  <a:pt x="2068643" y="3922426"/>
                  <a:pt x="2084944" y="3930689"/>
                  <a:pt x="2098623" y="3942413"/>
                </a:cubicBezTo>
                <a:cubicBezTo>
                  <a:pt x="2120084" y="3960808"/>
                  <a:pt x="2158584" y="4002374"/>
                  <a:pt x="2158584" y="4002374"/>
                </a:cubicBezTo>
                <a:cubicBezTo>
                  <a:pt x="2168577" y="4022361"/>
                  <a:pt x="2180265" y="4041587"/>
                  <a:pt x="2188564" y="4062335"/>
                </a:cubicBezTo>
                <a:cubicBezTo>
                  <a:pt x="2200301" y="4091677"/>
                  <a:pt x="2218544" y="4152276"/>
                  <a:pt x="2218544" y="4152276"/>
                </a:cubicBezTo>
                <a:cubicBezTo>
                  <a:pt x="2203554" y="4162269"/>
                  <a:pt x="2186313" y="4169517"/>
                  <a:pt x="2173574" y="4182256"/>
                </a:cubicBezTo>
                <a:cubicBezTo>
                  <a:pt x="2098249" y="4257582"/>
                  <a:pt x="2146528" y="4370622"/>
                  <a:pt x="2158584" y="4467069"/>
                </a:cubicBezTo>
                <a:cubicBezTo>
                  <a:pt x="2163695" y="4507955"/>
                  <a:pt x="2188564" y="4586990"/>
                  <a:pt x="2188564" y="4586990"/>
                </a:cubicBezTo>
                <a:cubicBezTo>
                  <a:pt x="2183567" y="4621967"/>
                  <a:pt x="2193173" y="4662524"/>
                  <a:pt x="2173574" y="4691922"/>
                </a:cubicBezTo>
                <a:cubicBezTo>
                  <a:pt x="2153157" y="4722547"/>
                  <a:pt x="2010579" y="4734480"/>
                  <a:pt x="1993692" y="4736892"/>
                </a:cubicBezTo>
                <a:cubicBezTo>
                  <a:pt x="1954114" y="4752723"/>
                  <a:pt x="1914882" y="4770117"/>
                  <a:pt x="1873771" y="4781863"/>
                </a:cubicBezTo>
                <a:cubicBezTo>
                  <a:pt x="1853962" y="4787523"/>
                  <a:pt x="1833797" y="4791856"/>
                  <a:pt x="1813810" y="4796853"/>
                </a:cubicBezTo>
                <a:lnTo>
                  <a:pt x="1738859" y="4871804"/>
                </a:lnTo>
                <a:cubicBezTo>
                  <a:pt x="1723869" y="4886794"/>
                  <a:pt x="1703370" y="4897813"/>
                  <a:pt x="1693889" y="4916774"/>
                </a:cubicBezTo>
                <a:cubicBezTo>
                  <a:pt x="1673371" y="4957808"/>
                  <a:pt x="1662178" y="4986392"/>
                  <a:pt x="1633928" y="5021705"/>
                </a:cubicBezTo>
                <a:cubicBezTo>
                  <a:pt x="1625099" y="5032741"/>
                  <a:pt x="1612428" y="5040380"/>
                  <a:pt x="1603948" y="5051686"/>
                </a:cubicBezTo>
                <a:cubicBezTo>
                  <a:pt x="1582329" y="5080512"/>
                  <a:pt x="1563974" y="5111647"/>
                  <a:pt x="1543987" y="5141627"/>
                </a:cubicBezTo>
                <a:cubicBezTo>
                  <a:pt x="1533994" y="5156617"/>
                  <a:pt x="1526746" y="5173858"/>
                  <a:pt x="1514007" y="5186597"/>
                </a:cubicBezTo>
                <a:lnTo>
                  <a:pt x="1484026" y="5216577"/>
                </a:lnTo>
                <a:cubicBezTo>
                  <a:pt x="1474033" y="5236564"/>
                  <a:pt x="1468352" y="5259371"/>
                  <a:pt x="1454046" y="5276538"/>
                </a:cubicBezTo>
                <a:cubicBezTo>
                  <a:pt x="1437448" y="5296455"/>
                  <a:pt x="1366935" y="5326316"/>
                  <a:pt x="1349115" y="5336499"/>
                </a:cubicBezTo>
                <a:cubicBezTo>
                  <a:pt x="1267755" y="5382991"/>
                  <a:pt x="1341620" y="5353987"/>
                  <a:pt x="1259174" y="5381469"/>
                </a:cubicBezTo>
                <a:cubicBezTo>
                  <a:pt x="1234996" y="5405648"/>
                  <a:pt x="1217318" y="5427247"/>
                  <a:pt x="1184223" y="5441430"/>
                </a:cubicBezTo>
                <a:cubicBezTo>
                  <a:pt x="1165287" y="5449545"/>
                  <a:pt x="1143995" y="5450500"/>
                  <a:pt x="1124262" y="5456420"/>
                </a:cubicBezTo>
                <a:cubicBezTo>
                  <a:pt x="1093993" y="5465501"/>
                  <a:pt x="1034321" y="5486400"/>
                  <a:pt x="1034321" y="5486400"/>
                </a:cubicBezTo>
                <a:cubicBezTo>
                  <a:pt x="964506" y="5556217"/>
                  <a:pt x="1054885" y="5476119"/>
                  <a:pt x="944380" y="5531371"/>
                </a:cubicBezTo>
                <a:cubicBezTo>
                  <a:pt x="912152" y="5547485"/>
                  <a:pt x="889771" y="5584264"/>
                  <a:pt x="854439" y="5591331"/>
                </a:cubicBezTo>
                <a:cubicBezTo>
                  <a:pt x="829456" y="5596328"/>
                  <a:pt x="804206" y="5600142"/>
                  <a:pt x="779489" y="5606322"/>
                </a:cubicBezTo>
                <a:cubicBezTo>
                  <a:pt x="764160" y="5610154"/>
                  <a:pt x="750197" y="5619352"/>
                  <a:pt x="734518" y="5621312"/>
                </a:cubicBezTo>
                <a:cubicBezTo>
                  <a:pt x="669872" y="5629393"/>
                  <a:pt x="604472" y="5629819"/>
                  <a:pt x="539646" y="5636302"/>
                </a:cubicBezTo>
                <a:cubicBezTo>
                  <a:pt x="429769" y="5647290"/>
                  <a:pt x="434715" y="5616626"/>
                  <a:pt x="434715" y="5666282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384343">
            <a:off x="6656568" y="4990193"/>
            <a:ext cx="1159622" cy="19220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Днепр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57207" y="2743200"/>
            <a:ext cx="2394739" cy="2938072"/>
          </a:xfrm>
          <a:custGeom>
            <a:avLst/>
            <a:gdLst>
              <a:gd name="connsiteX0" fmla="*/ 0 w 2394739"/>
              <a:gd name="connsiteY0" fmla="*/ 0 h 2938072"/>
              <a:gd name="connsiteX1" fmla="*/ 89941 w 2394739"/>
              <a:gd name="connsiteY1" fmla="*/ 44970 h 2938072"/>
              <a:gd name="connsiteX2" fmla="*/ 119921 w 2394739"/>
              <a:gd name="connsiteY2" fmla="*/ 89941 h 2938072"/>
              <a:gd name="connsiteX3" fmla="*/ 134911 w 2394739"/>
              <a:gd name="connsiteY3" fmla="*/ 164892 h 2938072"/>
              <a:gd name="connsiteX4" fmla="*/ 224852 w 2394739"/>
              <a:gd name="connsiteY4" fmla="*/ 209862 h 2938072"/>
              <a:gd name="connsiteX5" fmla="*/ 359763 w 2394739"/>
              <a:gd name="connsiteY5" fmla="*/ 194872 h 2938072"/>
              <a:gd name="connsiteX6" fmla="*/ 404734 w 2394739"/>
              <a:gd name="connsiteY6" fmla="*/ 164892 h 2938072"/>
              <a:gd name="connsiteX7" fmla="*/ 584616 w 2394739"/>
              <a:gd name="connsiteY7" fmla="*/ 119921 h 2938072"/>
              <a:gd name="connsiteX8" fmla="*/ 644577 w 2394739"/>
              <a:gd name="connsiteY8" fmla="*/ 89941 h 2938072"/>
              <a:gd name="connsiteX9" fmla="*/ 749508 w 2394739"/>
              <a:gd name="connsiteY9" fmla="*/ 134911 h 2938072"/>
              <a:gd name="connsiteX10" fmla="*/ 764498 w 2394739"/>
              <a:gd name="connsiteY10" fmla="*/ 194872 h 2938072"/>
              <a:gd name="connsiteX11" fmla="*/ 794478 w 2394739"/>
              <a:gd name="connsiteY11" fmla="*/ 284813 h 2938072"/>
              <a:gd name="connsiteX12" fmla="*/ 809468 w 2394739"/>
              <a:gd name="connsiteY12" fmla="*/ 539646 h 2938072"/>
              <a:gd name="connsiteX13" fmla="*/ 839449 w 2394739"/>
              <a:gd name="connsiteY13" fmla="*/ 569626 h 2938072"/>
              <a:gd name="connsiteX14" fmla="*/ 869429 w 2394739"/>
              <a:gd name="connsiteY14" fmla="*/ 614597 h 2938072"/>
              <a:gd name="connsiteX15" fmla="*/ 959370 w 2394739"/>
              <a:gd name="connsiteY15" fmla="*/ 674557 h 2938072"/>
              <a:gd name="connsiteX16" fmla="*/ 1004341 w 2394739"/>
              <a:gd name="connsiteY16" fmla="*/ 764498 h 2938072"/>
              <a:gd name="connsiteX17" fmla="*/ 1019331 w 2394739"/>
              <a:gd name="connsiteY17" fmla="*/ 869430 h 2938072"/>
              <a:gd name="connsiteX18" fmla="*/ 1124262 w 2394739"/>
              <a:gd name="connsiteY18" fmla="*/ 989351 h 2938072"/>
              <a:gd name="connsiteX19" fmla="*/ 1169232 w 2394739"/>
              <a:gd name="connsiteY19" fmla="*/ 1034321 h 2938072"/>
              <a:gd name="connsiteX20" fmla="*/ 1199213 w 2394739"/>
              <a:gd name="connsiteY20" fmla="*/ 1064302 h 2938072"/>
              <a:gd name="connsiteX21" fmla="*/ 1244183 w 2394739"/>
              <a:gd name="connsiteY21" fmla="*/ 1079292 h 2938072"/>
              <a:gd name="connsiteX22" fmla="*/ 1274163 w 2394739"/>
              <a:gd name="connsiteY22" fmla="*/ 1124262 h 2938072"/>
              <a:gd name="connsiteX23" fmla="*/ 1349114 w 2394739"/>
              <a:gd name="connsiteY23" fmla="*/ 1199213 h 2938072"/>
              <a:gd name="connsiteX24" fmla="*/ 1409075 w 2394739"/>
              <a:gd name="connsiteY24" fmla="*/ 1349115 h 2938072"/>
              <a:gd name="connsiteX25" fmla="*/ 1454045 w 2394739"/>
              <a:gd name="connsiteY25" fmla="*/ 1394085 h 2938072"/>
              <a:gd name="connsiteX26" fmla="*/ 1573967 w 2394739"/>
              <a:gd name="connsiteY26" fmla="*/ 1424066 h 2938072"/>
              <a:gd name="connsiteX27" fmla="*/ 1618937 w 2394739"/>
              <a:gd name="connsiteY27" fmla="*/ 1454046 h 2938072"/>
              <a:gd name="connsiteX28" fmla="*/ 1753849 w 2394739"/>
              <a:gd name="connsiteY28" fmla="*/ 1484026 h 2938072"/>
              <a:gd name="connsiteX29" fmla="*/ 1813809 w 2394739"/>
              <a:gd name="connsiteY29" fmla="*/ 1558977 h 2938072"/>
              <a:gd name="connsiteX30" fmla="*/ 1873770 w 2394739"/>
              <a:gd name="connsiteY30" fmla="*/ 1618938 h 2938072"/>
              <a:gd name="connsiteX31" fmla="*/ 1933731 w 2394739"/>
              <a:gd name="connsiteY31" fmla="*/ 1693889 h 2938072"/>
              <a:gd name="connsiteX32" fmla="*/ 1963711 w 2394739"/>
              <a:gd name="connsiteY32" fmla="*/ 1738859 h 2938072"/>
              <a:gd name="connsiteX33" fmla="*/ 1993691 w 2394739"/>
              <a:gd name="connsiteY33" fmla="*/ 1858780 h 2938072"/>
              <a:gd name="connsiteX34" fmla="*/ 2008682 w 2394739"/>
              <a:gd name="connsiteY34" fmla="*/ 1903751 h 2938072"/>
              <a:gd name="connsiteX35" fmla="*/ 2068642 w 2394739"/>
              <a:gd name="connsiteY35" fmla="*/ 1963711 h 2938072"/>
              <a:gd name="connsiteX36" fmla="*/ 2083632 w 2394739"/>
              <a:gd name="connsiteY36" fmla="*/ 2008682 h 2938072"/>
              <a:gd name="connsiteX37" fmla="*/ 2113613 w 2394739"/>
              <a:gd name="connsiteY37" fmla="*/ 2038662 h 2938072"/>
              <a:gd name="connsiteX38" fmla="*/ 2188563 w 2394739"/>
              <a:gd name="connsiteY38" fmla="*/ 2128603 h 2938072"/>
              <a:gd name="connsiteX39" fmla="*/ 2203554 w 2394739"/>
              <a:gd name="connsiteY39" fmla="*/ 2188564 h 2938072"/>
              <a:gd name="connsiteX40" fmla="*/ 2233534 w 2394739"/>
              <a:gd name="connsiteY40" fmla="*/ 2353456 h 2938072"/>
              <a:gd name="connsiteX41" fmla="*/ 2248524 w 2394739"/>
              <a:gd name="connsiteY41" fmla="*/ 2398426 h 2938072"/>
              <a:gd name="connsiteX42" fmla="*/ 2293495 w 2394739"/>
              <a:gd name="connsiteY42" fmla="*/ 2548328 h 2938072"/>
              <a:gd name="connsiteX43" fmla="*/ 2323475 w 2394739"/>
              <a:gd name="connsiteY43" fmla="*/ 2593298 h 2938072"/>
              <a:gd name="connsiteX44" fmla="*/ 2368445 w 2394739"/>
              <a:gd name="connsiteY44" fmla="*/ 2743200 h 2938072"/>
              <a:gd name="connsiteX45" fmla="*/ 2383436 w 2394739"/>
              <a:gd name="connsiteY45" fmla="*/ 2788170 h 2938072"/>
              <a:gd name="connsiteX46" fmla="*/ 2383436 w 2394739"/>
              <a:gd name="connsiteY46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94739" h="2938072">
                <a:moveTo>
                  <a:pt x="0" y="0"/>
                </a:moveTo>
                <a:cubicBezTo>
                  <a:pt x="36574" y="12191"/>
                  <a:pt x="60883" y="15912"/>
                  <a:pt x="89941" y="44970"/>
                </a:cubicBezTo>
                <a:cubicBezTo>
                  <a:pt x="102680" y="57709"/>
                  <a:pt x="109928" y="74951"/>
                  <a:pt x="119921" y="89941"/>
                </a:cubicBezTo>
                <a:cubicBezTo>
                  <a:pt x="124918" y="114925"/>
                  <a:pt x="122270" y="142771"/>
                  <a:pt x="134911" y="164892"/>
                </a:cubicBezTo>
                <a:cubicBezTo>
                  <a:pt x="148585" y="188822"/>
                  <a:pt x="201770" y="202168"/>
                  <a:pt x="224852" y="209862"/>
                </a:cubicBezTo>
                <a:cubicBezTo>
                  <a:pt x="269822" y="204865"/>
                  <a:pt x="315867" y="205846"/>
                  <a:pt x="359763" y="194872"/>
                </a:cubicBezTo>
                <a:cubicBezTo>
                  <a:pt x="377241" y="190503"/>
                  <a:pt x="388620" y="172949"/>
                  <a:pt x="404734" y="164892"/>
                </a:cubicBezTo>
                <a:cubicBezTo>
                  <a:pt x="482321" y="126099"/>
                  <a:pt x="492661" y="133057"/>
                  <a:pt x="584616" y="119921"/>
                </a:cubicBezTo>
                <a:cubicBezTo>
                  <a:pt x="604603" y="109928"/>
                  <a:pt x="622368" y="92409"/>
                  <a:pt x="644577" y="89941"/>
                </a:cubicBezTo>
                <a:cubicBezTo>
                  <a:pt x="708518" y="82836"/>
                  <a:pt x="715305" y="100709"/>
                  <a:pt x="749508" y="134911"/>
                </a:cubicBezTo>
                <a:cubicBezTo>
                  <a:pt x="754505" y="154898"/>
                  <a:pt x="758578" y="175139"/>
                  <a:pt x="764498" y="194872"/>
                </a:cubicBezTo>
                <a:cubicBezTo>
                  <a:pt x="773579" y="225141"/>
                  <a:pt x="794478" y="284813"/>
                  <a:pt x="794478" y="284813"/>
                </a:cubicBezTo>
                <a:cubicBezTo>
                  <a:pt x="799475" y="369757"/>
                  <a:pt x="796197" y="455596"/>
                  <a:pt x="809468" y="539646"/>
                </a:cubicBezTo>
                <a:cubicBezTo>
                  <a:pt x="811672" y="553606"/>
                  <a:pt x="830620" y="558590"/>
                  <a:pt x="839449" y="569626"/>
                </a:cubicBezTo>
                <a:cubicBezTo>
                  <a:pt x="850704" y="583694"/>
                  <a:pt x="855871" y="602733"/>
                  <a:pt x="869429" y="614597"/>
                </a:cubicBezTo>
                <a:cubicBezTo>
                  <a:pt x="896546" y="638324"/>
                  <a:pt x="959370" y="674557"/>
                  <a:pt x="959370" y="674557"/>
                </a:cubicBezTo>
                <a:cubicBezTo>
                  <a:pt x="984634" y="712454"/>
                  <a:pt x="995476" y="720172"/>
                  <a:pt x="1004341" y="764498"/>
                </a:cubicBezTo>
                <a:cubicBezTo>
                  <a:pt x="1011270" y="799144"/>
                  <a:pt x="1009178" y="835588"/>
                  <a:pt x="1019331" y="869430"/>
                </a:cubicBezTo>
                <a:cubicBezTo>
                  <a:pt x="1029955" y="904843"/>
                  <a:pt x="1112970" y="978059"/>
                  <a:pt x="1124262" y="989351"/>
                </a:cubicBezTo>
                <a:lnTo>
                  <a:pt x="1169232" y="1034321"/>
                </a:lnTo>
                <a:cubicBezTo>
                  <a:pt x="1179226" y="1044315"/>
                  <a:pt x="1185805" y="1059833"/>
                  <a:pt x="1199213" y="1064302"/>
                </a:cubicBezTo>
                <a:lnTo>
                  <a:pt x="1244183" y="1079292"/>
                </a:lnTo>
                <a:cubicBezTo>
                  <a:pt x="1254176" y="1094282"/>
                  <a:pt x="1262300" y="1110704"/>
                  <a:pt x="1274163" y="1124262"/>
                </a:cubicBezTo>
                <a:cubicBezTo>
                  <a:pt x="1297429" y="1150852"/>
                  <a:pt x="1349114" y="1199213"/>
                  <a:pt x="1349114" y="1199213"/>
                </a:cubicBezTo>
                <a:cubicBezTo>
                  <a:pt x="1362765" y="1240166"/>
                  <a:pt x="1381506" y="1310518"/>
                  <a:pt x="1409075" y="1349115"/>
                </a:cubicBezTo>
                <a:cubicBezTo>
                  <a:pt x="1421397" y="1366365"/>
                  <a:pt x="1436406" y="1382326"/>
                  <a:pt x="1454045" y="1394085"/>
                </a:cubicBezTo>
                <a:cubicBezTo>
                  <a:pt x="1473798" y="1407253"/>
                  <a:pt x="1563159" y="1421904"/>
                  <a:pt x="1573967" y="1424066"/>
                </a:cubicBezTo>
                <a:cubicBezTo>
                  <a:pt x="1588957" y="1434059"/>
                  <a:pt x="1602378" y="1446949"/>
                  <a:pt x="1618937" y="1454046"/>
                </a:cubicBezTo>
                <a:cubicBezTo>
                  <a:pt x="1637460" y="1461984"/>
                  <a:pt x="1740510" y="1481358"/>
                  <a:pt x="1753849" y="1484026"/>
                </a:cubicBezTo>
                <a:cubicBezTo>
                  <a:pt x="1855918" y="1586098"/>
                  <a:pt x="1700334" y="1426590"/>
                  <a:pt x="1813809" y="1558977"/>
                </a:cubicBezTo>
                <a:cubicBezTo>
                  <a:pt x="1832204" y="1580438"/>
                  <a:pt x="1858091" y="1595419"/>
                  <a:pt x="1873770" y="1618938"/>
                </a:cubicBezTo>
                <a:cubicBezTo>
                  <a:pt x="1966044" y="1757348"/>
                  <a:pt x="1848292" y="1587091"/>
                  <a:pt x="1933731" y="1693889"/>
                </a:cubicBezTo>
                <a:cubicBezTo>
                  <a:pt x="1944985" y="1707957"/>
                  <a:pt x="1953718" y="1723869"/>
                  <a:pt x="1963711" y="1738859"/>
                </a:cubicBezTo>
                <a:cubicBezTo>
                  <a:pt x="1997979" y="1841666"/>
                  <a:pt x="1957508" y="1714053"/>
                  <a:pt x="1993691" y="1858780"/>
                </a:cubicBezTo>
                <a:cubicBezTo>
                  <a:pt x="1997523" y="1874109"/>
                  <a:pt x="1999498" y="1890893"/>
                  <a:pt x="2008682" y="1903751"/>
                </a:cubicBezTo>
                <a:cubicBezTo>
                  <a:pt x="2025111" y="1926751"/>
                  <a:pt x="2048655" y="1943724"/>
                  <a:pt x="2068642" y="1963711"/>
                </a:cubicBezTo>
                <a:cubicBezTo>
                  <a:pt x="2073639" y="1978701"/>
                  <a:pt x="2075502" y="1995133"/>
                  <a:pt x="2083632" y="2008682"/>
                </a:cubicBezTo>
                <a:cubicBezTo>
                  <a:pt x="2090903" y="2020801"/>
                  <a:pt x="2104784" y="2027626"/>
                  <a:pt x="2113613" y="2038662"/>
                </a:cubicBezTo>
                <a:cubicBezTo>
                  <a:pt x="2197098" y="2143018"/>
                  <a:pt x="2081732" y="2021772"/>
                  <a:pt x="2188563" y="2128603"/>
                </a:cubicBezTo>
                <a:cubicBezTo>
                  <a:pt x="2193560" y="2148590"/>
                  <a:pt x="2199514" y="2168362"/>
                  <a:pt x="2203554" y="2188564"/>
                </a:cubicBezTo>
                <a:cubicBezTo>
                  <a:pt x="2216920" y="2255394"/>
                  <a:pt x="2217456" y="2289142"/>
                  <a:pt x="2233534" y="2353456"/>
                </a:cubicBezTo>
                <a:cubicBezTo>
                  <a:pt x="2237366" y="2368785"/>
                  <a:pt x="2244183" y="2383233"/>
                  <a:pt x="2248524" y="2398426"/>
                </a:cubicBezTo>
                <a:cubicBezTo>
                  <a:pt x="2258999" y="2435089"/>
                  <a:pt x="2275681" y="2521607"/>
                  <a:pt x="2293495" y="2548328"/>
                </a:cubicBezTo>
                <a:lnTo>
                  <a:pt x="2323475" y="2593298"/>
                </a:lnTo>
                <a:cubicBezTo>
                  <a:pt x="2394739" y="2807091"/>
                  <a:pt x="2323124" y="2584580"/>
                  <a:pt x="2368445" y="2743200"/>
                </a:cubicBezTo>
                <a:cubicBezTo>
                  <a:pt x="2372786" y="2758393"/>
                  <a:pt x="2382224" y="2772416"/>
                  <a:pt x="2383436" y="2788170"/>
                </a:cubicBezTo>
                <a:cubicBezTo>
                  <a:pt x="2387269" y="2837990"/>
                  <a:pt x="2383436" y="2888105"/>
                  <a:pt x="2383436" y="2938072"/>
                </a:cubicBezTo>
              </a:path>
            </a:pathLst>
          </a:cu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3092163">
            <a:off x="5403450" y="4131165"/>
            <a:ext cx="171451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Южный Буг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423667" y="5528772"/>
            <a:ext cx="1987027" cy="1429162"/>
          </a:xfrm>
          <a:custGeom>
            <a:avLst/>
            <a:gdLst>
              <a:gd name="connsiteX0" fmla="*/ 17763 w 1987027"/>
              <a:gd name="connsiteY0" fmla="*/ 1336723 h 1429162"/>
              <a:gd name="connsiteX1" fmla="*/ 47743 w 1987027"/>
              <a:gd name="connsiteY1" fmla="*/ 782087 h 1429162"/>
              <a:gd name="connsiteX2" fmla="*/ 122694 w 1987027"/>
              <a:gd name="connsiteY2" fmla="*/ 707136 h 1429162"/>
              <a:gd name="connsiteX3" fmla="*/ 227625 w 1987027"/>
              <a:gd name="connsiteY3" fmla="*/ 692146 h 1429162"/>
              <a:gd name="connsiteX4" fmla="*/ 272595 w 1987027"/>
              <a:gd name="connsiteY4" fmla="*/ 662166 h 1429162"/>
              <a:gd name="connsiteX5" fmla="*/ 347546 w 1987027"/>
              <a:gd name="connsiteY5" fmla="*/ 572225 h 1429162"/>
              <a:gd name="connsiteX6" fmla="*/ 377526 w 1987027"/>
              <a:gd name="connsiteY6" fmla="*/ 467294 h 1429162"/>
              <a:gd name="connsiteX7" fmla="*/ 407507 w 1987027"/>
              <a:gd name="connsiteY7" fmla="*/ 437313 h 1429162"/>
              <a:gd name="connsiteX8" fmla="*/ 437487 w 1987027"/>
              <a:gd name="connsiteY8" fmla="*/ 392343 h 1429162"/>
              <a:gd name="connsiteX9" fmla="*/ 452477 w 1987027"/>
              <a:gd name="connsiteY9" fmla="*/ 347372 h 1429162"/>
              <a:gd name="connsiteX10" fmla="*/ 467467 w 1987027"/>
              <a:gd name="connsiteY10" fmla="*/ 287412 h 1429162"/>
              <a:gd name="connsiteX11" fmla="*/ 512438 w 1987027"/>
              <a:gd name="connsiteY11" fmla="*/ 152500 h 1429162"/>
              <a:gd name="connsiteX12" fmla="*/ 662340 w 1987027"/>
              <a:gd name="connsiteY12" fmla="*/ 62559 h 1429162"/>
              <a:gd name="connsiteX13" fmla="*/ 737290 w 1987027"/>
              <a:gd name="connsiteY13" fmla="*/ 47569 h 1429162"/>
              <a:gd name="connsiteX14" fmla="*/ 872202 w 1987027"/>
              <a:gd name="connsiteY14" fmla="*/ 17589 h 1429162"/>
              <a:gd name="connsiteX15" fmla="*/ 917172 w 1987027"/>
              <a:gd name="connsiteY15" fmla="*/ 2598 h 1429162"/>
              <a:gd name="connsiteX16" fmla="*/ 992123 w 1987027"/>
              <a:gd name="connsiteY16" fmla="*/ 77549 h 1429162"/>
              <a:gd name="connsiteX17" fmla="*/ 977133 w 1987027"/>
              <a:gd name="connsiteY17" fmla="*/ 137510 h 1429162"/>
              <a:gd name="connsiteX18" fmla="*/ 962143 w 1987027"/>
              <a:gd name="connsiteY18" fmla="*/ 182480 h 1429162"/>
              <a:gd name="connsiteX19" fmla="*/ 992123 w 1987027"/>
              <a:gd name="connsiteY19" fmla="*/ 257431 h 1429162"/>
              <a:gd name="connsiteX20" fmla="*/ 1037094 w 1987027"/>
              <a:gd name="connsiteY20" fmla="*/ 287412 h 1429162"/>
              <a:gd name="connsiteX21" fmla="*/ 1157015 w 1987027"/>
              <a:gd name="connsiteY21" fmla="*/ 347372 h 1429162"/>
              <a:gd name="connsiteX22" fmla="*/ 1246956 w 1987027"/>
              <a:gd name="connsiteY22" fmla="*/ 407333 h 1429162"/>
              <a:gd name="connsiteX23" fmla="*/ 1291926 w 1987027"/>
              <a:gd name="connsiteY23" fmla="*/ 437313 h 1429162"/>
              <a:gd name="connsiteX24" fmla="*/ 1411848 w 1987027"/>
              <a:gd name="connsiteY24" fmla="*/ 467294 h 1429162"/>
              <a:gd name="connsiteX25" fmla="*/ 1576740 w 1987027"/>
              <a:gd name="connsiteY25" fmla="*/ 497274 h 1429162"/>
              <a:gd name="connsiteX26" fmla="*/ 1801592 w 1987027"/>
              <a:gd name="connsiteY26" fmla="*/ 542244 h 1429162"/>
              <a:gd name="connsiteX27" fmla="*/ 1951494 w 1987027"/>
              <a:gd name="connsiteY27" fmla="*/ 557235 h 1429162"/>
              <a:gd name="connsiteX28" fmla="*/ 1981474 w 1987027"/>
              <a:gd name="connsiteY28" fmla="*/ 602205 h 1429162"/>
              <a:gd name="connsiteX29" fmla="*/ 1936503 w 1987027"/>
              <a:gd name="connsiteY29" fmla="*/ 707136 h 1429162"/>
              <a:gd name="connsiteX30" fmla="*/ 1876543 w 1987027"/>
              <a:gd name="connsiteY30" fmla="*/ 737117 h 1429162"/>
              <a:gd name="connsiteX31" fmla="*/ 1786602 w 1987027"/>
              <a:gd name="connsiteY31" fmla="*/ 797077 h 1429162"/>
              <a:gd name="connsiteX32" fmla="*/ 1651690 w 1987027"/>
              <a:gd name="connsiteY32" fmla="*/ 857038 h 1429162"/>
              <a:gd name="connsiteX33" fmla="*/ 1561749 w 1987027"/>
              <a:gd name="connsiteY33" fmla="*/ 902008 h 1429162"/>
              <a:gd name="connsiteX34" fmla="*/ 1531769 w 1987027"/>
              <a:gd name="connsiteY34" fmla="*/ 1006939 h 1429162"/>
              <a:gd name="connsiteX35" fmla="*/ 1471808 w 1987027"/>
              <a:gd name="connsiteY35" fmla="*/ 1096880 h 1429162"/>
              <a:gd name="connsiteX36" fmla="*/ 1501789 w 1987027"/>
              <a:gd name="connsiteY36" fmla="*/ 1201812 h 1429162"/>
              <a:gd name="connsiteX37" fmla="*/ 1726641 w 1987027"/>
              <a:gd name="connsiteY37" fmla="*/ 1261772 h 1429162"/>
              <a:gd name="connsiteX38" fmla="*/ 1756622 w 1987027"/>
              <a:gd name="connsiteY38" fmla="*/ 1306743 h 1429162"/>
              <a:gd name="connsiteX39" fmla="*/ 1801592 w 1987027"/>
              <a:gd name="connsiteY39" fmla="*/ 1351713 h 1429162"/>
              <a:gd name="connsiteX40" fmla="*/ 1756622 w 1987027"/>
              <a:gd name="connsiteY40" fmla="*/ 1366703 h 1429162"/>
              <a:gd name="connsiteX41" fmla="*/ 1606720 w 1987027"/>
              <a:gd name="connsiteY41" fmla="*/ 1351713 h 1429162"/>
              <a:gd name="connsiteX42" fmla="*/ 1561749 w 1987027"/>
              <a:gd name="connsiteY42" fmla="*/ 1336723 h 1429162"/>
              <a:gd name="connsiteX43" fmla="*/ 1112044 w 1987027"/>
              <a:gd name="connsiteY43" fmla="*/ 1321733 h 1429162"/>
              <a:gd name="connsiteX44" fmla="*/ 542418 w 1987027"/>
              <a:gd name="connsiteY44" fmla="*/ 1321733 h 1429162"/>
              <a:gd name="connsiteX45" fmla="*/ 92713 w 1987027"/>
              <a:gd name="connsiteY45" fmla="*/ 1351713 h 1429162"/>
              <a:gd name="connsiteX46" fmla="*/ 2772 w 1987027"/>
              <a:gd name="connsiteY46" fmla="*/ 1336723 h 1429162"/>
              <a:gd name="connsiteX47" fmla="*/ 17763 w 1987027"/>
              <a:gd name="connsiteY47" fmla="*/ 1336723 h 142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87027" h="1429162">
                <a:moveTo>
                  <a:pt x="17763" y="1336723"/>
                </a:moveTo>
                <a:cubicBezTo>
                  <a:pt x="25258" y="1244284"/>
                  <a:pt x="29320" y="966317"/>
                  <a:pt x="47743" y="782087"/>
                </a:cubicBezTo>
                <a:cubicBezTo>
                  <a:pt x="50422" y="755301"/>
                  <a:pt x="100029" y="713936"/>
                  <a:pt x="122694" y="707136"/>
                </a:cubicBezTo>
                <a:cubicBezTo>
                  <a:pt x="156536" y="696983"/>
                  <a:pt x="192648" y="697143"/>
                  <a:pt x="227625" y="692146"/>
                </a:cubicBezTo>
                <a:cubicBezTo>
                  <a:pt x="242615" y="682153"/>
                  <a:pt x="258755" y="673699"/>
                  <a:pt x="272595" y="662166"/>
                </a:cubicBezTo>
                <a:cubicBezTo>
                  <a:pt x="315878" y="626097"/>
                  <a:pt x="318067" y="616443"/>
                  <a:pt x="347546" y="572225"/>
                </a:cubicBezTo>
                <a:cubicBezTo>
                  <a:pt x="357539" y="537248"/>
                  <a:pt x="362752" y="500535"/>
                  <a:pt x="377526" y="467294"/>
                </a:cubicBezTo>
                <a:cubicBezTo>
                  <a:pt x="383266" y="454379"/>
                  <a:pt x="398678" y="448349"/>
                  <a:pt x="407507" y="437313"/>
                </a:cubicBezTo>
                <a:cubicBezTo>
                  <a:pt x="418761" y="423245"/>
                  <a:pt x="427494" y="407333"/>
                  <a:pt x="437487" y="392343"/>
                </a:cubicBezTo>
                <a:cubicBezTo>
                  <a:pt x="442484" y="377353"/>
                  <a:pt x="448136" y="362565"/>
                  <a:pt x="452477" y="347372"/>
                </a:cubicBezTo>
                <a:cubicBezTo>
                  <a:pt x="458137" y="327563"/>
                  <a:pt x="461408" y="307103"/>
                  <a:pt x="467467" y="287412"/>
                </a:cubicBezTo>
                <a:cubicBezTo>
                  <a:pt x="481408" y="242105"/>
                  <a:pt x="472996" y="178795"/>
                  <a:pt x="512438" y="152500"/>
                </a:cubicBezTo>
                <a:cubicBezTo>
                  <a:pt x="546651" y="129691"/>
                  <a:pt x="616243" y="77925"/>
                  <a:pt x="662340" y="62559"/>
                </a:cubicBezTo>
                <a:cubicBezTo>
                  <a:pt x="686511" y="54502"/>
                  <a:pt x="712573" y="53748"/>
                  <a:pt x="737290" y="47569"/>
                </a:cubicBezTo>
                <a:cubicBezTo>
                  <a:pt x="884896" y="10668"/>
                  <a:pt x="624718" y="58836"/>
                  <a:pt x="872202" y="17589"/>
                </a:cubicBezTo>
                <a:cubicBezTo>
                  <a:pt x="887192" y="12592"/>
                  <a:pt x="901586" y="0"/>
                  <a:pt x="917172" y="2598"/>
                </a:cubicBezTo>
                <a:cubicBezTo>
                  <a:pt x="954647" y="8844"/>
                  <a:pt x="974635" y="51316"/>
                  <a:pt x="992123" y="77549"/>
                </a:cubicBezTo>
                <a:cubicBezTo>
                  <a:pt x="987126" y="97536"/>
                  <a:pt x="982793" y="117701"/>
                  <a:pt x="977133" y="137510"/>
                </a:cubicBezTo>
                <a:cubicBezTo>
                  <a:pt x="972792" y="152703"/>
                  <a:pt x="960183" y="166801"/>
                  <a:pt x="962143" y="182480"/>
                </a:cubicBezTo>
                <a:cubicBezTo>
                  <a:pt x="965481" y="209180"/>
                  <a:pt x="976483" y="235535"/>
                  <a:pt x="992123" y="257431"/>
                </a:cubicBezTo>
                <a:cubicBezTo>
                  <a:pt x="1002595" y="272091"/>
                  <a:pt x="1021278" y="278785"/>
                  <a:pt x="1037094" y="287412"/>
                </a:cubicBezTo>
                <a:cubicBezTo>
                  <a:pt x="1076329" y="308813"/>
                  <a:pt x="1157015" y="347372"/>
                  <a:pt x="1157015" y="347372"/>
                </a:cubicBezTo>
                <a:cubicBezTo>
                  <a:pt x="1210448" y="400807"/>
                  <a:pt x="1162254" y="358933"/>
                  <a:pt x="1246956" y="407333"/>
                </a:cubicBezTo>
                <a:cubicBezTo>
                  <a:pt x="1262598" y="416271"/>
                  <a:pt x="1274995" y="431156"/>
                  <a:pt x="1291926" y="437313"/>
                </a:cubicBezTo>
                <a:cubicBezTo>
                  <a:pt x="1330650" y="451394"/>
                  <a:pt x="1371874" y="457300"/>
                  <a:pt x="1411848" y="467294"/>
                </a:cubicBezTo>
                <a:cubicBezTo>
                  <a:pt x="1506083" y="490853"/>
                  <a:pt x="1451417" y="479371"/>
                  <a:pt x="1576740" y="497274"/>
                </a:cubicBezTo>
                <a:cubicBezTo>
                  <a:pt x="1672553" y="561149"/>
                  <a:pt x="1601152" y="524022"/>
                  <a:pt x="1801592" y="542244"/>
                </a:cubicBezTo>
                <a:lnTo>
                  <a:pt x="1951494" y="557235"/>
                </a:lnTo>
                <a:cubicBezTo>
                  <a:pt x="1961487" y="572225"/>
                  <a:pt x="1979239" y="584328"/>
                  <a:pt x="1981474" y="602205"/>
                </a:cubicBezTo>
                <a:cubicBezTo>
                  <a:pt x="1987027" y="646632"/>
                  <a:pt x="1971567" y="683760"/>
                  <a:pt x="1936503" y="707136"/>
                </a:cubicBezTo>
                <a:cubicBezTo>
                  <a:pt x="1917910" y="719531"/>
                  <a:pt x="1895704" y="725620"/>
                  <a:pt x="1876543" y="737117"/>
                </a:cubicBezTo>
                <a:cubicBezTo>
                  <a:pt x="1845646" y="755655"/>
                  <a:pt x="1820785" y="785683"/>
                  <a:pt x="1786602" y="797077"/>
                </a:cubicBezTo>
                <a:cubicBezTo>
                  <a:pt x="1554559" y="874426"/>
                  <a:pt x="1794223" y="785772"/>
                  <a:pt x="1651690" y="857038"/>
                </a:cubicBezTo>
                <a:cubicBezTo>
                  <a:pt x="1527566" y="919099"/>
                  <a:pt x="1690631" y="816089"/>
                  <a:pt x="1561749" y="902008"/>
                </a:cubicBezTo>
                <a:cubicBezTo>
                  <a:pt x="1558221" y="916122"/>
                  <a:pt x="1541544" y="989344"/>
                  <a:pt x="1531769" y="1006939"/>
                </a:cubicBezTo>
                <a:cubicBezTo>
                  <a:pt x="1514270" y="1038437"/>
                  <a:pt x="1471808" y="1096880"/>
                  <a:pt x="1471808" y="1096880"/>
                </a:cubicBezTo>
                <a:cubicBezTo>
                  <a:pt x="1481802" y="1131857"/>
                  <a:pt x="1483073" y="1170619"/>
                  <a:pt x="1501789" y="1201812"/>
                </a:cubicBezTo>
                <a:cubicBezTo>
                  <a:pt x="1545336" y="1274391"/>
                  <a:pt x="1670663" y="1256683"/>
                  <a:pt x="1726641" y="1261772"/>
                </a:cubicBezTo>
                <a:cubicBezTo>
                  <a:pt x="1736635" y="1276762"/>
                  <a:pt x="1745088" y="1292903"/>
                  <a:pt x="1756622" y="1306743"/>
                </a:cubicBezTo>
                <a:cubicBezTo>
                  <a:pt x="1770193" y="1323029"/>
                  <a:pt x="1801592" y="1330514"/>
                  <a:pt x="1801592" y="1351713"/>
                </a:cubicBezTo>
                <a:cubicBezTo>
                  <a:pt x="1801592" y="1367514"/>
                  <a:pt x="1771612" y="1361706"/>
                  <a:pt x="1756622" y="1366703"/>
                </a:cubicBezTo>
                <a:cubicBezTo>
                  <a:pt x="1706655" y="1361706"/>
                  <a:pt x="1656353" y="1359349"/>
                  <a:pt x="1606720" y="1351713"/>
                </a:cubicBezTo>
                <a:cubicBezTo>
                  <a:pt x="1591103" y="1349310"/>
                  <a:pt x="1577521" y="1337679"/>
                  <a:pt x="1561749" y="1336723"/>
                </a:cubicBezTo>
                <a:cubicBezTo>
                  <a:pt x="1412039" y="1327650"/>
                  <a:pt x="1261946" y="1326730"/>
                  <a:pt x="1112044" y="1321733"/>
                </a:cubicBezTo>
                <a:cubicBezTo>
                  <a:pt x="902124" y="1251760"/>
                  <a:pt x="1071477" y="1302495"/>
                  <a:pt x="542418" y="1321733"/>
                </a:cubicBezTo>
                <a:cubicBezTo>
                  <a:pt x="267452" y="1331732"/>
                  <a:pt x="304542" y="1330530"/>
                  <a:pt x="92713" y="1351713"/>
                </a:cubicBezTo>
                <a:cubicBezTo>
                  <a:pt x="37596" y="1365492"/>
                  <a:pt x="34593" y="1384452"/>
                  <a:pt x="2772" y="1336723"/>
                </a:cubicBezTo>
                <a:cubicBezTo>
                  <a:pt x="0" y="1332566"/>
                  <a:pt x="10268" y="1429162"/>
                  <a:pt x="17763" y="13367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623279" y="2529014"/>
            <a:ext cx="3177914" cy="3317150"/>
          </a:xfrm>
          <a:custGeom>
            <a:avLst/>
            <a:gdLst>
              <a:gd name="connsiteX0" fmla="*/ 0 w 3177914"/>
              <a:gd name="connsiteY0" fmla="*/ 109255 h 3317150"/>
              <a:gd name="connsiteX1" fmla="*/ 59960 w 3177914"/>
              <a:gd name="connsiteY1" fmla="*/ 64284 h 3317150"/>
              <a:gd name="connsiteX2" fmla="*/ 89941 w 3177914"/>
              <a:gd name="connsiteY2" fmla="*/ 34304 h 3317150"/>
              <a:gd name="connsiteX3" fmla="*/ 134911 w 3177914"/>
              <a:gd name="connsiteY3" fmla="*/ 4324 h 3317150"/>
              <a:gd name="connsiteX4" fmla="*/ 284813 w 3177914"/>
              <a:gd name="connsiteY4" fmla="*/ 19314 h 3317150"/>
              <a:gd name="connsiteX5" fmla="*/ 314793 w 3177914"/>
              <a:gd name="connsiteY5" fmla="*/ 79275 h 3317150"/>
              <a:gd name="connsiteX6" fmla="*/ 359764 w 3177914"/>
              <a:gd name="connsiteY6" fmla="*/ 124245 h 3317150"/>
              <a:gd name="connsiteX7" fmla="*/ 434714 w 3177914"/>
              <a:gd name="connsiteY7" fmla="*/ 214186 h 3317150"/>
              <a:gd name="connsiteX8" fmla="*/ 479685 w 3177914"/>
              <a:gd name="connsiteY8" fmla="*/ 244166 h 3317150"/>
              <a:gd name="connsiteX9" fmla="*/ 539646 w 3177914"/>
              <a:gd name="connsiteY9" fmla="*/ 289137 h 3317150"/>
              <a:gd name="connsiteX10" fmla="*/ 644577 w 3177914"/>
              <a:gd name="connsiteY10" fmla="*/ 424048 h 3317150"/>
              <a:gd name="connsiteX11" fmla="*/ 644577 w 3177914"/>
              <a:gd name="connsiteY11" fmla="*/ 424048 h 3317150"/>
              <a:gd name="connsiteX12" fmla="*/ 704537 w 3177914"/>
              <a:gd name="connsiteY12" fmla="*/ 513989 h 3317150"/>
              <a:gd name="connsiteX13" fmla="*/ 734518 w 3177914"/>
              <a:gd name="connsiteY13" fmla="*/ 558960 h 3317150"/>
              <a:gd name="connsiteX14" fmla="*/ 824459 w 3177914"/>
              <a:gd name="connsiteY14" fmla="*/ 618920 h 3317150"/>
              <a:gd name="connsiteX15" fmla="*/ 914400 w 3177914"/>
              <a:gd name="connsiteY15" fmla="*/ 693871 h 3317150"/>
              <a:gd name="connsiteX16" fmla="*/ 959370 w 3177914"/>
              <a:gd name="connsiteY16" fmla="*/ 708861 h 3317150"/>
              <a:gd name="connsiteX17" fmla="*/ 1064301 w 3177914"/>
              <a:gd name="connsiteY17" fmla="*/ 768822 h 3317150"/>
              <a:gd name="connsiteX18" fmla="*/ 1109272 w 3177914"/>
              <a:gd name="connsiteY18" fmla="*/ 798802 h 3317150"/>
              <a:gd name="connsiteX19" fmla="*/ 1169232 w 3177914"/>
              <a:gd name="connsiteY19" fmla="*/ 813793 h 3317150"/>
              <a:gd name="connsiteX20" fmla="*/ 1229193 w 3177914"/>
              <a:gd name="connsiteY20" fmla="*/ 888743 h 3317150"/>
              <a:gd name="connsiteX21" fmla="*/ 1244183 w 3177914"/>
              <a:gd name="connsiteY21" fmla="*/ 978684 h 3317150"/>
              <a:gd name="connsiteX22" fmla="*/ 1304144 w 3177914"/>
              <a:gd name="connsiteY22" fmla="*/ 1083616 h 3317150"/>
              <a:gd name="connsiteX23" fmla="*/ 1319134 w 3177914"/>
              <a:gd name="connsiteY23" fmla="*/ 1128586 h 3317150"/>
              <a:gd name="connsiteX24" fmla="*/ 1409075 w 3177914"/>
              <a:gd name="connsiteY24" fmla="*/ 1233517 h 3317150"/>
              <a:gd name="connsiteX25" fmla="*/ 1454046 w 3177914"/>
              <a:gd name="connsiteY25" fmla="*/ 1248507 h 3317150"/>
              <a:gd name="connsiteX26" fmla="*/ 1633928 w 3177914"/>
              <a:gd name="connsiteY26" fmla="*/ 1233517 h 3317150"/>
              <a:gd name="connsiteX27" fmla="*/ 1678898 w 3177914"/>
              <a:gd name="connsiteY27" fmla="*/ 1218527 h 3317150"/>
              <a:gd name="connsiteX28" fmla="*/ 2053652 w 3177914"/>
              <a:gd name="connsiteY28" fmla="*/ 1233517 h 3317150"/>
              <a:gd name="connsiteX29" fmla="*/ 2098623 w 3177914"/>
              <a:gd name="connsiteY29" fmla="*/ 1278488 h 3317150"/>
              <a:gd name="connsiteX30" fmla="*/ 2128603 w 3177914"/>
              <a:gd name="connsiteY30" fmla="*/ 1338448 h 3317150"/>
              <a:gd name="connsiteX31" fmla="*/ 2173573 w 3177914"/>
              <a:gd name="connsiteY31" fmla="*/ 1368429 h 3317150"/>
              <a:gd name="connsiteX32" fmla="*/ 2203554 w 3177914"/>
              <a:gd name="connsiteY32" fmla="*/ 1398409 h 3317150"/>
              <a:gd name="connsiteX33" fmla="*/ 2218544 w 3177914"/>
              <a:gd name="connsiteY33" fmla="*/ 1443379 h 3317150"/>
              <a:gd name="connsiteX34" fmla="*/ 2278505 w 3177914"/>
              <a:gd name="connsiteY34" fmla="*/ 1503340 h 3317150"/>
              <a:gd name="connsiteX35" fmla="*/ 2323475 w 3177914"/>
              <a:gd name="connsiteY35" fmla="*/ 1548311 h 3317150"/>
              <a:gd name="connsiteX36" fmla="*/ 2383436 w 3177914"/>
              <a:gd name="connsiteY36" fmla="*/ 1608271 h 3317150"/>
              <a:gd name="connsiteX37" fmla="*/ 2428406 w 3177914"/>
              <a:gd name="connsiteY37" fmla="*/ 1653242 h 3317150"/>
              <a:gd name="connsiteX38" fmla="*/ 2488367 w 3177914"/>
              <a:gd name="connsiteY38" fmla="*/ 1668232 h 3317150"/>
              <a:gd name="connsiteX39" fmla="*/ 2533337 w 3177914"/>
              <a:gd name="connsiteY39" fmla="*/ 1728193 h 3317150"/>
              <a:gd name="connsiteX40" fmla="*/ 2548328 w 3177914"/>
              <a:gd name="connsiteY40" fmla="*/ 1803143 h 3317150"/>
              <a:gd name="connsiteX41" fmla="*/ 2563318 w 3177914"/>
              <a:gd name="connsiteY41" fmla="*/ 2027996 h 3317150"/>
              <a:gd name="connsiteX42" fmla="*/ 2608288 w 3177914"/>
              <a:gd name="connsiteY42" fmla="*/ 2192888 h 3317150"/>
              <a:gd name="connsiteX43" fmla="*/ 2623278 w 3177914"/>
              <a:gd name="connsiteY43" fmla="*/ 2267838 h 3317150"/>
              <a:gd name="connsiteX44" fmla="*/ 2638269 w 3177914"/>
              <a:gd name="connsiteY44" fmla="*/ 2372770 h 3317150"/>
              <a:gd name="connsiteX45" fmla="*/ 2653259 w 3177914"/>
              <a:gd name="connsiteY45" fmla="*/ 2447720 h 3317150"/>
              <a:gd name="connsiteX46" fmla="*/ 2668249 w 3177914"/>
              <a:gd name="connsiteY46" fmla="*/ 2537661 h 3317150"/>
              <a:gd name="connsiteX47" fmla="*/ 2803160 w 3177914"/>
              <a:gd name="connsiteY47" fmla="*/ 2702553 h 3317150"/>
              <a:gd name="connsiteX48" fmla="*/ 2833141 w 3177914"/>
              <a:gd name="connsiteY48" fmla="*/ 2747524 h 3317150"/>
              <a:gd name="connsiteX49" fmla="*/ 2863121 w 3177914"/>
              <a:gd name="connsiteY49" fmla="*/ 2807484 h 3317150"/>
              <a:gd name="connsiteX50" fmla="*/ 2893101 w 3177914"/>
              <a:gd name="connsiteY50" fmla="*/ 2837465 h 3317150"/>
              <a:gd name="connsiteX51" fmla="*/ 2953062 w 3177914"/>
              <a:gd name="connsiteY51" fmla="*/ 2972376 h 3317150"/>
              <a:gd name="connsiteX52" fmla="*/ 2983042 w 3177914"/>
              <a:gd name="connsiteY52" fmla="*/ 3017347 h 3317150"/>
              <a:gd name="connsiteX53" fmla="*/ 2998032 w 3177914"/>
              <a:gd name="connsiteY53" fmla="*/ 3062317 h 3317150"/>
              <a:gd name="connsiteX54" fmla="*/ 3028013 w 3177914"/>
              <a:gd name="connsiteY54" fmla="*/ 3092297 h 3317150"/>
              <a:gd name="connsiteX55" fmla="*/ 3072983 w 3177914"/>
              <a:gd name="connsiteY55" fmla="*/ 3152258 h 3317150"/>
              <a:gd name="connsiteX56" fmla="*/ 3162924 w 3177914"/>
              <a:gd name="connsiteY56" fmla="*/ 3257189 h 3317150"/>
              <a:gd name="connsiteX57" fmla="*/ 3177914 w 3177914"/>
              <a:gd name="connsiteY57" fmla="*/ 3317150 h 331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177914" h="3317150">
                <a:moveTo>
                  <a:pt x="0" y="109255"/>
                </a:moveTo>
                <a:cubicBezTo>
                  <a:pt x="19987" y="94265"/>
                  <a:pt x="40767" y="80278"/>
                  <a:pt x="59960" y="64284"/>
                </a:cubicBezTo>
                <a:cubicBezTo>
                  <a:pt x="70817" y="55236"/>
                  <a:pt x="78905" y="43133"/>
                  <a:pt x="89941" y="34304"/>
                </a:cubicBezTo>
                <a:cubicBezTo>
                  <a:pt x="104009" y="23050"/>
                  <a:pt x="119921" y="14317"/>
                  <a:pt x="134911" y="4324"/>
                </a:cubicBezTo>
                <a:cubicBezTo>
                  <a:pt x="184878" y="9321"/>
                  <a:pt x="238459" y="0"/>
                  <a:pt x="284813" y="19314"/>
                </a:cubicBezTo>
                <a:cubicBezTo>
                  <a:pt x="305440" y="27909"/>
                  <a:pt x="301805" y="61091"/>
                  <a:pt x="314793" y="79275"/>
                </a:cubicBezTo>
                <a:cubicBezTo>
                  <a:pt x="327115" y="96526"/>
                  <a:pt x="346193" y="107959"/>
                  <a:pt x="359764" y="124245"/>
                </a:cubicBezTo>
                <a:cubicBezTo>
                  <a:pt x="413363" y="188563"/>
                  <a:pt x="363049" y="154466"/>
                  <a:pt x="434714" y="214186"/>
                </a:cubicBezTo>
                <a:cubicBezTo>
                  <a:pt x="448554" y="225719"/>
                  <a:pt x="465025" y="233694"/>
                  <a:pt x="479685" y="244166"/>
                </a:cubicBezTo>
                <a:cubicBezTo>
                  <a:pt x="500015" y="258687"/>
                  <a:pt x="519659" y="274147"/>
                  <a:pt x="539646" y="289137"/>
                </a:cubicBezTo>
                <a:cubicBezTo>
                  <a:pt x="585427" y="380699"/>
                  <a:pt x="553825" y="333296"/>
                  <a:pt x="644577" y="424048"/>
                </a:cubicBezTo>
                <a:lnTo>
                  <a:pt x="644577" y="424048"/>
                </a:lnTo>
                <a:lnTo>
                  <a:pt x="704537" y="513989"/>
                </a:lnTo>
                <a:cubicBezTo>
                  <a:pt x="714531" y="528979"/>
                  <a:pt x="719528" y="548966"/>
                  <a:pt x="734518" y="558960"/>
                </a:cubicBezTo>
                <a:cubicBezTo>
                  <a:pt x="764498" y="578947"/>
                  <a:pt x="798981" y="593441"/>
                  <a:pt x="824459" y="618920"/>
                </a:cubicBezTo>
                <a:cubicBezTo>
                  <a:pt x="855309" y="649771"/>
                  <a:pt x="872823" y="670113"/>
                  <a:pt x="914400" y="693871"/>
                </a:cubicBezTo>
                <a:cubicBezTo>
                  <a:pt x="928119" y="701710"/>
                  <a:pt x="944380" y="703864"/>
                  <a:pt x="959370" y="708861"/>
                </a:cubicBezTo>
                <a:cubicBezTo>
                  <a:pt x="1068925" y="781898"/>
                  <a:pt x="931183" y="692755"/>
                  <a:pt x="1064301" y="768822"/>
                </a:cubicBezTo>
                <a:cubicBezTo>
                  <a:pt x="1079943" y="777760"/>
                  <a:pt x="1092713" y="791705"/>
                  <a:pt x="1109272" y="798802"/>
                </a:cubicBezTo>
                <a:cubicBezTo>
                  <a:pt x="1128208" y="806918"/>
                  <a:pt x="1149245" y="808796"/>
                  <a:pt x="1169232" y="813793"/>
                </a:cubicBezTo>
                <a:cubicBezTo>
                  <a:pt x="1189701" y="834261"/>
                  <a:pt x="1219738" y="860377"/>
                  <a:pt x="1229193" y="888743"/>
                </a:cubicBezTo>
                <a:cubicBezTo>
                  <a:pt x="1238804" y="917577"/>
                  <a:pt x="1235449" y="949572"/>
                  <a:pt x="1244183" y="978684"/>
                </a:cubicBezTo>
                <a:cubicBezTo>
                  <a:pt x="1263892" y="1044380"/>
                  <a:pt x="1276546" y="1028420"/>
                  <a:pt x="1304144" y="1083616"/>
                </a:cubicBezTo>
                <a:cubicBezTo>
                  <a:pt x="1311210" y="1097749"/>
                  <a:pt x="1311295" y="1114867"/>
                  <a:pt x="1319134" y="1128586"/>
                </a:cubicBezTo>
                <a:cubicBezTo>
                  <a:pt x="1331922" y="1150965"/>
                  <a:pt x="1384539" y="1217160"/>
                  <a:pt x="1409075" y="1233517"/>
                </a:cubicBezTo>
                <a:cubicBezTo>
                  <a:pt x="1422222" y="1242282"/>
                  <a:pt x="1439056" y="1243510"/>
                  <a:pt x="1454046" y="1248507"/>
                </a:cubicBezTo>
                <a:cubicBezTo>
                  <a:pt x="1514007" y="1243510"/>
                  <a:pt x="1574287" y="1241469"/>
                  <a:pt x="1633928" y="1233517"/>
                </a:cubicBezTo>
                <a:cubicBezTo>
                  <a:pt x="1649590" y="1231429"/>
                  <a:pt x="1663097" y="1218527"/>
                  <a:pt x="1678898" y="1218527"/>
                </a:cubicBezTo>
                <a:cubicBezTo>
                  <a:pt x="1803916" y="1218527"/>
                  <a:pt x="1928734" y="1228520"/>
                  <a:pt x="2053652" y="1233517"/>
                </a:cubicBezTo>
                <a:cubicBezTo>
                  <a:pt x="2068642" y="1248507"/>
                  <a:pt x="2086301" y="1261237"/>
                  <a:pt x="2098623" y="1278488"/>
                </a:cubicBezTo>
                <a:cubicBezTo>
                  <a:pt x="2111611" y="1296671"/>
                  <a:pt x="2114298" y="1321281"/>
                  <a:pt x="2128603" y="1338448"/>
                </a:cubicBezTo>
                <a:cubicBezTo>
                  <a:pt x="2140136" y="1352288"/>
                  <a:pt x="2159505" y="1357175"/>
                  <a:pt x="2173573" y="1368429"/>
                </a:cubicBezTo>
                <a:cubicBezTo>
                  <a:pt x="2184609" y="1377258"/>
                  <a:pt x="2193560" y="1388416"/>
                  <a:pt x="2203554" y="1398409"/>
                </a:cubicBezTo>
                <a:cubicBezTo>
                  <a:pt x="2208551" y="1413399"/>
                  <a:pt x="2209360" y="1430521"/>
                  <a:pt x="2218544" y="1443379"/>
                </a:cubicBezTo>
                <a:cubicBezTo>
                  <a:pt x="2234973" y="1466380"/>
                  <a:pt x="2258518" y="1483353"/>
                  <a:pt x="2278505" y="1503340"/>
                </a:cubicBezTo>
                <a:lnTo>
                  <a:pt x="2323475" y="1548311"/>
                </a:lnTo>
                <a:lnTo>
                  <a:pt x="2383436" y="1608271"/>
                </a:lnTo>
                <a:cubicBezTo>
                  <a:pt x="2398426" y="1623261"/>
                  <a:pt x="2407840" y="1648100"/>
                  <a:pt x="2428406" y="1653242"/>
                </a:cubicBezTo>
                <a:lnTo>
                  <a:pt x="2488367" y="1668232"/>
                </a:lnTo>
                <a:cubicBezTo>
                  <a:pt x="2503357" y="1688219"/>
                  <a:pt x="2523190" y="1705363"/>
                  <a:pt x="2533337" y="1728193"/>
                </a:cubicBezTo>
                <a:cubicBezTo>
                  <a:pt x="2543685" y="1751475"/>
                  <a:pt x="2545793" y="1777791"/>
                  <a:pt x="2548328" y="1803143"/>
                </a:cubicBezTo>
                <a:cubicBezTo>
                  <a:pt x="2555803" y="1877888"/>
                  <a:pt x="2553602" y="1953510"/>
                  <a:pt x="2563318" y="2027996"/>
                </a:cubicBezTo>
                <a:cubicBezTo>
                  <a:pt x="2583244" y="2180763"/>
                  <a:pt x="2585594" y="2102110"/>
                  <a:pt x="2608288" y="2192888"/>
                </a:cubicBezTo>
                <a:cubicBezTo>
                  <a:pt x="2614467" y="2217605"/>
                  <a:pt x="2619089" y="2242707"/>
                  <a:pt x="2623278" y="2267838"/>
                </a:cubicBezTo>
                <a:cubicBezTo>
                  <a:pt x="2629087" y="2302690"/>
                  <a:pt x="2632460" y="2337918"/>
                  <a:pt x="2638269" y="2372770"/>
                </a:cubicBezTo>
                <a:cubicBezTo>
                  <a:pt x="2642458" y="2397901"/>
                  <a:pt x="2648701" y="2422653"/>
                  <a:pt x="2653259" y="2447720"/>
                </a:cubicBezTo>
                <a:cubicBezTo>
                  <a:pt x="2658696" y="2477624"/>
                  <a:pt x="2656559" y="2509605"/>
                  <a:pt x="2668249" y="2537661"/>
                </a:cubicBezTo>
                <a:cubicBezTo>
                  <a:pt x="2725144" y="2674210"/>
                  <a:pt x="2724956" y="2585248"/>
                  <a:pt x="2803160" y="2702553"/>
                </a:cubicBezTo>
                <a:cubicBezTo>
                  <a:pt x="2813154" y="2717543"/>
                  <a:pt x="2824202" y="2731882"/>
                  <a:pt x="2833141" y="2747524"/>
                </a:cubicBezTo>
                <a:cubicBezTo>
                  <a:pt x="2844228" y="2766926"/>
                  <a:pt x="2850726" y="2788891"/>
                  <a:pt x="2863121" y="2807484"/>
                </a:cubicBezTo>
                <a:cubicBezTo>
                  <a:pt x="2870960" y="2819243"/>
                  <a:pt x="2883108" y="2827471"/>
                  <a:pt x="2893101" y="2837465"/>
                </a:cubicBezTo>
                <a:cubicBezTo>
                  <a:pt x="2914517" y="2891003"/>
                  <a:pt x="2925053" y="2923360"/>
                  <a:pt x="2953062" y="2972376"/>
                </a:cubicBezTo>
                <a:cubicBezTo>
                  <a:pt x="2962000" y="2988018"/>
                  <a:pt x="2974985" y="3001233"/>
                  <a:pt x="2983042" y="3017347"/>
                </a:cubicBezTo>
                <a:cubicBezTo>
                  <a:pt x="2990108" y="3031480"/>
                  <a:pt x="2989902" y="3048768"/>
                  <a:pt x="2998032" y="3062317"/>
                </a:cubicBezTo>
                <a:cubicBezTo>
                  <a:pt x="3005303" y="3074436"/>
                  <a:pt x="3018965" y="3081440"/>
                  <a:pt x="3028013" y="3092297"/>
                </a:cubicBezTo>
                <a:cubicBezTo>
                  <a:pt x="3044007" y="3111490"/>
                  <a:pt x="3056531" y="3133456"/>
                  <a:pt x="3072983" y="3152258"/>
                </a:cubicBezTo>
                <a:cubicBezTo>
                  <a:pt x="3174765" y="3268582"/>
                  <a:pt x="3098729" y="3160896"/>
                  <a:pt x="3162924" y="3257189"/>
                </a:cubicBezTo>
                <a:lnTo>
                  <a:pt x="3177914" y="3317150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3026905">
            <a:off x="4050926" y="3984798"/>
            <a:ext cx="135732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Днестр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286116" y="3571876"/>
            <a:ext cx="2369555" cy="3029939"/>
          </a:xfrm>
          <a:custGeom>
            <a:avLst/>
            <a:gdLst>
              <a:gd name="connsiteX0" fmla="*/ 0 w 2369555"/>
              <a:gd name="connsiteY0" fmla="*/ 1926 h 3029939"/>
              <a:gd name="connsiteX1" fmla="*/ 254833 w 2369555"/>
              <a:gd name="connsiteY1" fmla="*/ 46897 h 3029939"/>
              <a:gd name="connsiteX2" fmla="*/ 284813 w 2369555"/>
              <a:gd name="connsiteY2" fmla="*/ 91867 h 3029939"/>
              <a:gd name="connsiteX3" fmla="*/ 359764 w 2369555"/>
              <a:gd name="connsiteY3" fmla="*/ 151828 h 3029939"/>
              <a:gd name="connsiteX4" fmla="*/ 389744 w 2369555"/>
              <a:gd name="connsiteY4" fmla="*/ 196798 h 3029939"/>
              <a:gd name="connsiteX5" fmla="*/ 449705 w 2369555"/>
              <a:gd name="connsiteY5" fmla="*/ 241769 h 3029939"/>
              <a:gd name="connsiteX6" fmla="*/ 539646 w 2369555"/>
              <a:gd name="connsiteY6" fmla="*/ 301729 h 3029939"/>
              <a:gd name="connsiteX7" fmla="*/ 629587 w 2369555"/>
              <a:gd name="connsiteY7" fmla="*/ 331710 h 3029939"/>
              <a:gd name="connsiteX8" fmla="*/ 674557 w 2369555"/>
              <a:gd name="connsiteY8" fmla="*/ 346700 h 3029939"/>
              <a:gd name="connsiteX9" fmla="*/ 749508 w 2369555"/>
              <a:gd name="connsiteY9" fmla="*/ 361690 h 3029939"/>
              <a:gd name="connsiteX10" fmla="*/ 779489 w 2369555"/>
              <a:gd name="connsiteY10" fmla="*/ 391670 h 3029939"/>
              <a:gd name="connsiteX11" fmla="*/ 959371 w 2369555"/>
              <a:gd name="connsiteY11" fmla="*/ 406661 h 3029939"/>
              <a:gd name="connsiteX12" fmla="*/ 1004341 w 2369555"/>
              <a:gd name="connsiteY12" fmla="*/ 541572 h 3029939"/>
              <a:gd name="connsiteX13" fmla="*/ 1064302 w 2369555"/>
              <a:gd name="connsiteY13" fmla="*/ 631513 h 3029939"/>
              <a:gd name="connsiteX14" fmla="*/ 1109272 w 2369555"/>
              <a:gd name="connsiteY14" fmla="*/ 781415 h 3029939"/>
              <a:gd name="connsiteX15" fmla="*/ 1124262 w 2369555"/>
              <a:gd name="connsiteY15" fmla="*/ 856366 h 3029939"/>
              <a:gd name="connsiteX16" fmla="*/ 1154243 w 2369555"/>
              <a:gd name="connsiteY16" fmla="*/ 946307 h 3029939"/>
              <a:gd name="connsiteX17" fmla="*/ 1199213 w 2369555"/>
              <a:gd name="connsiteY17" fmla="*/ 1096208 h 3029939"/>
              <a:gd name="connsiteX18" fmla="*/ 1229194 w 2369555"/>
              <a:gd name="connsiteY18" fmla="*/ 1231120 h 3029939"/>
              <a:gd name="connsiteX19" fmla="*/ 1274164 w 2369555"/>
              <a:gd name="connsiteY19" fmla="*/ 1381021 h 3029939"/>
              <a:gd name="connsiteX20" fmla="*/ 1304144 w 2369555"/>
              <a:gd name="connsiteY20" fmla="*/ 1411002 h 3029939"/>
              <a:gd name="connsiteX21" fmla="*/ 1334125 w 2369555"/>
              <a:gd name="connsiteY21" fmla="*/ 1530923 h 3029939"/>
              <a:gd name="connsiteX22" fmla="*/ 1349115 w 2369555"/>
              <a:gd name="connsiteY22" fmla="*/ 1575893 h 3029939"/>
              <a:gd name="connsiteX23" fmla="*/ 1379095 w 2369555"/>
              <a:gd name="connsiteY23" fmla="*/ 1695815 h 3029939"/>
              <a:gd name="connsiteX24" fmla="*/ 1394085 w 2369555"/>
              <a:gd name="connsiteY24" fmla="*/ 1755775 h 3029939"/>
              <a:gd name="connsiteX25" fmla="*/ 1454046 w 2369555"/>
              <a:gd name="connsiteY25" fmla="*/ 1830726 h 3029939"/>
              <a:gd name="connsiteX26" fmla="*/ 1454046 w 2369555"/>
              <a:gd name="connsiteY26" fmla="*/ 2145520 h 3029939"/>
              <a:gd name="connsiteX27" fmla="*/ 1394085 w 2369555"/>
              <a:gd name="connsiteY27" fmla="*/ 2235461 h 3029939"/>
              <a:gd name="connsiteX28" fmla="*/ 1349115 w 2369555"/>
              <a:gd name="connsiteY28" fmla="*/ 2340392 h 3029939"/>
              <a:gd name="connsiteX29" fmla="*/ 1379095 w 2369555"/>
              <a:gd name="connsiteY29" fmla="*/ 2460313 h 3029939"/>
              <a:gd name="connsiteX30" fmla="*/ 1409075 w 2369555"/>
              <a:gd name="connsiteY30" fmla="*/ 2640195 h 3029939"/>
              <a:gd name="connsiteX31" fmla="*/ 1424066 w 2369555"/>
              <a:gd name="connsiteY31" fmla="*/ 2954988 h 3029939"/>
              <a:gd name="connsiteX32" fmla="*/ 1454046 w 2369555"/>
              <a:gd name="connsiteY32" fmla="*/ 2984969 h 3029939"/>
              <a:gd name="connsiteX33" fmla="*/ 1603948 w 2369555"/>
              <a:gd name="connsiteY33" fmla="*/ 3029939 h 3029939"/>
              <a:gd name="connsiteX34" fmla="*/ 1663908 w 2369555"/>
              <a:gd name="connsiteY34" fmla="*/ 3014949 h 3029939"/>
              <a:gd name="connsiteX35" fmla="*/ 1723869 w 2369555"/>
              <a:gd name="connsiteY35" fmla="*/ 2984969 h 3029939"/>
              <a:gd name="connsiteX36" fmla="*/ 1768839 w 2369555"/>
              <a:gd name="connsiteY36" fmla="*/ 2969979 h 3029939"/>
              <a:gd name="connsiteX37" fmla="*/ 2068643 w 2369555"/>
              <a:gd name="connsiteY37" fmla="*/ 2984969 h 3029939"/>
              <a:gd name="connsiteX38" fmla="*/ 2203554 w 2369555"/>
              <a:gd name="connsiteY38" fmla="*/ 3014949 h 302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69555" h="3029939">
                <a:moveTo>
                  <a:pt x="0" y="1926"/>
                </a:moveTo>
                <a:cubicBezTo>
                  <a:pt x="60997" y="7009"/>
                  <a:pt x="189177" y="0"/>
                  <a:pt x="254833" y="46897"/>
                </a:cubicBezTo>
                <a:cubicBezTo>
                  <a:pt x="269493" y="57368"/>
                  <a:pt x="273559" y="77799"/>
                  <a:pt x="284813" y="91867"/>
                </a:cubicBezTo>
                <a:cubicBezTo>
                  <a:pt x="309222" y="122378"/>
                  <a:pt x="326377" y="129569"/>
                  <a:pt x="359764" y="151828"/>
                </a:cubicBezTo>
                <a:cubicBezTo>
                  <a:pt x="369757" y="166818"/>
                  <a:pt x="377005" y="184059"/>
                  <a:pt x="389744" y="196798"/>
                </a:cubicBezTo>
                <a:cubicBezTo>
                  <a:pt x="407410" y="214464"/>
                  <a:pt x="429237" y="227442"/>
                  <a:pt x="449705" y="241769"/>
                </a:cubicBezTo>
                <a:cubicBezTo>
                  <a:pt x="479223" y="262432"/>
                  <a:pt x="505463" y="290335"/>
                  <a:pt x="539646" y="301729"/>
                </a:cubicBezTo>
                <a:lnTo>
                  <a:pt x="629587" y="331710"/>
                </a:lnTo>
                <a:cubicBezTo>
                  <a:pt x="644577" y="336707"/>
                  <a:pt x="659063" y="343601"/>
                  <a:pt x="674557" y="346700"/>
                </a:cubicBezTo>
                <a:lnTo>
                  <a:pt x="749508" y="361690"/>
                </a:lnTo>
                <a:cubicBezTo>
                  <a:pt x="759502" y="371683"/>
                  <a:pt x="765670" y="388709"/>
                  <a:pt x="779489" y="391670"/>
                </a:cubicBezTo>
                <a:cubicBezTo>
                  <a:pt x="838322" y="404277"/>
                  <a:pt x="905555" y="379753"/>
                  <a:pt x="959371" y="406661"/>
                </a:cubicBezTo>
                <a:cubicBezTo>
                  <a:pt x="981856" y="417904"/>
                  <a:pt x="985603" y="513465"/>
                  <a:pt x="1004341" y="541572"/>
                </a:cubicBezTo>
                <a:lnTo>
                  <a:pt x="1064302" y="631513"/>
                </a:lnTo>
                <a:cubicBezTo>
                  <a:pt x="1089214" y="706249"/>
                  <a:pt x="1094169" y="713450"/>
                  <a:pt x="1109272" y="781415"/>
                </a:cubicBezTo>
                <a:cubicBezTo>
                  <a:pt x="1114799" y="806287"/>
                  <a:pt x="1117558" y="831785"/>
                  <a:pt x="1124262" y="856366"/>
                </a:cubicBezTo>
                <a:cubicBezTo>
                  <a:pt x="1132577" y="886855"/>
                  <a:pt x="1149048" y="915135"/>
                  <a:pt x="1154243" y="946307"/>
                </a:cubicBezTo>
                <a:cubicBezTo>
                  <a:pt x="1172907" y="1058289"/>
                  <a:pt x="1155641" y="1009062"/>
                  <a:pt x="1199213" y="1096208"/>
                </a:cubicBezTo>
                <a:cubicBezTo>
                  <a:pt x="1226266" y="1258527"/>
                  <a:pt x="1199670" y="1127790"/>
                  <a:pt x="1229194" y="1231120"/>
                </a:cubicBezTo>
                <a:cubicBezTo>
                  <a:pt x="1237346" y="1259653"/>
                  <a:pt x="1259915" y="1366771"/>
                  <a:pt x="1274164" y="1381021"/>
                </a:cubicBezTo>
                <a:lnTo>
                  <a:pt x="1304144" y="1411002"/>
                </a:lnTo>
                <a:cubicBezTo>
                  <a:pt x="1338409" y="1513797"/>
                  <a:pt x="1297946" y="1386212"/>
                  <a:pt x="1334125" y="1530923"/>
                </a:cubicBezTo>
                <a:cubicBezTo>
                  <a:pt x="1337957" y="1546252"/>
                  <a:pt x="1344958" y="1560649"/>
                  <a:pt x="1349115" y="1575893"/>
                </a:cubicBezTo>
                <a:cubicBezTo>
                  <a:pt x="1359956" y="1615645"/>
                  <a:pt x="1369102" y="1655841"/>
                  <a:pt x="1379095" y="1695815"/>
                </a:cubicBezTo>
                <a:cubicBezTo>
                  <a:pt x="1384092" y="1715802"/>
                  <a:pt x="1379517" y="1741207"/>
                  <a:pt x="1394085" y="1755775"/>
                </a:cubicBezTo>
                <a:cubicBezTo>
                  <a:pt x="1436805" y="1798495"/>
                  <a:pt x="1416226" y="1773996"/>
                  <a:pt x="1454046" y="1830726"/>
                </a:cubicBezTo>
                <a:cubicBezTo>
                  <a:pt x="1492811" y="1947024"/>
                  <a:pt x="1496764" y="1940476"/>
                  <a:pt x="1454046" y="2145520"/>
                </a:cubicBezTo>
                <a:cubicBezTo>
                  <a:pt x="1446697" y="2180795"/>
                  <a:pt x="1410199" y="2203233"/>
                  <a:pt x="1394085" y="2235461"/>
                </a:cubicBezTo>
                <a:cubicBezTo>
                  <a:pt x="1357039" y="2309554"/>
                  <a:pt x="1371171" y="2274222"/>
                  <a:pt x="1349115" y="2340392"/>
                </a:cubicBezTo>
                <a:cubicBezTo>
                  <a:pt x="1359108" y="2380366"/>
                  <a:pt x="1373268" y="2419523"/>
                  <a:pt x="1379095" y="2460313"/>
                </a:cubicBezTo>
                <a:cubicBezTo>
                  <a:pt x="1397688" y="2590466"/>
                  <a:pt x="1387156" y="2530598"/>
                  <a:pt x="1409075" y="2640195"/>
                </a:cubicBezTo>
                <a:cubicBezTo>
                  <a:pt x="1414072" y="2745126"/>
                  <a:pt x="1410479" y="2850820"/>
                  <a:pt x="1424066" y="2954988"/>
                </a:cubicBezTo>
                <a:cubicBezTo>
                  <a:pt x="1425894" y="2969002"/>
                  <a:pt x="1441405" y="2978649"/>
                  <a:pt x="1454046" y="2984969"/>
                </a:cubicBezTo>
                <a:cubicBezTo>
                  <a:pt x="1490540" y="3003216"/>
                  <a:pt x="1560913" y="3019181"/>
                  <a:pt x="1603948" y="3029939"/>
                </a:cubicBezTo>
                <a:cubicBezTo>
                  <a:pt x="1623935" y="3024942"/>
                  <a:pt x="1644618" y="3022183"/>
                  <a:pt x="1663908" y="3014949"/>
                </a:cubicBezTo>
                <a:cubicBezTo>
                  <a:pt x="1684831" y="3007103"/>
                  <a:pt x="1703330" y="2993771"/>
                  <a:pt x="1723869" y="2984969"/>
                </a:cubicBezTo>
                <a:cubicBezTo>
                  <a:pt x="1738392" y="2978745"/>
                  <a:pt x="1753849" y="2974976"/>
                  <a:pt x="1768839" y="2969979"/>
                </a:cubicBezTo>
                <a:cubicBezTo>
                  <a:pt x="1868774" y="2974976"/>
                  <a:pt x="1969243" y="2973500"/>
                  <a:pt x="2068643" y="2984969"/>
                </a:cubicBezTo>
                <a:cubicBezTo>
                  <a:pt x="2369555" y="3019689"/>
                  <a:pt x="2033656" y="3014949"/>
                  <a:pt x="2203554" y="301494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4003049">
            <a:off x="4316206" y="4961225"/>
            <a:ext cx="100013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Прут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3507698" y="569626"/>
            <a:ext cx="2563318" cy="1019331"/>
          </a:xfrm>
          <a:custGeom>
            <a:avLst/>
            <a:gdLst>
              <a:gd name="connsiteX0" fmla="*/ 0 w 2563318"/>
              <a:gd name="connsiteY0" fmla="*/ 314794 h 1019331"/>
              <a:gd name="connsiteX1" fmla="*/ 104932 w 2563318"/>
              <a:gd name="connsiteY1" fmla="*/ 254833 h 1019331"/>
              <a:gd name="connsiteX2" fmla="*/ 149902 w 2563318"/>
              <a:gd name="connsiteY2" fmla="*/ 209863 h 1019331"/>
              <a:gd name="connsiteX3" fmla="*/ 269823 w 2563318"/>
              <a:gd name="connsiteY3" fmla="*/ 179882 h 1019331"/>
              <a:gd name="connsiteX4" fmla="*/ 419725 w 2563318"/>
              <a:gd name="connsiteY4" fmla="*/ 134912 h 1019331"/>
              <a:gd name="connsiteX5" fmla="*/ 689548 w 2563318"/>
              <a:gd name="connsiteY5" fmla="*/ 119922 h 1019331"/>
              <a:gd name="connsiteX6" fmla="*/ 749509 w 2563318"/>
              <a:gd name="connsiteY6" fmla="*/ 59961 h 1019331"/>
              <a:gd name="connsiteX7" fmla="*/ 794479 w 2563318"/>
              <a:gd name="connsiteY7" fmla="*/ 14990 h 1019331"/>
              <a:gd name="connsiteX8" fmla="*/ 839450 w 2563318"/>
              <a:gd name="connsiteY8" fmla="*/ 0 h 1019331"/>
              <a:gd name="connsiteX9" fmla="*/ 1124263 w 2563318"/>
              <a:gd name="connsiteY9" fmla="*/ 29981 h 1019331"/>
              <a:gd name="connsiteX10" fmla="*/ 1169233 w 2563318"/>
              <a:gd name="connsiteY10" fmla="*/ 59961 h 1019331"/>
              <a:gd name="connsiteX11" fmla="*/ 1334125 w 2563318"/>
              <a:gd name="connsiteY11" fmla="*/ 104931 h 1019331"/>
              <a:gd name="connsiteX12" fmla="*/ 1903751 w 2563318"/>
              <a:gd name="connsiteY12" fmla="*/ 149902 h 1019331"/>
              <a:gd name="connsiteX13" fmla="*/ 2068643 w 2563318"/>
              <a:gd name="connsiteY13" fmla="*/ 164892 h 1019331"/>
              <a:gd name="connsiteX14" fmla="*/ 2083633 w 2563318"/>
              <a:gd name="connsiteY14" fmla="*/ 344774 h 1019331"/>
              <a:gd name="connsiteX15" fmla="*/ 2128604 w 2563318"/>
              <a:gd name="connsiteY15" fmla="*/ 374754 h 1019331"/>
              <a:gd name="connsiteX16" fmla="*/ 2143594 w 2563318"/>
              <a:gd name="connsiteY16" fmla="*/ 419725 h 1019331"/>
              <a:gd name="connsiteX17" fmla="*/ 2188564 w 2563318"/>
              <a:gd name="connsiteY17" fmla="*/ 464695 h 1019331"/>
              <a:gd name="connsiteX18" fmla="*/ 2203554 w 2563318"/>
              <a:gd name="connsiteY18" fmla="*/ 614597 h 1019331"/>
              <a:gd name="connsiteX19" fmla="*/ 2308486 w 2563318"/>
              <a:gd name="connsiteY19" fmla="*/ 734518 h 1019331"/>
              <a:gd name="connsiteX20" fmla="*/ 2383436 w 2563318"/>
              <a:gd name="connsiteY20" fmla="*/ 824459 h 1019331"/>
              <a:gd name="connsiteX21" fmla="*/ 2413417 w 2563318"/>
              <a:gd name="connsiteY21" fmla="*/ 869430 h 1019331"/>
              <a:gd name="connsiteX22" fmla="*/ 2458387 w 2563318"/>
              <a:gd name="connsiteY22" fmla="*/ 914400 h 1019331"/>
              <a:gd name="connsiteX23" fmla="*/ 2488368 w 2563318"/>
              <a:gd name="connsiteY23" fmla="*/ 959371 h 1019331"/>
              <a:gd name="connsiteX24" fmla="*/ 2563318 w 2563318"/>
              <a:gd name="connsiteY24" fmla="*/ 1019331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3318" h="1019331">
                <a:moveTo>
                  <a:pt x="0" y="314794"/>
                </a:moveTo>
                <a:cubicBezTo>
                  <a:pt x="36650" y="296468"/>
                  <a:pt x="73153" y="281316"/>
                  <a:pt x="104932" y="254833"/>
                </a:cubicBezTo>
                <a:cubicBezTo>
                  <a:pt x="121218" y="241262"/>
                  <a:pt x="132263" y="221622"/>
                  <a:pt x="149902" y="209863"/>
                </a:cubicBezTo>
                <a:cubicBezTo>
                  <a:pt x="170898" y="195865"/>
                  <a:pt x="257010" y="183377"/>
                  <a:pt x="269823" y="179882"/>
                </a:cubicBezTo>
                <a:cubicBezTo>
                  <a:pt x="294178" y="173240"/>
                  <a:pt x="384605" y="138105"/>
                  <a:pt x="419725" y="134912"/>
                </a:cubicBezTo>
                <a:cubicBezTo>
                  <a:pt x="509435" y="126757"/>
                  <a:pt x="599607" y="124919"/>
                  <a:pt x="689548" y="119922"/>
                </a:cubicBezTo>
                <a:lnTo>
                  <a:pt x="749509" y="59961"/>
                </a:lnTo>
                <a:cubicBezTo>
                  <a:pt x="764499" y="44971"/>
                  <a:pt x="774368" y="21694"/>
                  <a:pt x="794479" y="14990"/>
                </a:cubicBezTo>
                <a:lnTo>
                  <a:pt x="839450" y="0"/>
                </a:lnTo>
                <a:cubicBezTo>
                  <a:pt x="846681" y="517"/>
                  <a:pt x="1063389" y="7153"/>
                  <a:pt x="1124263" y="29981"/>
                </a:cubicBezTo>
                <a:cubicBezTo>
                  <a:pt x="1141132" y="36307"/>
                  <a:pt x="1152770" y="52644"/>
                  <a:pt x="1169233" y="59961"/>
                </a:cubicBezTo>
                <a:cubicBezTo>
                  <a:pt x="1231476" y="87624"/>
                  <a:pt x="1270004" y="92107"/>
                  <a:pt x="1334125" y="104931"/>
                </a:cubicBezTo>
                <a:cubicBezTo>
                  <a:pt x="1526003" y="232854"/>
                  <a:pt x="1348106" y="125744"/>
                  <a:pt x="1903751" y="149902"/>
                </a:cubicBezTo>
                <a:cubicBezTo>
                  <a:pt x="1958890" y="152299"/>
                  <a:pt x="2013679" y="159895"/>
                  <a:pt x="2068643" y="164892"/>
                </a:cubicBezTo>
                <a:cubicBezTo>
                  <a:pt x="2073640" y="224853"/>
                  <a:pt x="2067103" y="286921"/>
                  <a:pt x="2083633" y="344774"/>
                </a:cubicBezTo>
                <a:cubicBezTo>
                  <a:pt x="2088582" y="362097"/>
                  <a:pt x="2117349" y="360686"/>
                  <a:pt x="2128604" y="374754"/>
                </a:cubicBezTo>
                <a:cubicBezTo>
                  <a:pt x="2138475" y="387093"/>
                  <a:pt x="2134829" y="406578"/>
                  <a:pt x="2143594" y="419725"/>
                </a:cubicBezTo>
                <a:cubicBezTo>
                  <a:pt x="2155353" y="437364"/>
                  <a:pt x="2173574" y="449705"/>
                  <a:pt x="2188564" y="464695"/>
                </a:cubicBezTo>
                <a:cubicBezTo>
                  <a:pt x="2193561" y="514662"/>
                  <a:pt x="2192262" y="565666"/>
                  <a:pt x="2203554" y="614597"/>
                </a:cubicBezTo>
                <a:cubicBezTo>
                  <a:pt x="2210990" y="646821"/>
                  <a:pt x="2303447" y="729479"/>
                  <a:pt x="2308486" y="734518"/>
                </a:cubicBezTo>
                <a:cubicBezTo>
                  <a:pt x="2351090" y="777122"/>
                  <a:pt x="2338899" y="762108"/>
                  <a:pt x="2383436" y="824459"/>
                </a:cubicBezTo>
                <a:cubicBezTo>
                  <a:pt x="2393908" y="839119"/>
                  <a:pt x="2401883" y="855590"/>
                  <a:pt x="2413417" y="869430"/>
                </a:cubicBezTo>
                <a:cubicBezTo>
                  <a:pt x="2426988" y="885716"/>
                  <a:pt x="2444816" y="898114"/>
                  <a:pt x="2458387" y="914400"/>
                </a:cubicBezTo>
                <a:cubicBezTo>
                  <a:pt x="2469921" y="928240"/>
                  <a:pt x="2476834" y="945531"/>
                  <a:pt x="2488368" y="959371"/>
                </a:cubicBezTo>
                <a:cubicBezTo>
                  <a:pt x="2526133" y="1004689"/>
                  <a:pt x="2522338" y="998841"/>
                  <a:pt x="2563318" y="101933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471985">
            <a:off x="4286248" y="357166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Припять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214290"/>
            <a:ext cx="2285984" cy="5786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Согласно летописи "Повесть временных лет", восточные славяне расселились:</a:t>
            </a:r>
          </a:p>
          <a:p>
            <a:r>
              <a:rPr lang="ru-RU" sz="2000" b="1" dirty="0" smtClean="0"/>
              <a:t> поляне </a:t>
            </a:r>
            <a:r>
              <a:rPr lang="ru-RU" dirty="0" smtClean="0"/>
              <a:t>- по берегам Днепра, недалеко от устья Десны; </a:t>
            </a:r>
          </a:p>
          <a:p>
            <a:r>
              <a:rPr lang="ru-RU" sz="2000" b="1" dirty="0" smtClean="0"/>
              <a:t>северяне </a:t>
            </a:r>
            <a:r>
              <a:rPr lang="ru-RU" dirty="0" smtClean="0"/>
              <a:t>- в бассейне рек Десна и Сейм; </a:t>
            </a:r>
          </a:p>
          <a:p>
            <a:r>
              <a:rPr lang="ru-RU" sz="2000" b="1" dirty="0" smtClean="0"/>
              <a:t>радимичи</a:t>
            </a:r>
            <a:r>
              <a:rPr lang="ru-RU" dirty="0" smtClean="0"/>
              <a:t> - на верхних притоках Днепра;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древляне</a:t>
            </a:r>
            <a:r>
              <a:rPr lang="ru-RU" dirty="0" smtClean="0"/>
              <a:t> - по Припяти;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дреговичи </a:t>
            </a:r>
            <a:r>
              <a:rPr lang="ru-RU" dirty="0" smtClean="0"/>
              <a:t>- между Припятью и Западной Двиной;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9394578">
            <a:off x="7561106" y="-128937"/>
            <a:ext cx="571504" cy="301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Е В Е Р Я Н 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8614458">
            <a:off x="4607791" y="21390"/>
            <a:ext cx="500066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 Р Е В Л Я Н Е</a:t>
            </a:r>
          </a:p>
        </p:txBody>
      </p:sp>
      <p:sp>
        <p:nvSpPr>
          <p:cNvPr id="27" name="Прямоугольник 26"/>
          <p:cNvSpPr/>
          <p:nvPr/>
        </p:nvSpPr>
        <p:spPr>
          <a:xfrm rot="2978227">
            <a:off x="2492157" y="1996239"/>
            <a:ext cx="300039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О Л Ы Н Я Н 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086007" y="1229193"/>
            <a:ext cx="3072983" cy="2173574"/>
          </a:xfrm>
          <a:custGeom>
            <a:avLst/>
            <a:gdLst>
              <a:gd name="connsiteX0" fmla="*/ 0 w 3072983"/>
              <a:gd name="connsiteY0" fmla="*/ 914400 h 2173574"/>
              <a:gd name="connsiteX1" fmla="*/ 59960 w 3072983"/>
              <a:gd name="connsiteY1" fmla="*/ 779489 h 2173574"/>
              <a:gd name="connsiteX2" fmla="*/ 74950 w 3072983"/>
              <a:gd name="connsiteY2" fmla="*/ 734518 h 2173574"/>
              <a:gd name="connsiteX3" fmla="*/ 89941 w 3072983"/>
              <a:gd name="connsiteY3" fmla="*/ 689548 h 2173574"/>
              <a:gd name="connsiteX4" fmla="*/ 134911 w 3072983"/>
              <a:gd name="connsiteY4" fmla="*/ 569627 h 2173574"/>
              <a:gd name="connsiteX5" fmla="*/ 179882 w 3072983"/>
              <a:gd name="connsiteY5" fmla="*/ 479686 h 2173574"/>
              <a:gd name="connsiteX6" fmla="*/ 194872 w 3072983"/>
              <a:gd name="connsiteY6" fmla="*/ 434715 h 2173574"/>
              <a:gd name="connsiteX7" fmla="*/ 209862 w 3072983"/>
              <a:gd name="connsiteY7" fmla="*/ 329784 h 2173574"/>
              <a:gd name="connsiteX8" fmla="*/ 284813 w 3072983"/>
              <a:gd name="connsiteY8" fmla="*/ 224853 h 2173574"/>
              <a:gd name="connsiteX9" fmla="*/ 434714 w 3072983"/>
              <a:gd name="connsiteY9" fmla="*/ 209863 h 2173574"/>
              <a:gd name="connsiteX10" fmla="*/ 539645 w 3072983"/>
              <a:gd name="connsiteY10" fmla="*/ 164892 h 2173574"/>
              <a:gd name="connsiteX11" fmla="*/ 569626 w 3072983"/>
              <a:gd name="connsiteY11" fmla="*/ 134912 h 2173574"/>
              <a:gd name="connsiteX12" fmla="*/ 644577 w 3072983"/>
              <a:gd name="connsiteY12" fmla="*/ 149902 h 2173574"/>
              <a:gd name="connsiteX13" fmla="*/ 704537 w 3072983"/>
              <a:gd name="connsiteY13" fmla="*/ 179882 h 2173574"/>
              <a:gd name="connsiteX14" fmla="*/ 914400 w 3072983"/>
              <a:gd name="connsiteY14" fmla="*/ 194873 h 2173574"/>
              <a:gd name="connsiteX15" fmla="*/ 974360 w 3072983"/>
              <a:gd name="connsiteY15" fmla="*/ 209863 h 2173574"/>
              <a:gd name="connsiteX16" fmla="*/ 1064301 w 3072983"/>
              <a:gd name="connsiteY16" fmla="*/ 224853 h 2173574"/>
              <a:gd name="connsiteX17" fmla="*/ 1124262 w 3072983"/>
              <a:gd name="connsiteY17" fmla="*/ 254833 h 2173574"/>
              <a:gd name="connsiteX18" fmla="*/ 1244183 w 3072983"/>
              <a:gd name="connsiteY18" fmla="*/ 269823 h 2173574"/>
              <a:gd name="connsiteX19" fmla="*/ 1289154 w 3072983"/>
              <a:gd name="connsiteY19" fmla="*/ 284814 h 2173574"/>
              <a:gd name="connsiteX20" fmla="*/ 1543986 w 3072983"/>
              <a:gd name="connsiteY20" fmla="*/ 314794 h 2173574"/>
              <a:gd name="connsiteX21" fmla="*/ 1873770 w 3072983"/>
              <a:gd name="connsiteY21" fmla="*/ 284814 h 2173574"/>
              <a:gd name="connsiteX22" fmla="*/ 1963711 w 3072983"/>
              <a:gd name="connsiteY22" fmla="*/ 269823 h 2173574"/>
              <a:gd name="connsiteX23" fmla="*/ 1948721 w 3072983"/>
              <a:gd name="connsiteY23" fmla="*/ 224853 h 2173574"/>
              <a:gd name="connsiteX24" fmla="*/ 1873770 w 3072983"/>
              <a:gd name="connsiteY24" fmla="*/ 149902 h 2173574"/>
              <a:gd name="connsiteX25" fmla="*/ 1843790 w 3072983"/>
              <a:gd name="connsiteY25" fmla="*/ 104932 h 2173574"/>
              <a:gd name="connsiteX26" fmla="*/ 1858780 w 3072983"/>
              <a:gd name="connsiteY26" fmla="*/ 59961 h 2173574"/>
              <a:gd name="connsiteX27" fmla="*/ 1993691 w 3072983"/>
              <a:gd name="connsiteY27" fmla="*/ 0 h 2173574"/>
              <a:gd name="connsiteX28" fmla="*/ 2638268 w 3072983"/>
              <a:gd name="connsiteY28" fmla="*/ 14991 h 2173574"/>
              <a:gd name="connsiteX29" fmla="*/ 2668249 w 3072983"/>
              <a:gd name="connsiteY29" fmla="*/ 44971 h 2173574"/>
              <a:gd name="connsiteX30" fmla="*/ 2713219 w 3072983"/>
              <a:gd name="connsiteY30" fmla="*/ 74951 h 2173574"/>
              <a:gd name="connsiteX31" fmla="*/ 2743200 w 3072983"/>
              <a:gd name="connsiteY31" fmla="*/ 104932 h 2173574"/>
              <a:gd name="connsiteX32" fmla="*/ 2833141 w 3072983"/>
              <a:gd name="connsiteY32" fmla="*/ 164892 h 2173574"/>
              <a:gd name="connsiteX33" fmla="*/ 2908091 w 3072983"/>
              <a:gd name="connsiteY33" fmla="*/ 239843 h 2173574"/>
              <a:gd name="connsiteX34" fmla="*/ 2893101 w 3072983"/>
              <a:gd name="connsiteY34" fmla="*/ 359764 h 2173574"/>
              <a:gd name="connsiteX35" fmla="*/ 2803160 w 3072983"/>
              <a:gd name="connsiteY35" fmla="*/ 479686 h 2173574"/>
              <a:gd name="connsiteX36" fmla="*/ 2803160 w 3072983"/>
              <a:gd name="connsiteY36" fmla="*/ 824459 h 2173574"/>
              <a:gd name="connsiteX37" fmla="*/ 2833141 w 3072983"/>
              <a:gd name="connsiteY37" fmla="*/ 1034322 h 2173574"/>
              <a:gd name="connsiteX38" fmla="*/ 2833141 w 3072983"/>
              <a:gd name="connsiteY38" fmla="*/ 1484027 h 2173574"/>
              <a:gd name="connsiteX39" fmla="*/ 2788170 w 3072983"/>
              <a:gd name="connsiteY39" fmla="*/ 1499017 h 2173574"/>
              <a:gd name="connsiteX40" fmla="*/ 2698229 w 3072983"/>
              <a:gd name="connsiteY40" fmla="*/ 1573968 h 2173574"/>
              <a:gd name="connsiteX41" fmla="*/ 2653259 w 3072983"/>
              <a:gd name="connsiteY41" fmla="*/ 1618938 h 2173574"/>
              <a:gd name="connsiteX42" fmla="*/ 2638268 w 3072983"/>
              <a:gd name="connsiteY42" fmla="*/ 1663909 h 2173574"/>
              <a:gd name="connsiteX43" fmla="*/ 2668249 w 3072983"/>
              <a:gd name="connsiteY43" fmla="*/ 1828800 h 2173574"/>
              <a:gd name="connsiteX44" fmla="*/ 2758190 w 3072983"/>
              <a:gd name="connsiteY44" fmla="*/ 1888761 h 2173574"/>
              <a:gd name="connsiteX45" fmla="*/ 2833141 w 3072983"/>
              <a:gd name="connsiteY45" fmla="*/ 1948722 h 2173574"/>
              <a:gd name="connsiteX46" fmla="*/ 2848131 w 3072983"/>
              <a:gd name="connsiteY46" fmla="*/ 1993692 h 2173574"/>
              <a:gd name="connsiteX47" fmla="*/ 2848131 w 3072983"/>
              <a:gd name="connsiteY47" fmla="*/ 2083633 h 2173574"/>
              <a:gd name="connsiteX48" fmla="*/ 2938072 w 3072983"/>
              <a:gd name="connsiteY48" fmla="*/ 2128604 h 2173574"/>
              <a:gd name="connsiteX49" fmla="*/ 3057993 w 3072983"/>
              <a:gd name="connsiteY49" fmla="*/ 2158584 h 2173574"/>
              <a:gd name="connsiteX50" fmla="*/ 3072983 w 3072983"/>
              <a:gd name="connsiteY50" fmla="*/ 2173574 h 217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072983" h="2173574">
                <a:moveTo>
                  <a:pt x="0" y="914400"/>
                </a:moveTo>
                <a:cubicBezTo>
                  <a:pt x="47509" y="843136"/>
                  <a:pt x="24283" y="886521"/>
                  <a:pt x="59960" y="779489"/>
                </a:cubicBezTo>
                <a:lnTo>
                  <a:pt x="74950" y="734518"/>
                </a:lnTo>
                <a:cubicBezTo>
                  <a:pt x="79947" y="719528"/>
                  <a:pt x="86842" y="705042"/>
                  <a:pt x="89941" y="689548"/>
                </a:cubicBezTo>
                <a:cubicBezTo>
                  <a:pt x="108464" y="596931"/>
                  <a:pt x="90798" y="635796"/>
                  <a:pt x="134911" y="569627"/>
                </a:cubicBezTo>
                <a:cubicBezTo>
                  <a:pt x="172589" y="456591"/>
                  <a:pt x="121763" y="595922"/>
                  <a:pt x="179882" y="479686"/>
                </a:cubicBezTo>
                <a:cubicBezTo>
                  <a:pt x="186949" y="465553"/>
                  <a:pt x="189875" y="449705"/>
                  <a:pt x="194872" y="434715"/>
                </a:cubicBezTo>
                <a:cubicBezTo>
                  <a:pt x="199869" y="399738"/>
                  <a:pt x="201917" y="364211"/>
                  <a:pt x="209862" y="329784"/>
                </a:cubicBezTo>
                <a:cubicBezTo>
                  <a:pt x="227243" y="254464"/>
                  <a:pt x="218659" y="235030"/>
                  <a:pt x="284813" y="224853"/>
                </a:cubicBezTo>
                <a:cubicBezTo>
                  <a:pt x="334445" y="217217"/>
                  <a:pt x="384747" y="214860"/>
                  <a:pt x="434714" y="209863"/>
                </a:cubicBezTo>
                <a:cubicBezTo>
                  <a:pt x="474691" y="196538"/>
                  <a:pt x="502594" y="189593"/>
                  <a:pt x="539645" y="164892"/>
                </a:cubicBezTo>
                <a:cubicBezTo>
                  <a:pt x="551404" y="157052"/>
                  <a:pt x="559632" y="144905"/>
                  <a:pt x="569626" y="134912"/>
                </a:cubicBezTo>
                <a:cubicBezTo>
                  <a:pt x="594610" y="139909"/>
                  <a:pt x="620406" y="141845"/>
                  <a:pt x="644577" y="149902"/>
                </a:cubicBezTo>
                <a:cubicBezTo>
                  <a:pt x="665776" y="156968"/>
                  <a:pt x="682495" y="176208"/>
                  <a:pt x="704537" y="179882"/>
                </a:cubicBezTo>
                <a:cubicBezTo>
                  <a:pt x="773715" y="191412"/>
                  <a:pt x="844446" y="189876"/>
                  <a:pt x="914400" y="194873"/>
                </a:cubicBezTo>
                <a:cubicBezTo>
                  <a:pt x="934387" y="199870"/>
                  <a:pt x="954158" y="205823"/>
                  <a:pt x="974360" y="209863"/>
                </a:cubicBezTo>
                <a:cubicBezTo>
                  <a:pt x="1004164" y="215824"/>
                  <a:pt x="1035189" y="216119"/>
                  <a:pt x="1064301" y="224853"/>
                </a:cubicBezTo>
                <a:cubicBezTo>
                  <a:pt x="1085705" y="231274"/>
                  <a:pt x="1102583" y="249413"/>
                  <a:pt x="1124262" y="254833"/>
                </a:cubicBezTo>
                <a:cubicBezTo>
                  <a:pt x="1163344" y="264603"/>
                  <a:pt x="1204209" y="264826"/>
                  <a:pt x="1244183" y="269823"/>
                </a:cubicBezTo>
                <a:cubicBezTo>
                  <a:pt x="1259173" y="274820"/>
                  <a:pt x="1273729" y="281386"/>
                  <a:pt x="1289154" y="284814"/>
                </a:cubicBezTo>
                <a:cubicBezTo>
                  <a:pt x="1372446" y="303324"/>
                  <a:pt x="1459753" y="307136"/>
                  <a:pt x="1543986" y="314794"/>
                </a:cubicBezTo>
                <a:lnTo>
                  <a:pt x="1873770" y="284814"/>
                </a:lnTo>
                <a:cubicBezTo>
                  <a:pt x="1903991" y="281576"/>
                  <a:pt x="1939977" y="288810"/>
                  <a:pt x="1963711" y="269823"/>
                </a:cubicBezTo>
                <a:cubicBezTo>
                  <a:pt x="1976049" y="259952"/>
                  <a:pt x="1955787" y="238986"/>
                  <a:pt x="1948721" y="224853"/>
                </a:cubicBezTo>
                <a:cubicBezTo>
                  <a:pt x="1923737" y="174884"/>
                  <a:pt x="1918742" y="179883"/>
                  <a:pt x="1873770" y="149902"/>
                </a:cubicBezTo>
                <a:cubicBezTo>
                  <a:pt x="1863777" y="134912"/>
                  <a:pt x="1846752" y="122703"/>
                  <a:pt x="1843790" y="104932"/>
                </a:cubicBezTo>
                <a:cubicBezTo>
                  <a:pt x="1841192" y="89346"/>
                  <a:pt x="1848664" y="72100"/>
                  <a:pt x="1858780" y="59961"/>
                </a:cubicBezTo>
                <a:cubicBezTo>
                  <a:pt x="1902968" y="6936"/>
                  <a:pt x="1931114" y="12516"/>
                  <a:pt x="1993691" y="0"/>
                </a:cubicBezTo>
                <a:cubicBezTo>
                  <a:pt x="2208550" y="4997"/>
                  <a:pt x="2423827" y="695"/>
                  <a:pt x="2638268" y="14991"/>
                </a:cubicBezTo>
                <a:cubicBezTo>
                  <a:pt x="2652370" y="15931"/>
                  <a:pt x="2657213" y="36142"/>
                  <a:pt x="2668249" y="44971"/>
                </a:cubicBezTo>
                <a:cubicBezTo>
                  <a:pt x="2682317" y="56225"/>
                  <a:pt x="2699151" y="63697"/>
                  <a:pt x="2713219" y="74951"/>
                </a:cubicBezTo>
                <a:cubicBezTo>
                  <a:pt x="2724255" y="83780"/>
                  <a:pt x="2731893" y="96452"/>
                  <a:pt x="2743200" y="104932"/>
                </a:cubicBezTo>
                <a:cubicBezTo>
                  <a:pt x="2772025" y="126551"/>
                  <a:pt x="2807663" y="139414"/>
                  <a:pt x="2833141" y="164892"/>
                </a:cubicBezTo>
                <a:lnTo>
                  <a:pt x="2908091" y="239843"/>
                </a:lnTo>
                <a:cubicBezTo>
                  <a:pt x="2903094" y="279817"/>
                  <a:pt x="2906650" y="321826"/>
                  <a:pt x="2893101" y="359764"/>
                </a:cubicBezTo>
                <a:cubicBezTo>
                  <a:pt x="2874267" y="412499"/>
                  <a:pt x="2839413" y="443433"/>
                  <a:pt x="2803160" y="479686"/>
                </a:cubicBezTo>
                <a:cubicBezTo>
                  <a:pt x="2757135" y="617762"/>
                  <a:pt x="2783543" y="520389"/>
                  <a:pt x="2803160" y="824459"/>
                </a:cubicBezTo>
                <a:cubicBezTo>
                  <a:pt x="2813669" y="987354"/>
                  <a:pt x="2802389" y="942070"/>
                  <a:pt x="2833141" y="1034322"/>
                </a:cubicBezTo>
                <a:cubicBezTo>
                  <a:pt x="2857762" y="1206669"/>
                  <a:pt x="2871275" y="1255223"/>
                  <a:pt x="2833141" y="1484027"/>
                </a:cubicBezTo>
                <a:cubicBezTo>
                  <a:pt x="2830543" y="1499613"/>
                  <a:pt x="2803160" y="1494020"/>
                  <a:pt x="2788170" y="1499017"/>
                </a:cubicBezTo>
                <a:cubicBezTo>
                  <a:pt x="2656792" y="1630395"/>
                  <a:pt x="2823447" y="1469620"/>
                  <a:pt x="2698229" y="1573968"/>
                </a:cubicBezTo>
                <a:cubicBezTo>
                  <a:pt x="2681943" y="1587539"/>
                  <a:pt x="2668249" y="1603948"/>
                  <a:pt x="2653259" y="1618938"/>
                </a:cubicBezTo>
                <a:cubicBezTo>
                  <a:pt x="2648262" y="1633928"/>
                  <a:pt x="2637142" y="1648148"/>
                  <a:pt x="2638268" y="1663909"/>
                </a:cubicBezTo>
                <a:cubicBezTo>
                  <a:pt x="2642248" y="1719632"/>
                  <a:pt x="2651820" y="1775406"/>
                  <a:pt x="2668249" y="1828800"/>
                </a:cubicBezTo>
                <a:cubicBezTo>
                  <a:pt x="2676799" y="1856588"/>
                  <a:pt x="2744455" y="1880912"/>
                  <a:pt x="2758190" y="1888761"/>
                </a:cubicBezTo>
                <a:cubicBezTo>
                  <a:pt x="2802312" y="1913974"/>
                  <a:pt x="2800311" y="1915892"/>
                  <a:pt x="2833141" y="1948722"/>
                </a:cubicBezTo>
                <a:cubicBezTo>
                  <a:pt x="2838138" y="1963712"/>
                  <a:pt x="2848131" y="1977891"/>
                  <a:pt x="2848131" y="1993692"/>
                </a:cubicBezTo>
                <a:cubicBezTo>
                  <a:pt x="2848131" y="2060315"/>
                  <a:pt x="2808158" y="2017011"/>
                  <a:pt x="2848131" y="2083633"/>
                </a:cubicBezTo>
                <a:cubicBezTo>
                  <a:pt x="2871147" y="2121994"/>
                  <a:pt x="2895787" y="2119208"/>
                  <a:pt x="2938072" y="2128604"/>
                </a:cubicBezTo>
                <a:cubicBezTo>
                  <a:pt x="2968860" y="2135446"/>
                  <a:pt x="3025849" y="2142512"/>
                  <a:pt x="3057993" y="2158584"/>
                </a:cubicBezTo>
                <a:cubicBezTo>
                  <a:pt x="3064313" y="2161744"/>
                  <a:pt x="3067986" y="2168577"/>
                  <a:pt x="3072983" y="217357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317688">
            <a:off x="7708432" y="994134"/>
            <a:ext cx="142872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Сейм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90544" y="44970"/>
            <a:ext cx="943316" cy="1372420"/>
          </a:xfrm>
          <a:custGeom>
            <a:avLst/>
            <a:gdLst>
              <a:gd name="connsiteX0" fmla="*/ 929390 w 943316"/>
              <a:gd name="connsiteY0" fmla="*/ 0 h 1372420"/>
              <a:gd name="connsiteX1" fmla="*/ 869430 w 943316"/>
              <a:gd name="connsiteY1" fmla="*/ 179882 h 1372420"/>
              <a:gd name="connsiteX2" fmla="*/ 824459 w 943316"/>
              <a:gd name="connsiteY2" fmla="*/ 194873 h 1372420"/>
              <a:gd name="connsiteX3" fmla="*/ 794479 w 943316"/>
              <a:gd name="connsiteY3" fmla="*/ 239843 h 1372420"/>
              <a:gd name="connsiteX4" fmla="*/ 749508 w 943316"/>
              <a:gd name="connsiteY4" fmla="*/ 269823 h 1372420"/>
              <a:gd name="connsiteX5" fmla="*/ 689548 w 943316"/>
              <a:gd name="connsiteY5" fmla="*/ 359764 h 1372420"/>
              <a:gd name="connsiteX6" fmla="*/ 659567 w 943316"/>
              <a:gd name="connsiteY6" fmla="*/ 404735 h 1372420"/>
              <a:gd name="connsiteX7" fmla="*/ 629587 w 943316"/>
              <a:gd name="connsiteY7" fmla="*/ 449705 h 1372420"/>
              <a:gd name="connsiteX8" fmla="*/ 599607 w 943316"/>
              <a:gd name="connsiteY8" fmla="*/ 479686 h 1372420"/>
              <a:gd name="connsiteX9" fmla="*/ 584617 w 943316"/>
              <a:gd name="connsiteY9" fmla="*/ 554637 h 1372420"/>
              <a:gd name="connsiteX10" fmla="*/ 569626 w 943316"/>
              <a:gd name="connsiteY10" fmla="*/ 614597 h 1372420"/>
              <a:gd name="connsiteX11" fmla="*/ 524656 w 943316"/>
              <a:gd name="connsiteY11" fmla="*/ 809469 h 1372420"/>
              <a:gd name="connsiteX12" fmla="*/ 479686 w 943316"/>
              <a:gd name="connsiteY12" fmla="*/ 914400 h 1372420"/>
              <a:gd name="connsiteX13" fmla="*/ 449705 w 943316"/>
              <a:gd name="connsiteY13" fmla="*/ 1004341 h 1372420"/>
              <a:gd name="connsiteX14" fmla="*/ 389745 w 943316"/>
              <a:gd name="connsiteY14" fmla="*/ 1094282 h 1372420"/>
              <a:gd name="connsiteX15" fmla="*/ 314794 w 943316"/>
              <a:gd name="connsiteY15" fmla="*/ 1229194 h 1372420"/>
              <a:gd name="connsiteX16" fmla="*/ 209863 w 943316"/>
              <a:gd name="connsiteY16" fmla="*/ 1304145 h 1372420"/>
              <a:gd name="connsiteX17" fmla="*/ 89941 w 943316"/>
              <a:gd name="connsiteY17" fmla="*/ 1334125 h 1372420"/>
              <a:gd name="connsiteX18" fmla="*/ 0 w 943316"/>
              <a:gd name="connsiteY18" fmla="*/ 1364105 h 137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3316" h="1372420">
                <a:moveTo>
                  <a:pt x="929390" y="0"/>
                </a:moveTo>
                <a:cubicBezTo>
                  <a:pt x="918630" y="96843"/>
                  <a:pt x="943316" y="130624"/>
                  <a:pt x="869430" y="179882"/>
                </a:cubicBezTo>
                <a:cubicBezTo>
                  <a:pt x="856283" y="188647"/>
                  <a:pt x="839449" y="189876"/>
                  <a:pt x="824459" y="194873"/>
                </a:cubicBezTo>
                <a:cubicBezTo>
                  <a:pt x="814466" y="209863"/>
                  <a:pt x="807218" y="227104"/>
                  <a:pt x="794479" y="239843"/>
                </a:cubicBezTo>
                <a:cubicBezTo>
                  <a:pt x="781740" y="252582"/>
                  <a:pt x="761372" y="256265"/>
                  <a:pt x="749508" y="269823"/>
                </a:cubicBezTo>
                <a:cubicBezTo>
                  <a:pt x="725781" y="296940"/>
                  <a:pt x="709535" y="329784"/>
                  <a:pt x="689548" y="359764"/>
                </a:cubicBezTo>
                <a:lnTo>
                  <a:pt x="659567" y="404735"/>
                </a:lnTo>
                <a:cubicBezTo>
                  <a:pt x="649574" y="419725"/>
                  <a:pt x="642326" y="436966"/>
                  <a:pt x="629587" y="449705"/>
                </a:cubicBezTo>
                <a:lnTo>
                  <a:pt x="599607" y="479686"/>
                </a:lnTo>
                <a:cubicBezTo>
                  <a:pt x="594610" y="504670"/>
                  <a:pt x="590144" y="529765"/>
                  <a:pt x="584617" y="554637"/>
                </a:cubicBezTo>
                <a:cubicBezTo>
                  <a:pt x="580148" y="574748"/>
                  <a:pt x="572540" y="594202"/>
                  <a:pt x="569626" y="614597"/>
                </a:cubicBezTo>
                <a:cubicBezTo>
                  <a:pt x="543688" y="796158"/>
                  <a:pt x="585776" y="717789"/>
                  <a:pt x="524656" y="809469"/>
                </a:cubicBezTo>
                <a:cubicBezTo>
                  <a:pt x="476410" y="954212"/>
                  <a:pt x="553770" y="729191"/>
                  <a:pt x="479686" y="914400"/>
                </a:cubicBezTo>
                <a:cubicBezTo>
                  <a:pt x="467949" y="943742"/>
                  <a:pt x="467235" y="978046"/>
                  <a:pt x="449705" y="1004341"/>
                </a:cubicBezTo>
                <a:cubicBezTo>
                  <a:pt x="429718" y="1034321"/>
                  <a:pt x="401140" y="1060099"/>
                  <a:pt x="389745" y="1094282"/>
                </a:cubicBezTo>
                <a:cubicBezTo>
                  <a:pt x="370895" y="1150830"/>
                  <a:pt x="366336" y="1177652"/>
                  <a:pt x="314794" y="1229194"/>
                </a:cubicBezTo>
                <a:cubicBezTo>
                  <a:pt x="254362" y="1289626"/>
                  <a:pt x="275666" y="1286199"/>
                  <a:pt x="209863" y="1304145"/>
                </a:cubicBezTo>
                <a:cubicBezTo>
                  <a:pt x="170111" y="1314986"/>
                  <a:pt x="89941" y="1334125"/>
                  <a:pt x="89941" y="1334125"/>
                </a:cubicBezTo>
                <a:cubicBezTo>
                  <a:pt x="32498" y="1372420"/>
                  <a:pt x="62987" y="1364105"/>
                  <a:pt x="0" y="136410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8827527">
            <a:off x="7307215" y="316967"/>
            <a:ext cx="1000100" cy="28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Десна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661048" y="2033581"/>
            <a:ext cx="1804054" cy="1234275"/>
          </a:xfrm>
          <a:custGeom>
            <a:avLst/>
            <a:gdLst>
              <a:gd name="connsiteX0" fmla="*/ 784722 w 1804054"/>
              <a:gd name="connsiteY0" fmla="*/ 1144334 h 1234275"/>
              <a:gd name="connsiteX1" fmla="*/ 874663 w 1804054"/>
              <a:gd name="connsiteY1" fmla="*/ 1174314 h 1234275"/>
              <a:gd name="connsiteX2" fmla="*/ 919634 w 1804054"/>
              <a:gd name="connsiteY2" fmla="*/ 1189304 h 1234275"/>
              <a:gd name="connsiteX3" fmla="*/ 964604 w 1804054"/>
              <a:gd name="connsiteY3" fmla="*/ 1219285 h 1234275"/>
              <a:gd name="connsiteX4" fmla="*/ 1009575 w 1804054"/>
              <a:gd name="connsiteY4" fmla="*/ 1234275 h 1234275"/>
              <a:gd name="connsiteX5" fmla="*/ 1444290 w 1804054"/>
              <a:gd name="connsiteY5" fmla="*/ 1219285 h 1234275"/>
              <a:gd name="connsiteX6" fmla="*/ 1504250 w 1804054"/>
              <a:gd name="connsiteY6" fmla="*/ 1189304 h 1234275"/>
              <a:gd name="connsiteX7" fmla="*/ 1549221 w 1804054"/>
              <a:gd name="connsiteY7" fmla="*/ 1144334 h 1234275"/>
              <a:gd name="connsiteX8" fmla="*/ 1594191 w 1804054"/>
              <a:gd name="connsiteY8" fmla="*/ 1114353 h 1234275"/>
              <a:gd name="connsiteX9" fmla="*/ 1624172 w 1804054"/>
              <a:gd name="connsiteY9" fmla="*/ 934471 h 1234275"/>
              <a:gd name="connsiteX10" fmla="*/ 1639162 w 1804054"/>
              <a:gd name="connsiteY10" fmla="*/ 874511 h 1234275"/>
              <a:gd name="connsiteX11" fmla="*/ 1669142 w 1804054"/>
              <a:gd name="connsiteY11" fmla="*/ 844530 h 1234275"/>
              <a:gd name="connsiteX12" fmla="*/ 1699122 w 1804054"/>
              <a:gd name="connsiteY12" fmla="*/ 799560 h 1234275"/>
              <a:gd name="connsiteX13" fmla="*/ 1774073 w 1804054"/>
              <a:gd name="connsiteY13" fmla="*/ 649658 h 1234275"/>
              <a:gd name="connsiteX14" fmla="*/ 1774073 w 1804054"/>
              <a:gd name="connsiteY14" fmla="*/ 649658 h 1234275"/>
              <a:gd name="connsiteX15" fmla="*/ 1804054 w 1804054"/>
              <a:gd name="connsiteY15" fmla="*/ 559717 h 1234275"/>
              <a:gd name="connsiteX16" fmla="*/ 1789063 w 1804054"/>
              <a:gd name="connsiteY16" fmla="*/ 499757 h 1234275"/>
              <a:gd name="connsiteX17" fmla="*/ 1759083 w 1804054"/>
              <a:gd name="connsiteY17" fmla="*/ 469776 h 1234275"/>
              <a:gd name="connsiteX18" fmla="*/ 1699122 w 1804054"/>
              <a:gd name="connsiteY18" fmla="*/ 379835 h 1234275"/>
              <a:gd name="connsiteX19" fmla="*/ 1669142 w 1804054"/>
              <a:gd name="connsiteY19" fmla="*/ 334865 h 1234275"/>
              <a:gd name="connsiteX20" fmla="*/ 1624172 w 1804054"/>
              <a:gd name="connsiteY20" fmla="*/ 289894 h 1234275"/>
              <a:gd name="connsiteX21" fmla="*/ 1594191 w 1804054"/>
              <a:gd name="connsiteY21" fmla="*/ 229934 h 1234275"/>
              <a:gd name="connsiteX22" fmla="*/ 1564211 w 1804054"/>
              <a:gd name="connsiteY22" fmla="*/ 199953 h 1234275"/>
              <a:gd name="connsiteX23" fmla="*/ 1534231 w 1804054"/>
              <a:gd name="connsiteY23" fmla="*/ 154983 h 1234275"/>
              <a:gd name="connsiteX24" fmla="*/ 1489260 w 1804054"/>
              <a:gd name="connsiteY24" fmla="*/ 125003 h 1234275"/>
              <a:gd name="connsiteX25" fmla="*/ 1369339 w 1804054"/>
              <a:gd name="connsiteY25" fmla="*/ 20071 h 1234275"/>
              <a:gd name="connsiteX26" fmla="*/ 1309378 w 1804054"/>
              <a:gd name="connsiteY26" fmla="*/ 5081 h 1234275"/>
              <a:gd name="connsiteX27" fmla="*/ 919634 w 1804054"/>
              <a:gd name="connsiteY27" fmla="*/ 20071 h 1234275"/>
              <a:gd name="connsiteX28" fmla="*/ 829693 w 1804054"/>
              <a:gd name="connsiteY28" fmla="*/ 80032 h 1234275"/>
              <a:gd name="connsiteX29" fmla="*/ 514900 w 1804054"/>
              <a:gd name="connsiteY29" fmla="*/ 110012 h 1234275"/>
              <a:gd name="connsiteX30" fmla="*/ 394978 w 1804054"/>
              <a:gd name="connsiteY30" fmla="*/ 139993 h 1234275"/>
              <a:gd name="connsiteX31" fmla="*/ 335018 w 1804054"/>
              <a:gd name="connsiteY31" fmla="*/ 154983 h 1234275"/>
              <a:gd name="connsiteX32" fmla="*/ 215096 w 1804054"/>
              <a:gd name="connsiteY32" fmla="*/ 199953 h 1234275"/>
              <a:gd name="connsiteX33" fmla="*/ 185116 w 1804054"/>
              <a:gd name="connsiteY33" fmla="*/ 229934 h 1234275"/>
              <a:gd name="connsiteX34" fmla="*/ 140145 w 1804054"/>
              <a:gd name="connsiteY34" fmla="*/ 244924 h 1234275"/>
              <a:gd name="connsiteX35" fmla="*/ 95175 w 1804054"/>
              <a:gd name="connsiteY35" fmla="*/ 304885 h 1234275"/>
              <a:gd name="connsiteX36" fmla="*/ 35214 w 1804054"/>
              <a:gd name="connsiteY36" fmla="*/ 394826 h 1234275"/>
              <a:gd name="connsiteX37" fmla="*/ 20224 w 1804054"/>
              <a:gd name="connsiteY37" fmla="*/ 454786 h 1234275"/>
              <a:gd name="connsiteX38" fmla="*/ 5234 w 1804054"/>
              <a:gd name="connsiteY38" fmla="*/ 499757 h 1234275"/>
              <a:gd name="connsiteX39" fmla="*/ 20224 w 1804054"/>
              <a:gd name="connsiteY39" fmla="*/ 904491 h 1234275"/>
              <a:gd name="connsiteX40" fmla="*/ 125155 w 1804054"/>
              <a:gd name="connsiteY40" fmla="*/ 1039403 h 1234275"/>
              <a:gd name="connsiteX41" fmla="*/ 170126 w 1804054"/>
              <a:gd name="connsiteY41" fmla="*/ 1069383 h 1234275"/>
              <a:gd name="connsiteX42" fmla="*/ 245077 w 1804054"/>
              <a:gd name="connsiteY42" fmla="*/ 1084373 h 1234275"/>
              <a:gd name="connsiteX43" fmla="*/ 305037 w 1804054"/>
              <a:gd name="connsiteY43" fmla="*/ 1114353 h 1234275"/>
              <a:gd name="connsiteX44" fmla="*/ 424959 w 1804054"/>
              <a:gd name="connsiteY44" fmla="*/ 1159324 h 1234275"/>
              <a:gd name="connsiteX45" fmla="*/ 814703 w 1804054"/>
              <a:gd name="connsiteY45" fmla="*/ 1144334 h 1234275"/>
              <a:gd name="connsiteX46" fmla="*/ 859673 w 1804054"/>
              <a:gd name="connsiteY46" fmla="*/ 1129344 h 1234275"/>
              <a:gd name="connsiteX47" fmla="*/ 784722 w 1804054"/>
              <a:gd name="connsiteY47" fmla="*/ 1144334 h 123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04054" h="1234275">
                <a:moveTo>
                  <a:pt x="784722" y="1144334"/>
                </a:moveTo>
                <a:lnTo>
                  <a:pt x="874663" y="1174314"/>
                </a:lnTo>
                <a:lnTo>
                  <a:pt x="919634" y="1189304"/>
                </a:lnTo>
                <a:cubicBezTo>
                  <a:pt x="934624" y="1199298"/>
                  <a:pt x="948490" y="1211228"/>
                  <a:pt x="964604" y="1219285"/>
                </a:cubicBezTo>
                <a:cubicBezTo>
                  <a:pt x="978737" y="1226352"/>
                  <a:pt x="993774" y="1234275"/>
                  <a:pt x="1009575" y="1234275"/>
                </a:cubicBezTo>
                <a:cubicBezTo>
                  <a:pt x="1154566" y="1234275"/>
                  <a:pt x="1299385" y="1224282"/>
                  <a:pt x="1444290" y="1219285"/>
                </a:cubicBezTo>
                <a:cubicBezTo>
                  <a:pt x="1464277" y="1209291"/>
                  <a:pt x="1486066" y="1202292"/>
                  <a:pt x="1504250" y="1189304"/>
                </a:cubicBezTo>
                <a:cubicBezTo>
                  <a:pt x="1521501" y="1176982"/>
                  <a:pt x="1532935" y="1157905"/>
                  <a:pt x="1549221" y="1144334"/>
                </a:cubicBezTo>
                <a:cubicBezTo>
                  <a:pt x="1563061" y="1132800"/>
                  <a:pt x="1579201" y="1124347"/>
                  <a:pt x="1594191" y="1114353"/>
                </a:cubicBezTo>
                <a:cubicBezTo>
                  <a:pt x="1627665" y="1013936"/>
                  <a:pt x="1595484" y="1120944"/>
                  <a:pt x="1624172" y="934471"/>
                </a:cubicBezTo>
                <a:cubicBezTo>
                  <a:pt x="1627305" y="914109"/>
                  <a:pt x="1629949" y="892938"/>
                  <a:pt x="1639162" y="874511"/>
                </a:cubicBezTo>
                <a:cubicBezTo>
                  <a:pt x="1645482" y="861870"/>
                  <a:pt x="1660313" y="855566"/>
                  <a:pt x="1669142" y="844530"/>
                </a:cubicBezTo>
                <a:cubicBezTo>
                  <a:pt x="1680396" y="830462"/>
                  <a:pt x="1689129" y="814550"/>
                  <a:pt x="1699122" y="799560"/>
                </a:cubicBezTo>
                <a:cubicBezTo>
                  <a:pt x="1722852" y="704643"/>
                  <a:pt x="1702685" y="756741"/>
                  <a:pt x="1774073" y="649658"/>
                </a:cubicBezTo>
                <a:lnTo>
                  <a:pt x="1774073" y="649658"/>
                </a:lnTo>
                <a:lnTo>
                  <a:pt x="1804054" y="559717"/>
                </a:lnTo>
                <a:cubicBezTo>
                  <a:pt x="1799057" y="539730"/>
                  <a:pt x="1798277" y="518184"/>
                  <a:pt x="1789063" y="499757"/>
                </a:cubicBezTo>
                <a:cubicBezTo>
                  <a:pt x="1782742" y="487116"/>
                  <a:pt x="1765403" y="482417"/>
                  <a:pt x="1759083" y="469776"/>
                </a:cubicBezTo>
                <a:cubicBezTo>
                  <a:pt x="1710685" y="372978"/>
                  <a:pt x="1786629" y="438174"/>
                  <a:pt x="1699122" y="379835"/>
                </a:cubicBezTo>
                <a:cubicBezTo>
                  <a:pt x="1689129" y="364845"/>
                  <a:pt x="1680675" y="348705"/>
                  <a:pt x="1669142" y="334865"/>
                </a:cubicBezTo>
                <a:cubicBezTo>
                  <a:pt x="1655571" y="318579"/>
                  <a:pt x="1636494" y="307145"/>
                  <a:pt x="1624172" y="289894"/>
                </a:cubicBezTo>
                <a:cubicBezTo>
                  <a:pt x="1611184" y="271710"/>
                  <a:pt x="1606586" y="248527"/>
                  <a:pt x="1594191" y="229934"/>
                </a:cubicBezTo>
                <a:cubicBezTo>
                  <a:pt x="1586351" y="218175"/>
                  <a:pt x="1573040" y="210989"/>
                  <a:pt x="1564211" y="199953"/>
                </a:cubicBezTo>
                <a:cubicBezTo>
                  <a:pt x="1552957" y="185885"/>
                  <a:pt x="1546970" y="167722"/>
                  <a:pt x="1534231" y="154983"/>
                </a:cubicBezTo>
                <a:cubicBezTo>
                  <a:pt x="1521492" y="142244"/>
                  <a:pt x="1502818" y="136867"/>
                  <a:pt x="1489260" y="125003"/>
                </a:cubicBezTo>
                <a:cubicBezTo>
                  <a:pt x="1454808" y="94858"/>
                  <a:pt x="1416561" y="40309"/>
                  <a:pt x="1369339" y="20071"/>
                </a:cubicBezTo>
                <a:cubicBezTo>
                  <a:pt x="1350403" y="11955"/>
                  <a:pt x="1329365" y="10078"/>
                  <a:pt x="1309378" y="5081"/>
                </a:cubicBezTo>
                <a:cubicBezTo>
                  <a:pt x="1179463" y="10078"/>
                  <a:pt x="1048086" y="0"/>
                  <a:pt x="919634" y="20071"/>
                </a:cubicBezTo>
                <a:cubicBezTo>
                  <a:pt x="884034" y="25634"/>
                  <a:pt x="865363" y="74936"/>
                  <a:pt x="829693" y="80032"/>
                </a:cubicBezTo>
                <a:cubicBezTo>
                  <a:pt x="655335" y="104940"/>
                  <a:pt x="760004" y="92505"/>
                  <a:pt x="514900" y="110012"/>
                </a:cubicBezTo>
                <a:lnTo>
                  <a:pt x="394978" y="139993"/>
                </a:lnTo>
                <a:cubicBezTo>
                  <a:pt x="374991" y="144990"/>
                  <a:pt x="354146" y="147332"/>
                  <a:pt x="335018" y="154983"/>
                </a:cubicBezTo>
                <a:cubicBezTo>
                  <a:pt x="245396" y="190831"/>
                  <a:pt x="285594" y="176454"/>
                  <a:pt x="215096" y="199953"/>
                </a:cubicBezTo>
                <a:cubicBezTo>
                  <a:pt x="205103" y="209947"/>
                  <a:pt x="197235" y="222663"/>
                  <a:pt x="185116" y="229934"/>
                </a:cubicBezTo>
                <a:cubicBezTo>
                  <a:pt x="171567" y="238064"/>
                  <a:pt x="152284" y="234808"/>
                  <a:pt x="140145" y="244924"/>
                </a:cubicBezTo>
                <a:cubicBezTo>
                  <a:pt x="120952" y="260918"/>
                  <a:pt x="109502" y="284418"/>
                  <a:pt x="95175" y="304885"/>
                </a:cubicBezTo>
                <a:cubicBezTo>
                  <a:pt x="74512" y="334404"/>
                  <a:pt x="35214" y="394826"/>
                  <a:pt x="35214" y="394826"/>
                </a:cubicBezTo>
                <a:cubicBezTo>
                  <a:pt x="30217" y="414813"/>
                  <a:pt x="25884" y="434977"/>
                  <a:pt x="20224" y="454786"/>
                </a:cubicBezTo>
                <a:cubicBezTo>
                  <a:pt x="15883" y="469979"/>
                  <a:pt x="5234" y="483956"/>
                  <a:pt x="5234" y="499757"/>
                </a:cubicBezTo>
                <a:cubicBezTo>
                  <a:pt x="5234" y="634761"/>
                  <a:pt x="0" y="771011"/>
                  <a:pt x="20224" y="904491"/>
                </a:cubicBezTo>
                <a:cubicBezTo>
                  <a:pt x="25054" y="936370"/>
                  <a:pt x="94061" y="1013492"/>
                  <a:pt x="125155" y="1039403"/>
                </a:cubicBezTo>
                <a:cubicBezTo>
                  <a:pt x="138995" y="1050937"/>
                  <a:pt x="153257" y="1063057"/>
                  <a:pt x="170126" y="1069383"/>
                </a:cubicBezTo>
                <a:cubicBezTo>
                  <a:pt x="193982" y="1078329"/>
                  <a:pt x="220093" y="1079376"/>
                  <a:pt x="245077" y="1084373"/>
                </a:cubicBezTo>
                <a:cubicBezTo>
                  <a:pt x="265064" y="1094366"/>
                  <a:pt x="283838" y="1107287"/>
                  <a:pt x="305037" y="1114353"/>
                </a:cubicBezTo>
                <a:cubicBezTo>
                  <a:pt x="434702" y="1157575"/>
                  <a:pt x="332592" y="1097747"/>
                  <a:pt x="424959" y="1159324"/>
                </a:cubicBezTo>
                <a:cubicBezTo>
                  <a:pt x="554874" y="1154327"/>
                  <a:pt x="685000" y="1153279"/>
                  <a:pt x="814703" y="1144334"/>
                </a:cubicBezTo>
                <a:cubicBezTo>
                  <a:pt x="830466" y="1143247"/>
                  <a:pt x="859673" y="1145145"/>
                  <a:pt x="859673" y="1129344"/>
                </a:cubicBezTo>
                <a:cubicBezTo>
                  <a:pt x="859673" y="1114354"/>
                  <a:pt x="829693" y="1129344"/>
                  <a:pt x="784722" y="1144334"/>
                </a:cubicBezTo>
                <a:close/>
              </a:path>
            </a:pathLst>
          </a:custGeom>
          <a:solidFill>
            <a:srgbClr val="DCD715"/>
          </a:solidFill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ПОЛЯНЕ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984038" y="239843"/>
            <a:ext cx="1785208" cy="1289154"/>
          </a:xfrm>
          <a:custGeom>
            <a:avLst/>
            <a:gdLst>
              <a:gd name="connsiteX0" fmla="*/ 391123 w 1785208"/>
              <a:gd name="connsiteY0" fmla="*/ 359764 h 1289154"/>
              <a:gd name="connsiteX1" fmla="*/ 436093 w 1785208"/>
              <a:gd name="connsiteY1" fmla="*/ 239842 h 1289154"/>
              <a:gd name="connsiteX2" fmla="*/ 466073 w 1785208"/>
              <a:gd name="connsiteY2" fmla="*/ 194872 h 1289154"/>
              <a:gd name="connsiteX3" fmla="*/ 511044 w 1785208"/>
              <a:gd name="connsiteY3" fmla="*/ 179882 h 1289154"/>
              <a:gd name="connsiteX4" fmla="*/ 556014 w 1785208"/>
              <a:gd name="connsiteY4" fmla="*/ 149901 h 1289154"/>
              <a:gd name="connsiteX5" fmla="*/ 645955 w 1785208"/>
              <a:gd name="connsiteY5" fmla="*/ 74950 h 1289154"/>
              <a:gd name="connsiteX6" fmla="*/ 690926 w 1785208"/>
              <a:gd name="connsiteY6" fmla="*/ 59960 h 1289154"/>
              <a:gd name="connsiteX7" fmla="*/ 750887 w 1785208"/>
              <a:gd name="connsiteY7" fmla="*/ 29980 h 1289154"/>
              <a:gd name="connsiteX8" fmla="*/ 900788 w 1785208"/>
              <a:gd name="connsiteY8" fmla="*/ 14990 h 1289154"/>
              <a:gd name="connsiteX9" fmla="*/ 945759 w 1785208"/>
              <a:gd name="connsiteY9" fmla="*/ 0 h 1289154"/>
              <a:gd name="connsiteX10" fmla="*/ 1215582 w 1785208"/>
              <a:gd name="connsiteY10" fmla="*/ 29980 h 1289154"/>
              <a:gd name="connsiteX11" fmla="*/ 1275542 w 1785208"/>
              <a:gd name="connsiteY11" fmla="*/ 59960 h 1289154"/>
              <a:gd name="connsiteX12" fmla="*/ 1440434 w 1785208"/>
              <a:gd name="connsiteY12" fmla="*/ 104931 h 1289154"/>
              <a:gd name="connsiteX13" fmla="*/ 1545365 w 1785208"/>
              <a:gd name="connsiteY13" fmla="*/ 164891 h 1289154"/>
              <a:gd name="connsiteX14" fmla="*/ 1575346 w 1785208"/>
              <a:gd name="connsiteY14" fmla="*/ 209862 h 1289154"/>
              <a:gd name="connsiteX15" fmla="*/ 1635306 w 1785208"/>
              <a:gd name="connsiteY15" fmla="*/ 284813 h 1289154"/>
              <a:gd name="connsiteX16" fmla="*/ 1665287 w 1785208"/>
              <a:gd name="connsiteY16" fmla="*/ 344773 h 1289154"/>
              <a:gd name="connsiteX17" fmla="*/ 1680277 w 1785208"/>
              <a:gd name="connsiteY17" fmla="*/ 389744 h 1289154"/>
              <a:gd name="connsiteX18" fmla="*/ 1725247 w 1785208"/>
              <a:gd name="connsiteY18" fmla="*/ 419724 h 1289154"/>
              <a:gd name="connsiteX19" fmla="*/ 1770218 w 1785208"/>
              <a:gd name="connsiteY19" fmla="*/ 494675 h 1289154"/>
              <a:gd name="connsiteX20" fmla="*/ 1785208 w 1785208"/>
              <a:gd name="connsiteY20" fmla="*/ 539646 h 1289154"/>
              <a:gd name="connsiteX21" fmla="*/ 1770218 w 1785208"/>
              <a:gd name="connsiteY21" fmla="*/ 734518 h 1289154"/>
              <a:gd name="connsiteX22" fmla="*/ 1740237 w 1785208"/>
              <a:gd name="connsiteY22" fmla="*/ 764498 h 1289154"/>
              <a:gd name="connsiteX23" fmla="*/ 1680277 w 1785208"/>
              <a:gd name="connsiteY23" fmla="*/ 809468 h 1289154"/>
              <a:gd name="connsiteX24" fmla="*/ 1605326 w 1785208"/>
              <a:gd name="connsiteY24" fmla="*/ 854439 h 1289154"/>
              <a:gd name="connsiteX25" fmla="*/ 1545365 w 1785208"/>
              <a:gd name="connsiteY25" fmla="*/ 869429 h 1289154"/>
              <a:gd name="connsiteX26" fmla="*/ 1425444 w 1785208"/>
              <a:gd name="connsiteY26" fmla="*/ 899409 h 1289154"/>
              <a:gd name="connsiteX27" fmla="*/ 1380473 w 1785208"/>
              <a:gd name="connsiteY27" fmla="*/ 929390 h 1289154"/>
              <a:gd name="connsiteX28" fmla="*/ 1110651 w 1785208"/>
              <a:gd name="connsiteY28" fmla="*/ 974360 h 1289154"/>
              <a:gd name="connsiteX29" fmla="*/ 1035700 w 1785208"/>
              <a:gd name="connsiteY29" fmla="*/ 1019331 h 1289154"/>
              <a:gd name="connsiteX30" fmla="*/ 945759 w 1785208"/>
              <a:gd name="connsiteY30" fmla="*/ 1049311 h 1289154"/>
              <a:gd name="connsiteX31" fmla="*/ 930769 w 1785208"/>
              <a:gd name="connsiteY31" fmla="*/ 1094282 h 1289154"/>
              <a:gd name="connsiteX32" fmla="*/ 960749 w 1785208"/>
              <a:gd name="connsiteY32" fmla="*/ 1184223 h 1289154"/>
              <a:gd name="connsiteX33" fmla="*/ 930769 w 1785208"/>
              <a:gd name="connsiteY33" fmla="*/ 1259173 h 1289154"/>
              <a:gd name="connsiteX34" fmla="*/ 840828 w 1785208"/>
              <a:gd name="connsiteY34" fmla="*/ 1289154 h 1289154"/>
              <a:gd name="connsiteX35" fmla="*/ 166270 w 1785208"/>
              <a:gd name="connsiteY35" fmla="*/ 1274164 h 1289154"/>
              <a:gd name="connsiteX36" fmla="*/ 136290 w 1785208"/>
              <a:gd name="connsiteY36" fmla="*/ 1244183 h 1289154"/>
              <a:gd name="connsiteX37" fmla="*/ 46349 w 1785208"/>
              <a:gd name="connsiteY37" fmla="*/ 1199213 h 1289154"/>
              <a:gd name="connsiteX38" fmla="*/ 76329 w 1785208"/>
              <a:gd name="connsiteY38" fmla="*/ 1109272 h 1289154"/>
              <a:gd name="connsiteX39" fmla="*/ 151280 w 1785208"/>
              <a:gd name="connsiteY39" fmla="*/ 1049311 h 1289154"/>
              <a:gd name="connsiteX40" fmla="*/ 226231 w 1785208"/>
              <a:gd name="connsiteY40" fmla="*/ 974360 h 1289154"/>
              <a:gd name="connsiteX41" fmla="*/ 271201 w 1785208"/>
              <a:gd name="connsiteY41" fmla="*/ 929390 h 1289154"/>
              <a:gd name="connsiteX42" fmla="*/ 316172 w 1785208"/>
              <a:gd name="connsiteY42" fmla="*/ 884419 h 1289154"/>
              <a:gd name="connsiteX43" fmla="*/ 331162 w 1785208"/>
              <a:gd name="connsiteY43" fmla="*/ 824459 h 1289154"/>
              <a:gd name="connsiteX44" fmla="*/ 376132 w 1785208"/>
              <a:gd name="connsiteY44" fmla="*/ 794478 h 1289154"/>
              <a:gd name="connsiteX45" fmla="*/ 391123 w 1785208"/>
              <a:gd name="connsiteY45" fmla="*/ 719527 h 1289154"/>
              <a:gd name="connsiteX46" fmla="*/ 391123 w 1785208"/>
              <a:gd name="connsiteY46" fmla="*/ 434714 h 1289154"/>
              <a:gd name="connsiteX47" fmla="*/ 361142 w 1785208"/>
              <a:gd name="connsiteY47" fmla="*/ 404734 h 1289154"/>
              <a:gd name="connsiteX48" fmla="*/ 376132 w 1785208"/>
              <a:gd name="connsiteY48" fmla="*/ 359764 h 1289154"/>
              <a:gd name="connsiteX49" fmla="*/ 391123 w 1785208"/>
              <a:gd name="connsiteY49" fmla="*/ 35976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85208" h="1289154">
                <a:moveTo>
                  <a:pt x="391123" y="359764"/>
                </a:moveTo>
                <a:cubicBezTo>
                  <a:pt x="401117" y="339777"/>
                  <a:pt x="401255" y="300810"/>
                  <a:pt x="436093" y="239842"/>
                </a:cubicBezTo>
                <a:cubicBezTo>
                  <a:pt x="445031" y="224200"/>
                  <a:pt x="452005" y="206126"/>
                  <a:pt x="466073" y="194872"/>
                </a:cubicBezTo>
                <a:cubicBezTo>
                  <a:pt x="478412" y="185001"/>
                  <a:pt x="496054" y="184879"/>
                  <a:pt x="511044" y="179882"/>
                </a:cubicBezTo>
                <a:cubicBezTo>
                  <a:pt x="526034" y="169888"/>
                  <a:pt x="542174" y="161435"/>
                  <a:pt x="556014" y="149901"/>
                </a:cubicBezTo>
                <a:cubicBezTo>
                  <a:pt x="605736" y="108466"/>
                  <a:pt x="590135" y="102860"/>
                  <a:pt x="645955" y="74950"/>
                </a:cubicBezTo>
                <a:cubicBezTo>
                  <a:pt x="660088" y="67883"/>
                  <a:pt x="676402" y="66184"/>
                  <a:pt x="690926" y="59960"/>
                </a:cubicBezTo>
                <a:cubicBezTo>
                  <a:pt x="711465" y="51158"/>
                  <a:pt x="729037" y="34662"/>
                  <a:pt x="750887" y="29980"/>
                </a:cubicBezTo>
                <a:cubicBezTo>
                  <a:pt x="799989" y="19458"/>
                  <a:pt x="850821" y="19987"/>
                  <a:pt x="900788" y="14990"/>
                </a:cubicBezTo>
                <a:cubicBezTo>
                  <a:pt x="915778" y="9993"/>
                  <a:pt x="929958" y="0"/>
                  <a:pt x="945759" y="0"/>
                </a:cubicBezTo>
                <a:cubicBezTo>
                  <a:pt x="1081313" y="0"/>
                  <a:pt x="1109880" y="8840"/>
                  <a:pt x="1215582" y="29980"/>
                </a:cubicBezTo>
                <a:cubicBezTo>
                  <a:pt x="1235569" y="39973"/>
                  <a:pt x="1254794" y="51661"/>
                  <a:pt x="1275542" y="59960"/>
                </a:cubicBezTo>
                <a:cubicBezTo>
                  <a:pt x="1351620" y="90391"/>
                  <a:pt x="1365159" y="89876"/>
                  <a:pt x="1440434" y="104931"/>
                </a:cubicBezTo>
                <a:cubicBezTo>
                  <a:pt x="1463949" y="116688"/>
                  <a:pt x="1524177" y="143703"/>
                  <a:pt x="1545365" y="164891"/>
                </a:cubicBezTo>
                <a:cubicBezTo>
                  <a:pt x="1558104" y="177630"/>
                  <a:pt x="1565352" y="194872"/>
                  <a:pt x="1575346" y="209862"/>
                </a:cubicBezTo>
                <a:cubicBezTo>
                  <a:pt x="1611135" y="317229"/>
                  <a:pt x="1559970" y="194410"/>
                  <a:pt x="1635306" y="284813"/>
                </a:cubicBezTo>
                <a:cubicBezTo>
                  <a:pt x="1649612" y="301980"/>
                  <a:pt x="1656484" y="324234"/>
                  <a:pt x="1665287" y="344773"/>
                </a:cubicBezTo>
                <a:cubicBezTo>
                  <a:pt x="1671511" y="359297"/>
                  <a:pt x="1670406" y="377405"/>
                  <a:pt x="1680277" y="389744"/>
                </a:cubicBezTo>
                <a:cubicBezTo>
                  <a:pt x="1691531" y="403812"/>
                  <a:pt x="1710257" y="409731"/>
                  <a:pt x="1725247" y="419724"/>
                </a:cubicBezTo>
                <a:cubicBezTo>
                  <a:pt x="1767711" y="547120"/>
                  <a:pt x="1708487" y="391791"/>
                  <a:pt x="1770218" y="494675"/>
                </a:cubicBezTo>
                <a:cubicBezTo>
                  <a:pt x="1778348" y="508224"/>
                  <a:pt x="1780211" y="524656"/>
                  <a:pt x="1785208" y="539646"/>
                </a:cubicBezTo>
                <a:cubicBezTo>
                  <a:pt x="1780211" y="604603"/>
                  <a:pt x="1782995" y="670634"/>
                  <a:pt x="1770218" y="734518"/>
                </a:cubicBezTo>
                <a:cubicBezTo>
                  <a:pt x="1767446" y="748376"/>
                  <a:pt x="1751094" y="755450"/>
                  <a:pt x="1740237" y="764498"/>
                </a:cubicBezTo>
                <a:cubicBezTo>
                  <a:pt x="1721044" y="780492"/>
                  <a:pt x="1701064" y="795610"/>
                  <a:pt x="1680277" y="809468"/>
                </a:cubicBezTo>
                <a:cubicBezTo>
                  <a:pt x="1656035" y="825630"/>
                  <a:pt x="1631951" y="842606"/>
                  <a:pt x="1605326" y="854439"/>
                </a:cubicBezTo>
                <a:cubicBezTo>
                  <a:pt x="1586500" y="862806"/>
                  <a:pt x="1565174" y="863769"/>
                  <a:pt x="1545365" y="869429"/>
                </a:cubicBezTo>
                <a:cubicBezTo>
                  <a:pt x="1437810" y="900159"/>
                  <a:pt x="1577830" y="868932"/>
                  <a:pt x="1425444" y="899409"/>
                </a:cubicBezTo>
                <a:cubicBezTo>
                  <a:pt x="1410454" y="909403"/>
                  <a:pt x="1397999" y="925217"/>
                  <a:pt x="1380473" y="929390"/>
                </a:cubicBezTo>
                <a:cubicBezTo>
                  <a:pt x="1291771" y="950510"/>
                  <a:pt x="1110651" y="974360"/>
                  <a:pt x="1110651" y="974360"/>
                </a:cubicBezTo>
                <a:cubicBezTo>
                  <a:pt x="1085667" y="989350"/>
                  <a:pt x="1062224" y="1007275"/>
                  <a:pt x="1035700" y="1019331"/>
                </a:cubicBezTo>
                <a:cubicBezTo>
                  <a:pt x="1006931" y="1032408"/>
                  <a:pt x="945759" y="1049311"/>
                  <a:pt x="945759" y="1049311"/>
                </a:cubicBezTo>
                <a:cubicBezTo>
                  <a:pt x="940762" y="1064301"/>
                  <a:pt x="929024" y="1078577"/>
                  <a:pt x="930769" y="1094282"/>
                </a:cubicBezTo>
                <a:cubicBezTo>
                  <a:pt x="934259" y="1125691"/>
                  <a:pt x="960749" y="1184223"/>
                  <a:pt x="960749" y="1184223"/>
                </a:cubicBezTo>
                <a:cubicBezTo>
                  <a:pt x="950756" y="1209206"/>
                  <a:pt x="951019" y="1241454"/>
                  <a:pt x="930769" y="1259173"/>
                </a:cubicBezTo>
                <a:cubicBezTo>
                  <a:pt x="906986" y="1279983"/>
                  <a:pt x="840828" y="1289154"/>
                  <a:pt x="840828" y="1289154"/>
                </a:cubicBezTo>
                <a:cubicBezTo>
                  <a:pt x="615975" y="1284157"/>
                  <a:pt x="390721" y="1288491"/>
                  <a:pt x="166270" y="1274164"/>
                </a:cubicBezTo>
                <a:cubicBezTo>
                  <a:pt x="152166" y="1273264"/>
                  <a:pt x="147326" y="1253012"/>
                  <a:pt x="136290" y="1244183"/>
                </a:cubicBezTo>
                <a:cubicBezTo>
                  <a:pt x="94779" y="1210974"/>
                  <a:pt x="93845" y="1215045"/>
                  <a:pt x="46349" y="1199213"/>
                </a:cubicBezTo>
                <a:cubicBezTo>
                  <a:pt x="56342" y="1169233"/>
                  <a:pt x="53983" y="1131618"/>
                  <a:pt x="76329" y="1109272"/>
                </a:cubicBezTo>
                <a:cubicBezTo>
                  <a:pt x="193223" y="992378"/>
                  <a:pt x="0" y="1181681"/>
                  <a:pt x="151280" y="1049311"/>
                </a:cubicBezTo>
                <a:cubicBezTo>
                  <a:pt x="177870" y="1026045"/>
                  <a:pt x="201247" y="999344"/>
                  <a:pt x="226231" y="974360"/>
                </a:cubicBezTo>
                <a:lnTo>
                  <a:pt x="271201" y="929390"/>
                </a:lnTo>
                <a:lnTo>
                  <a:pt x="316172" y="884419"/>
                </a:lnTo>
                <a:cubicBezTo>
                  <a:pt x="321169" y="864432"/>
                  <a:pt x="319734" y="841601"/>
                  <a:pt x="331162" y="824459"/>
                </a:cubicBezTo>
                <a:cubicBezTo>
                  <a:pt x="341155" y="809469"/>
                  <a:pt x="367194" y="810120"/>
                  <a:pt x="376132" y="794478"/>
                </a:cubicBezTo>
                <a:cubicBezTo>
                  <a:pt x="388773" y="772356"/>
                  <a:pt x="386126" y="744511"/>
                  <a:pt x="391123" y="719527"/>
                </a:cubicBezTo>
                <a:cubicBezTo>
                  <a:pt x="393238" y="687799"/>
                  <a:pt x="428238" y="508944"/>
                  <a:pt x="391123" y="434714"/>
                </a:cubicBezTo>
                <a:cubicBezTo>
                  <a:pt x="384802" y="422073"/>
                  <a:pt x="371136" y="414727"/>
                  <a:pt x="361142" y="404734"/>
                </a:cubicBezTo>
                <a:cubicBezTo>
                  <a:pt x="366139" y="389744"/>
                  <a:pt x="364959" y="370937"/>
                  <a:pt x="376132" y="359764"/>
                </a:cubicBezTo>
                <a:cubicBezTo>
                  <a:pt x="387305" y="348591"/>
                  <a:pt x="381130" y="379751"/>
                  <a:pt x="391123" y="359764"/>
                </a:cubicBezTo>
                <a:close/>
              </a:path>
            </a:pathLst>
          </a:custGeom>
          <a:solidFill>
            <a:srgbClr val="92D050"/>
          </a:soli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СЕВЕРЯНЕ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5441430" y="-63046"/>
            <a:ext cx="2143593" cy="512388"/>
          </a:xfrm>
          <a:custGeom>
            <a:avLst/>
            <a:gdLst>
              <a:gd name="connsiteX0" fmla="*/ 59960 w 2143593"/>
              <a:gd name="connsiteY0" fmla="*/ 78036 h 512388"/>
              <a:gd name="connsiteX1" fmla="*/ 104931 w 2143593"/>
              <a:gd name="connsiteY1" fmla="*/ 93026 h 512388"/>
              <a:gd name="connsiteX2" fmla="*/ 134911 w 2143593"/>
              <a:gd name="connsiteY2" fmla="*/ 137997 h 512388"/>
              <a:gd name="connsiteX3" fmla="*/ 194872 w 2143593"/>
              <a:gd name="connsiteY3" fmla="*/ 197957 h 512388"/>
              <a:gd name="connsiteX4" fmla="*/ 239842 w 2143593"/>
              <a:gd name="connsiteY4" fmla="*/ 227938 h 512388"/>
              <a:gd name="connsiteX5" fmla="*/ 329783 w 2143593"/>
              <a:gd name="connsiteY5" fmla="*/ 302889 h 512388"/>
              <a:gd name="connsiteX6" fmla="*/ 389744 w 2143593"/>
              <a:gd name="connsiteY6" fmla="*/ 377839 h 512388"/>
              <a:gd name="connsiteX7" fmla="*/ 434714 w 2143593"/>
              <a:gd name="connsiteY7" fmla="*/ 407820 h 512388"/>
              <a:gd name="connsiteX8" fmla="*/ 479685 w 2143593"/>
              <a:gd name="connsiteY8" fmla="*/ 452790 h 512388"/>
              <a:gd name="connsiteX9" fmla="*/ 614596 w 2143593"/>
              <a:gd name="connsiteY9" fmla="*/ 467780 h 512388"/>
              <a:gd name="connsiteX10" fmla="*/ 1019331 w 2143593"/>
              <a:gd name="connsiteY10" fmla="*/ 482771 h 512388"/>
              <a:gd name="connsiteX11" fmla="*/ 1484026 w 2143593"/>
              <a:gd name="connsiteY11" fmla="*/ 482771 h 512388"/>
              <a:gd name="connsiteX12" fmla="*/ 1723868 w 2143593"/>
              <a:gd name="connsiteY12" fmla="*/ 392830 h 512388"/>
              <a:gd name="connsiteX13" fmla="*/ 1813809 w 2143593"/>
              <a:gd name="connsiteY13" fmla="*/ 377839 h 512388"/>
              <a:gd name="connsiteX14" fmla="*/ 1903750 w 2143593"/>
              <a:gd name="connsiteY14" fmla="*/ 317879 h 512388"/>
              <a:gd name="connsiteX15" fmla="*/ 2008681 w 2143593"/>
              <a:gd name="connsiteY15" fmla="*/ 272908 h 512388"/>
              <a:gd name="connsiteX16" fmla="*/ 2038662 w 2143593"/>
              <a:gd name="connsiteY16" fmla="*/ 242928 h 512388"/>
              <a:gd name="connsiteX17" fmla="*/ 2083632 w 2143593"/>
              <a:gd name="connsiteY17" fmla="*/ 137997 h 512388"/>
              <a:gd name="connsiteX18" fmla="*/ 2113613 w 2143593"/>
              <a:gd name="connsiteY18" fmla="*/ 108016 h 512388"/>
              <a:gd name="connsiteX19" fmla="*/ 2143593 w 2143593"/>
              <a:gd name="connsiteY19" fmla="*/ 63046 h 512388"/>
              <a:gd name="connsiteX20" fmla="*/ 1813809 w 2143593"/>
              <a:gd name="connsiteY20" fmla="*/ 48056 h 512388"/>
              <a:gd name="connsiteX21" fmla="*/ 1768839 w 2143593"/>
              <a:gd name="connsiteY21" fmla="*/ 33066 h 512388"/>
              <a:gd name="connsiteX22" fmla="*/ 1723868 w 2143593"/>
              <a:gd name="connsiteY22" fmla="*/ 3085 h 512388"/>
              <a:gd name="connsiteX23" fmla="*/ 1469036 w 2143593"/>
              <a:gd name="connsiteY23" fmla="*/ 18076 h 512388"/>
              <a:gd name="connsiteX24" fmla="*/ 1379095 w 2143593"/>
              <a:gd name="connsiteY24" fmla="*/ 78036 h 512388"/>
              <a:gd name="connsiteX25" fmla="*/ 1334124 w 2143593"/>
              <a:gd name="connsiteY25" fmla="*/ 93026 h 512388"/>
              <a:gd name="connsiteX26" fmla="*/ 1214203 w 2143593"/>
              <a:gd name="connsiteY26" fmla="*/ 78036 h 512388"/>
              <a:gd name="connsiteX27" fmla="*/ 1154242 w 2143593"/>
              <a:gd name="connsiteY27" fmla="*/ 48056 h 512388"/>
              <a:gd name="connsiteX28" fmla="*/ 1109272 w 2143593"/>
              <a:gd name="connsiteY28" fmla="*/ 33066 h 512388"/>
              <a:gd name="connsiteX29" fmla="*/ 1079291 w 2143593"/>
              <a:gd name="connsiteY29" fmla="*/ 3085 h 512388"/>
              <a:gd name="connsiteX30" fmla="*/ 854439 w 2143593"/>
              <a:gd name="connsiteY30" fmla="*/ 33066 h 512388"/>
              <a:gd name="connsiteX31" fmla="*/ 509665 w 2143593"/>
              <a:gd name="connsiteY31" fmla="*/ 93026 h 512388"/>
              <a:gd name="connsiteX32" fmla="*/ 449704 w 2143593"/>
              <a:gd name="connsiteY32" fmla="*/ 123007 h 512388"/>
              <a:gd name="connsiteX33" fmla="*/ 404734 w 2143593"/>
              <a:gd name="connsiteY33" fmla="*/ 137997 h 512388"/>
              <a:gd name="connsiteX34" fmla="*/ 269822 w 2143593"/>
              <a:gd name="connsiteY34" fmla="*/ 123007 h 512388"/>
              <a:gd name="connsiteX35" fmla="*/ 224852 w 2143593"/>
              <a:gd name="connsiteY35" fmla="*/ 108016 h 512388"/>
              <a:gd name="connsiteX36" fmla="*/ 179881 w 2143593"/>
              <a:gd name="connsiteY36" fmla="*/ 78036 h 512388"/>
              <a:gd name="connsiteX37" fmla="*/ 0 w 2143593"/>
              <a:gd name="connsiteY37" fmla="*/ 78036 h 51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43593" h="512388">
                <a:moveTo>
                  <a:pt x="59960" y="78036"/>
                </a:moveTo>
                <a:cubicBezTo>
                  <a:pt x="74950" y="83033"/>
                  <a:pt x="92592" y="83155"/>
                  <a:pt x="104931" y="93026"/>
                </a:cubicBezTo>
                <a:cubicBezTo>
                  <a:pt x="118999" y="104281"/>
                  <a:pt x="123186" y="124318"/>
                  <a:pt x="134911" y="137997"/>
                </a:cubicBezTo>
                <a:cubicBezTo>
                  <a:pt x="153306" y="159458"/>
                  <a:pt x="173411" y="179562"/>
                  <a:pt x="194872" y="197957"/>
                </a:cubicBezTo>
                <a:cubicBezTo>
                  <a:pt x="208551" y="209682"/>
                  <a:pt x="225182" y="217466"/>
                  <a:pt x="239842" y="227938"/>
                </a:cubicBezTo>
                <a:cubicBezTo>
                  <a:pt x="267059" y="247378"/>
                  <a:pt x="307056" y="274480"/>
                  <a:pt x="329783" y="302889"/>
                </a:cubicBezTo>
                <a:cubicBezTo>
                  <a:pt x="364413" y="346178"/>
                  <a:pt x="349526" y="345664"/>
                  <a:pt x="389744" y="377839"/>
                </a:cubicBezTo>
                <a:cubicBezTo>
                  <a:pt x="403812" y="389093"/>
                  <a:pt x="420874" y="396286"/>
                  <a:pt x="434714" y="407820"/>
                </a:cubicBezTo>
                <a:cubicBezTo>
                  <a:pt x="451000" y="421391"/>
                  <a:pt x="459574" y="446086"/>
                  <a:pt x="479685" y="452790"/>
                </a:cubicBezTo>
                <a:cubicBezTo>
                  <a:pt x="522610" y="467098"/>
                  <a:pt x="569419" y="465270"/>
                  <a:pt x="614596" y="467780"/>
                </a:cubicBezTo>
                <a:cubicBezTo>
                  <a:pt x="749392" y="475269"/>
                  <a:pt x="884419" y="477774"/>
                  <a:pt x="1019331" y="482771"/>
                </a:cubicBezTo>
                <a:cubicBezTo>
                  <a:pt x="1206881" y="498400"/>
                  <a:pt x="1276707" y="512388"/>
                  <a:pt x="1484026" y="482771"/>
                </a:cubicBezTo>
                <a:cubicBezTo>
                  <a:pt x="1593070" y="467193"/>
                  <a:pt x="1625113" y="423216"/>
                  <a:pt x="1723868" y="392830"/>
                </a:cubicBezTo>
                <a:cubicBezTo>
                  <a:pt x="1752918" y="383892"/>
                  <a:pt x="1783829" y="382836"/>
                  <a:pt x="1813809" y="377839"/>
                </a:cubicBezTo>
                <a:cubicBezTo>
                  <a:pt x="1843789" y="357852"/>
                  <a:pt x="1869567" y="329273"/>
                  <a:pt x="1903750" y="317879"/>
                </a:cubicBezTo>
                <a:cubicBezTo>
                  <a:pt x="1943727" y="304554"/>
                  <a:pt x="1971630" y="297609"/>
                  <a:pt x="2008681" y="272908"/>
                </a:cubicBezTo>
                <a:cubicBezTo>
                  <a:pt x="2020440" y="265068"/>
                  <a:pt x="2028668" y="252921"/>
                  <a:pt x="2038662" y="242928"/>
                </a:cubicBezTo>
                <a:cubicBezTo>
                  <a:pt x="2051986" y="202954"/>
                  <a:pt x="2058934" y="175044"/>
                  <a:pt x="2083632" y="137997"/>
                </a:cubicBezTo>
                <a:cubicBezTo>
                  <a:pt x="2091472" y="126238"/>
                  <a:pt x="2104784" y="119052"/>
                  <a:pt x="2113613" y="108016"/>
                </a:cubicBezTo>
                <a:cubicBezTo>
                  <a:pt x="2124867" y="93948"/>
                  <a:pt x="2133600" y="78036"/>
                  <a:pt x="2143593" y="63046"/>
                </a:cubicBezTo>
                <a:cubicBezTo>
                  <a:pt x="2033665" y="58049"/>
                  <a:pt x="1923500" y="56831"/>
                  <a:pt x="1813809" y="48056"/>
                </a:cubicBezTo>
                <a:cubicBezTo>
                  <a:pt x="1798058" y="46796"/>
                  <a:pt x="1782972" y="40132"/>
                  <a:pt x="1768839" y="33066"/>
                </a:cubicBezTo>
                <a:cubicBezTo>
                  <a:pt x="1752725" y="25009"/>
                  <a:pt x="1738858" y="13079"/>
                  <a:pt x="1723868" y="3085"/>
                </a:cubicBezTo>
                <a:cubicBezTo>
                  <a:pt x="1638924" y="8082"/>
                  <a:pt x="1552185" y="0"/>
                  <a:pt x="1469036" y="18076"/>
                </a:cubicBezTo>
                <a:cubicBezTo>
                  <a:pt x="1433827" y="25730"/>
                  <a:pt x="1413278" y="66642"/>
                  <a:pt x="1379095" y="78036"/>
                </a:cubicBezTo>
                <a:lnTo>
                  <a:pt x="1334124" y="93026"/>
                </a:lnTo>
                <a:cubicBezTo>
                  <a:pt x="1294150" y="88029"/>
                  <a:pt x="1253285" y="87806"/>
                  <a:pt x="1214203" y="78036"/>
                </a:cubicBezTo>
                <a:cubicBezTo>
                  <a:pt x="1192524" y="72616"/>
                  <a:pt x="1174781" y="56858"/>
                  <a:pt x="1154242" y="48056"/>
                </a:cubicBezTo>
                <a:cubicBezTo>
                  <a:pt x="1139719" y="41832"/>
                  <a:pt x="1124262" y="38063"/>
                  <a:pt x="1109272" y="33066"/>
                </a:cubicBezTo>
                <a:cubicBezTo>
                  <a:pt x="1099278" y="23072"/>
                  <a:pt x="1093354" y="4491"/>
                  <a:pt x="1079291" y="3085"/>
                </a:cubicBezTo>
                <a:cubicBezTo>
                  <a:pt x="1067901" y="1946"/>
                  <a:pt x="873313" y="30370"/>
                  <a:pt x="854439" y="33066"/>
                </a:cubicBezTo>
                <a:cubicBezTo>
                  <a:pt x="718302" y="123822"/>
                  <a:pt x="869761" y="33010"/>
                  <a:pt x="509665" y="93026"/>
                </a:cubicBezTo>
                <a:cubicBezTo>
                  <a:pt x="487623" y="96700"/>
                  <a:pt x="470243" y="114204"/>
                  <a:pt x="449704" y="123007"/>
                </a:cubicBezTo>
                <a:cubicBezTo>
                  <a:pt x="435181" y="129231"/>
                  <a:pt x="419724" y="133000"/>
                  <a:pt x="404734" y="137997"/>
                </a:cubicBezTo>
                <a:cubicBezTo>
                  <a:pt x="359763" y="133000"/>
                  <a:pt x="314454" y="130446"/>
                  <a:pt x="269822" y="123007"/>
                </a:cubicBezTo>
                <a:cubicBezTo>
                  <a:pt x="254236" y="120409"/>
                  <a:pt x="238985" y="115082"/>
                  <a:pt x="224852" y="108016"/>
                </a:cubicBezTo>
                <a:cubicBezTo>
                  <a:pt x="208738" y="99959"/>
                  <a:pt x="197739" y="80417"/>
                  <a:pt x="179881" y="78036"/>
                </a:cubicBezTo>
                <a:cubicBezTo>
                  <a:pt x="120447" y="70111"/>
                  <a:pt x="59960" y="78036"/>
                  <a:pt x="0" y="78036"/>
                </a:cubicBezTo>
              </a:path>
            </a:pathLst>
          </a:custGeom>
          <a:solidFill>
            <a:srgbClr val="FFC000"/>
          </a:solidFill>
          <a:effectLst>
            <a:glow rad="101600">
              <a:srgbClr val="FFCC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РАДИМИЧИ</a:t>
            </a:r>
            <a:endParaRPr lang="ru-RU" dirty="0"/>
          </a:p>
        </p:txBody>
      </p:sp>
      <p:sp>
        <p:nvSpPr>
          <p:cNvPr id="35" name="Полилиния 34"/>
          <p:cNvSpPr/>
          <p:nvPr/>
        </p:nvSpPr>
        <p:spPr>
          <a:xfrm>
            <a:off x="3531920" y="674557"/>
            <a:ext cx="2370981" cy="1319135"/>
          </a:xfrm>
          <a:custGeom>
            <a:avLst/>
            <a:gdLst>
              <a:gd name="connsiteX0" fmla="*/ 80710 w 2370981"/>
              <a:gd name="connsiteY0" fmla="*/ 254833 h 1319135"/>
              <a:gd name="connsiteX1" fmla="*/ 230611 w 2370981"/>
              <a:gd name="connsiteY1" fmla="*/ 239843 h 1319135"/>
              <a:gd name="connsiteX2" fmla="*/ 275582 w 2370981"/>
              <a:gd name="connsiteY2" fmla="*/ 224853 h 1319135"/>
              <a:gd name="connsiteX3" fmla="*/ 320552 w 2370981"/>
              <a:gd name="connsiteY3" fmla="*/ 194873 h 1319135"/>
              <a:gd name="connsiteX4" fmla="*/ 635346 w 2370981"/>
              <a:gd name="connsiteY4" fmla="*/ 179882 h 1319135"/>
              <a:gd name="connsiteX5" fmla="*/ 740277 w 2370981"/>
              <a:gd name="connsiteY5" fmla="*/ 119922 h 1319135"/>
              <a:gd name="connsiteX6" fmla="*/ 785247 w 2370981"/>
              <a:gd name="connsiteY6" fmla="*/ 89941 h 1319135"/>
              <a:gd name="connsiteX7" fmla="*/ 815228 w 2370981"/>
              <a:gd name="connsiteY7" fmla="*/ 44971 h 1319135"/>
              <a:gd name="connsiteX8" fmla="*/ 950139 w 2370981"/>
              <a:gd name="connsiteY8" fmla="*/ 0 h 1319135"/>
              <a:gd name="connsiteX9" fmla="*/ 1130021 w 2370981"/>
              <a:gd name="connsiteY9" fmla="*/ 14991 h 1319135"/>
              <a:gd name="connsiteX10" fmla="*/ 1234952 w 2370981"/>
              <a:gd name="connsiteY10" fmla="*/ 74951 h 1319135"/>
              <a:gd name="connsiteX11" fmla="*/ 1264932 w 2370981"/>
              <a:gd name="connsiteY11" fmla="*/ 104932 h 1319135"/>
              <a:gd name="connsiteX12" fmla="*/ 1624696 w 2370981"/>
              <a:gd name="connsiteY12" fmla="*/ 119922 h 1319135"/>
              <a:gd name="connsiteX13" fmla="*/ 1819569 w 2370981"/>
              <a:gd name="connsiteY13" fmla="*/ 134912 h 1319135"/>
              <a:gd name="connsiteX14" fmla="*/ 1879529 w 2370981"/>
              <a:gd name="connsiteY14" fmla="*/ 149902 h 1319135"/>
              <a:gd name="connsiteX15" fmla="*/ 1954480 w 2370981"/>
              <a:gd name="connsiteY15" fmla="*/ 209863 h 1319135"/>
              <a:gd name="connsiteX16" fmla="*/ 1984460 w 2370981"/>
              <a:gd name="connsiteY16" fmla="*/ 449705 h 1319135"/>
              <a:gd name="connsiteX17" fmla="*/ 2014441 w 2370981"/>
              <a:gd name="connsiteY17" fmla="*/ 494676 h 1319135"/>
              <a:gd name="connsiteX18" fmla="*/ 2104382 w 2370981"/>
              <a:gd name="connsiteY18" fmla="*/ 569627 h 1319135"/>
              <a:gd name="connsiteX19" fmla="*/ 2149352 w 2370981"/>
              <a:gd name="connsiteY19" fmla="*/ 614597 h 1319135"/>
              <a:gd name="connsiteX20" fmla="*/ 2194323 w 2370981"/>
              <a:gd name="connsiteY20" fmla="*/ 719528 h 1319135"/>
              <a:gd name="connsiteX21" fmla="*/ 2224303 w 2370981"/>
              <a:gd name="connsiteY21" fmla="*/ 764499 h 1319135"/>
              <a:gd name="connsiteX22" fmla="*/ 2284264 w 2370981"/>
              <a:gd name="connsiteY22" fmla="*/ 824459 h 1319135"/>
              <a:gd name="connsiteX23" fmla="*/ 2314244 w 2370981"/>
              <a:gd name="connsiteY23" fmla="*/ 884420 h 1319135"/>
              <a:gd name="connsiteX24" fmla="*/ 2329234 w 2370981"/>
              <a:gd name="connsiteY24" fmla="*/ 989351 h 1319135"/>
              <a:gd name="connsiteX25" fmla="*/ 2269273 w 2370981"/>
              <a:gd name="connsiteY25" fmla="*/ 1019332 h 1319135"/>
              <a:gd name="connsiteX26" fmla="*/ 2164342 w 2370981"/>
              <a:gd name="connsiteY26" fmla="*/ 1094282 h 1319135"/>
              <a:gd name="connsiteX27" fmla="*/ 2134362 w 2370981"/>
              <a:gd name="connsiteY27" fmla="*/ 1124263 h 1319135"/>
              <a:gd name="connsiteX28" fmla="*/ 2089391 w 2370981"/>
              <a:gd name="connsiteY28" fmla="*/ 1154243 h 1319135"/>
              <a:gd name="connsiteX29" fmla="*/ 2059411 w 2370981"/>
              <a:gd name="connsiteY29" fmla="*/ 1199213 h 1319135"/>
              <a:gd name="connsiteX30" fmla="*/ 1984460 w 2370981"/>
              <a:gd name="connsiteY30" fmla="*/ 1304145 h 1319135"/>
              <a:gd name="connsiteX31" fmla="*/ 1939490 w 2370981"/>
              <a:gd name="connsiteY31" fmla="*/ 1319135 h 1319135"/>
              <a:gd name="connsiteX32" fmla="*/ 1010100 w 2370981"/>
              <a:gd name="connsiteY32" fmla="*/ 1274164 h 1319135"/>
              <a:gd name="connsiteX33" fmla="*/ 965129 w 2370981"/>
              <a:gd name="connsiteY33" fmla="*/ 1244184 h 1319135"/>
              <a:gd name="connsiteX34" fmla="*/ 800237 w 2370981"/>
              <a:gd name="connsiteY34" fmla="*/ 1139253 h 1319135"/>
              <a:gd name="connsiteX35" fmla="*/ 755267 w 2370981"/>
              <a:gd name="connsiteY35" fmla="*/ 1094282 h 1319135"/>
              <a:gd name="connsiteX36" fmla="*/ 485444 w 2370981"/>
              <a:gd name="connsiteY36" fmla="*/ 989351 h 1319135"/>
              <a:gd name="connsiteX37" fmla="*/ 320552 w 2370981"/>
              <a:gd name="connsiteY37" fmla="*/ 944381 h 1319135"/>
              <a:gd name="connsiteX38" fmla="*/ 185641 w 2370981"/>
              <a:gd name="connsiteY38" fmla="*/ 929391 h 1319135"/>
              <a:gd name="connsiteX39" fmla="*/ 170650 w 2370981"/>
              <a:gd name="connsiteY39" fmla="*/ 884420 h 1319135"/>
              <a:gd name="connsiteX40" fmla="*/ 155660 w 2370981"/>
              <a:gd name="connsiteY40" fmla="*/ 824459 h 1319135"/>
              <a:gd name="connsiteX41" fmla="*/ 110690 w 2370981"/>
              <a:gd name="connsiteY41" fmla="*/ 764499 h 1319135"/>
              <a:gd name="connsiteX42" fmla="*/ 80710 w 2370981"/>
              <a:gd name="connsiteY42" fmla="*/ 704538 h 1319135"/>
              <a:gd name="connsiteX43" fmla="*/ 65719 w 2370981"/>
              <a:gd name="connsiteY43" fmla="*/ 509666 h 1319135"/>
              <a:gd name="connsiteX44" fmla="*/ 65719 w 2370981"/>
              <a:gd name="connsiteY44" fmla="*/ 314794 h 1319135"/>
              <a:gd name="connsiteX45" fmla="*/ 95700 w 2370981"/>
              <a:gd name="connsiteY45" fmla="*/ 284813 h 1319135"/>
              <a:gd name="connsiteX46" fmla="*/ 80710 w 2370981"/>
              <a:gd name="connsiteY46" fmla="*/ 254833 h 13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70981" h="1319135">
                <a:moveTo>
                  <a:pt x="80710" y="254833"/>
                </a:moveTo>
                <a:cubicBezTo>
                  <a:pt x="103195" y="247338"/>
                  <a:pt x="180979" y="247479"/>
                  <a:pt x="230611" y="239843"/>
                </a:cubicBezTo>
                <a:cubicBezTo>
                  <a:pt x="246228" y="237440"/>
                  <a:pt x="261449" y="231919"/>
                  <a:pt x="275582" y="224853"/>
                </a:cubicBezTo>
                <a:cubicBezTo>
                  <a:pt x="291696" y="216796"/>
                  <a:pt x="302675" y="197108"/>
                  <a:pt x="320552" y="194873"/>
                </a:cubicBezTo>
                <a:cubicBezTo>
                  <a:pt x="424791" y="181843"/>
                  <a:pt x="530415" y="184879"/>
                  <a:pt x="635346" y="179882"/>
                </a:cubicBezTo>
                <a:cubicBezTo>
                  <a:pt x="744919" y="106834"/>
                  <a:pt x="607134" y="196004"/>
                  <a:pt x="740277" y="119922"/>
                </a:cubicBezTo>
                <a:cubicBezTo>
                  <a:pt x="755919" y="110984"/>
                  <a:pt x="770257" y="99935"/>
                  <a:pt x="785247" y="89941"/>
                </a:cubicBezTo>
                <a:cubicBezTo>
                  <a:pt x="795241" y="74951"/>
                  <a:pt x="799412" y="53598"/>
                  <a:pt x="815228" y="44971"/>
                </a:cubicBezTo>
                <a:cubicBezTo>
                  <a:pt x="856843" y="22272"/>
                  <a:pt x="950139" y="0"/>
                  <a:pt x="950139" y="0"/>
                </a:cubicBezTo>
                <a:cubicBezTo>
                  <a:pt x="1010100" y="4997"/>
                  <a:pt x="1070883" y="3903"/>
                  <a:pt x="1130021" y="14991"/>
                </a:cubicBezTo>
                <a:cubicBezTo>
                  <a:pt x="1150120" y="18760"/>
                  <a:pt x="1216517" y="60203"/>
                  <a:pt x="1234952" y="74951"/>
                </a:cubicBezTo>
                <a:cubicBezTo>
                  <a:pt x="1245988" y="83780"/>
                  <a:pt x="1250892" y="103312"/>
                  <a:pt x="1264932" y="104932"/>
                </a:cubicBezTo>
                <a:cubicBezTo>
                  <a:pt x="1384166" y="118690"/>
                  <a:pt x="1504846" y="113444"/>
                  <a:pt x="1624696" y="119922"/>
                </a:cubicBezTo>
                <a:cubicBezTo>
                  <a:pt x="1689751" y="123438"/>
                  <a:pt x="1754611" y="129915"/>
                  <a:pt x="1819569" y="134912"/>
                </a:cubicBezTo>
                <a:cubicBezTo>
                  <a:pt x="1839556" y="139909"/>
                  <a:pt x="1860593" y="141787"/>
                  <a:pt x="1879529" y="149902"/>
                </a:cubicBezTo>
                <a:cubicBezTo>
                  <a:pt x="1912624" y="164086"/>
                  <a:pt x="1930302" y="185684"/>
                  <a:pt x="1954480" y="209863"/>
                </a:cubicBezTo>
                <a:cubicBezTo>
                  <a:pt x="2002984" y="355374"/>
                  <a:pt x="1915021" y="79367"/>
                  <a:pt x="1984460" y="449705"/>
                </a:cubicBezTo>
                <a:cubicBezTo>
                  <a:pt x="1987780" y="467413"/>
                  <a:pt x="2002907" y="480836"/>
                  <a:pt x="2014441" y="494676"/>
                </a:cubicBezTo>
                <a:cubicBezTo>
                  <a:pt x="2074159" y="566337"/>
                  <a:pt x="2040066" y="516030"/>
                  <a:pt x="2104382" y="569627"/>
                </a:cubicBezTo>
                <a:cubicBezTo>
                  <a:pt x="2120668" y="583198"/>
                  <a:pt x="2134362" y="599607"/>
                  <a:pt x="2149352" y="614597"/>
                </a:cubicBezTo>
                <a:cubicBezTo>
                  <a:pt x="2166170" y="665053"/>
                  <a:pt x="2164683" y="667658"/>
                  <a:pt x="2194323" y="719528"/>
                </a:cubicBezTo>
                <a:cubicBezTo>
                  <a:pt x="2203261" y="735170"/>
                  <a:pt x="2212578" y="750820"/>
                  <a:pt x="2224303" y="764499"/>
                </a:cubicBezTo>
                <a:cubicBezTo>
                  <a:pt x="2242698" y="785960"/>
                  <a:pt x="2264277" y="804472"/>
                  <a:pt x="2284264" y="824459"/>
                </a:cubicBezTo>
                <a:cubicBezTo>
                  <a:pt x="2294257" y="844446"/>
                  <a:pt x="2303157" y="865018"/>
                  <a:pt x="2314244" y="884420"/>
                </a:cubicBezTo>
                <a:cubicBezTo>
                  <a:pt x="2336074" y="922623"/>
                  <a:pt x="2370981" y="939254"/>
                  <a:pt x="2329234" y="989351"/>
                </a:cubicBezTo>
                <a:cubicBezTo>
                  <a:pt x="2314928" y="1006518"/>
                  <a:pt x="2289260" y="1009338"/>
                  <a:pt x="2269273" y="1019332"/>
                </a:cubicBezTo>
                <a:cubicBezTo>
                  <a:pt x="2181309" y="1136617"/>
                  <a:pt x="2273801" y="1039552"/>
                  <a:pt x="2164342" y="1094282"/>
                </a:cubicBezTo>
                <a:cubicBezTo>
                  <a:pt x="2151701" y="1100603"/>
                  <a:pt x="2145398" y="1115434"/>
                  <a:pt x="2134362" y="1124263"/>
                </a:cubicBezTo>
                <a:cubicBezTo>
                  <a:pt x="2120294" y="1135518"/>
                  <a:pt x="2104381" y="1144250"/>
                  <a:pt x="2089391" y="1154243"/>
                </a:cubicBezTo>
                <a:cubicBezTo>
                  <a:pt x="2079398" y="1169233"/>
                  <a:pt x="2068349" y="1183571"/>
                  <a:pt x="2059411" y="1199213"/>
                </a:cubicBezTo>
                <a:cubicBezTo>
                  <a:pt x="2030554" y="1249714"/>
                  <a:pt x="2035173" y="1270336"/>
                  <a:pt x="1984460" y="1304145"/>
                </a:cubicBezTo>
                <a:cubicBezTo>
                  <a:pt x="1971313" y="1312910"/>
                  <a:pt x="1954480" y="1314138"/>
                  <a:pt x="1939490" y="1319135"/>
                </a:cubicBezTo>
                <a:cubicBezTo>
                  <a:pt x="1629693" y="1304145"/>
                  <a:pt x="1319346" y="1297952"/>
                  <a:pt x="1010100" y="1274164"/>
                </a:cubicBezTo>
                <a:cubicBezTo>
                  <a:pt x="992137" y="1272782"/>
                  <a:pt x="979197" y="1255438"/>
                  <a:pt x="965129" y="1244184"/>
                </a:cubicBezTo>
                <a:cubicBezTo>
                  <a:pt x="832027" y="1137703"/>
                  <a:pt x="910493" y="1166817"/>
                  <a:pt x="800237" y="1139253"/>
                </a:cubicBezTo>
                <a:cubicBezTo>
                  <a:pt x="785247" y="1124263"/>
                  <a:pt x="773972" y="1104258"/>
                  <a:pt x="755267" y="1094282"/>
                </a:cubicBezTo>
                <a:cubicBezTo>
                  <a:pt x="699255" y="1064409"/>
                  <a:pt x="562553" y="1012030"/>
                  <a:pt x="485444" y="989351"/>
                </a:cubicBezTo>
                <a:cubicBezTo>
                  <a:pt x="430788" y="973276"/>
                  <a:pt x="376417" y="955554"/>
                  <a:pt x="320552" y="944381"/>
                </a:cubicBezTo>
                <a:cubicBezTo>
                  <a:pt x="276184" y="935507"/>
                  <a:pt x="230611" y="934388"/>
                  <a:pt x="185641" y="929391"/>
                </a:cubicBezTo>
                <a:cubicBezTo>
                  <a:pt x="180644" y="914401"/>
                  <a:pt x="174991" y="899613"/>
                  <a:pt x="170650" y="884420"/>
                </a:cubicBezTo>
                <a:cubicBezTo>
                  <a:pt x="164990" y="864611"/>
                  <a:pt x="164873" y="842886"/>
                  <a:pt x="155660" y="824459"/>
                </a:cubicBezTo>
                <a:cubicBezTo>
                  <a:pt x="144487" y="802113"/>
                  <a:pt x="123931" y="785685"/>
                  <a:pt x="110690" y="764499"/>
                </a:cubicBezTo>
                <a:cubicBezTo>
                  <a:pt x="98847" y="745550"/>
                  <a:pt x="90703" y="724525"/>
                  <a:pt x="80710" y="704538"/>
                </a:cubicBezTo>
                <a:cubicBezTo>
                  <a:pt x="75713" y="639581"/>
                  <a:pt x="73800" y="574312"/>
                  <a:pt x="65719" y="509666"/>
                </a:cubicBezTo>
                <a:cubicBezTo>
                  <a:pt x="50317" y="386455"/>
                  <a:pt x="0" y="577667"/>
                  <a:pt x="65719" y="314794"/>
                </a:cubicBezTo>
                <a:cubicBezTo>
                  <a:pt x="69147" y="301083"/>
                  <a:pt x="86871" y="295849"/>
                  <a:pt x="95700" y="284813"/>
                </a:cubicBezTo>
                <a:cubicBezTo>
                  <a:pt x="106954" y="270745"/>
                  <a:pt x="58225" y="262328"/>
                  <a:pt x="80710" y="25483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ДРЕВЛЯНЕ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4197427" y="43931"/>
            <a:ext cx="2038481" cy="1380135"/>
          </a:xfrm>
          <a:custGeom>
            <a:avLst/>
            <a:gdLst>
              <a:gd name="connsiteX0" fmla="*/ 2038481 w 2038481"/>
              <a:gd name="connsiteY0" fmla="*/ 840489 h 1380135"/>
              <a:gd name="connsiteX1" fmla="*/ 1993511 w 2038481"/>
              <a:gd name="connsiteY1" fmla="*/ 960410 h 1380135"/>
              <a:gd name="connsiteX2" fmla="*/ 1918560 w 2038481"/>
              <a:gd name="connsiteY2" fmla="*/ 1035361 h 1380135"/>
              <a:gd name="connsiteX3" fmla="*/ 1888580 w 2038481"/>
              <a:gd name="connsiteY3" fmla="*/ 1125302 h 1380135"/>
              <a:gd name="connsiteX4" fmla="*/ 1858599 w 2038481"/>
              <a:gd name="connsiteY4" fmla="*/ 1290194 h 1380135"/>
              <a:gd name="connsiteX5" fmla="*/ 1753668 w 2038481"/>
              <a:gd name="connsiteY5" fmla="*/ 1350154 h 1380135"/>
              <a:gd name="connsiteX6" fmla="*/ 1663727 w 2038481"/>
              <a:gd name="connsiteY6" fmla="*/ 1380135 h 1380135"/>
              <a:gd name="connsiteX7" fmla="*/ 1633747 w 2038481"/>
              <a:gd name="connsiteY7" fmla="*/ 1335164 h 1380135"/>
              <a:gd name="connsiteX8" fmla="*/ 1543806 w 2038481"/>
              <a:gd name="connsiteY8" fmla="*/ 1230233 h 1380135"/>
              <a:gd name="connsiteX9" fmla="*/ 1528816 w 2038481"/>
              <a:gd name="connsiteY9" fmla="*/ 1170272 h 1380135"/>
              <a:gd name="connsiteX10" fmla="*/ 1498835 w 2038481"/>
              <a:gd name="connsiteY10" fmla="*/ 1140292 h 1380135"/>
              <a:gd name="connsiteX11" fmla="*/ 1483845 w 2038481"/>
              <a:gd name="connsiteY11" fmla="*/ 1050351 h 1380135"/>
              <a:gd name="connsiteX12" fmla="*/ 1423884 w 2038481"/>
              <a:gd name="connsiteY12" fmla="*/ 960410 h 1380135"/>
              <a:gd name="connsiteX13" fmla="*/ 1408894 w 2038481"/>
              <a:gd name="connsiteY13" fmla="*/ 915439 h 1380135"/>
              <a:gd name="connsiteX14" fmla="*/ 1378914 w 2038481"/>
              <a:gd name="connsiteY14" fmla="*/ 870469 h 1380135"/>
              <a:gd name="connsiteX15" fmla="*/ 1363924 w 2038481"/>
              <a:gd name="connsiteY15" fmla="*/ 810508 h 1380135"/>
              <a:gd name="connsiteX16" fmla="*/ 1333943 w 2038481"/>
              <a:gd name="connsiteY16" fmla="*/ 780528 h 1380135"/>
              <a:gd name="connsiteX17" fmla="*/ 1244003 w 2038481"/>
              <a:gd name="connsiteY17" fmla="*/ 735558 h 1380135"/>
              <a:gd name="connsiteX18" fmla="*/ 1094101 w 2038481"/>
              <a:gd name="connsiteY18" fmla="*/ 645617 h 1380135"/>
              <a:gd name="connsiteX19" fmla="*/ 1049130 w 2038481"/>
              <a:gd name="connsiteY19" fmla="*/ 630626 h 1380135"/>
              <a:gd name="connsiteX20" fmla="*/ 869248 w 2038481"/>
              <a:gd name="connsiteY20" fmla="*/ 600646 h 1380135"/>
              <a:gd name="connsiteX21" fmla="*/ 344593 w 2038481"/>
              <a:gd name="connsiteY21" fmla="*/ 555676 h 1380135"/>
              <a:gd name="connsiteX22" fmla="*/ 299622 w 2038481"/>
              <a:gd name="connsiteY22" fmla="*/ 540685 h 1380135"/>
              <a:gd name="connsiteX23" fmla="*/ 44789 w 2038481"/>
              <a:gd name="connsiteY23" fmla="*/ 525695 h 1380135"/>
              <a:gd name="connsiteX24" fmla="*/ 29799 w 2038481"/>
              <a:gd name="connsiteY24" fmla="*/ 480725 h 1380135"/>
              <a:gd name="connsiteX25" fmla="*/ 74770 w 2038481"/>
              <a:gd name="connsiteY25" fmla="*/ 180921 h 1380135"/>
              <a:gd name="connsiteX26" fmla="*/ 119740 w 2038481"/>
              <a:gd name="connsiteY26" fmla="*/ 150941 h 1380135"/>
              <a:gd name="connsiteX27" fmla="*/ 179701 w 2038481"/>
              <a:gd name="connsiteY27" fmla="*/ 75990 h 1380135"/>
              <a:gd name="connsiteX28" fmla="*/ 239662 w 2038481"/>
              <a:gd name="connsiteY28" fmla="*/ 46010 h 1380135"/>
              <a:gd name="connsiteX29" fmla="*/ 344593 w 2038481"/>
              <a:gd name="connsiteY29" fmla="*/ 1039 h 1380135"/>
              <a:gd name="connsiteX30" fmla="*/ 1258993 w 2038481"/>
              <a:gd name="connsiteY30" fmla="*/ 16030 h 1380135"/>
              <a:gd name="connsiteX31" fmla="*/ 1348934 w 2038481"/>
              <a:gd name="connsiteY31" fmla="*/ 31020 h 1380135"/>
              <a:gd name="connsiteX32" fmla="*/ 1393904 w 2038481"/>
              <a:gd name="connsiteY32" fmla="*/ 61000 h 1380135"/>
              <a:gd name="connsiteX33" fmla="*/ 1438875 w 2038481"/>
              <a:gd name="connsiteY33" fmla="*/ 75990 h 1380135"/>
              <a:gd name="connsiteX34" fmla="*/ 1543806 w 2038481"/>
              <a:gd name="connsiteY34" fmla="*/ 120961 h 1380135"/>
              <a:gd name="connsiteX35" fmla="*/ 1618757 w 2038481"/>
              <a:gd name="connsiteY35" fmla="*/ 180921 h 1380135"/>
              <a:gd name="connsiteX36" fmla="*/ 1648737 w 2038481"/>
              <a:gd name="connsiteY36" fmla="*/ 300843 h 1380135"/>
              <a:gd name="connsiteX37" fmla="*/ 1693707 w 2038481"/>
              <a:gd name="connsiteY37" fmla="*/ 375794 h 1380135"/>
              <a:gd name="connsiteX38" fmla="*/ 1813629 w 2038481"/>
              <a:gd name="connsiteY38" fmla="*/ 405774 h 1380135"/>
              <a:gd name="connsiteX39" fmla="*/ 1888580 w 2038481"/>
              <a:gd name="connsiteY39" fmla="*/ 465735 h 1380135"/>
              <a:gd name="connsiteX40" fmla="*/ 1933550 w 2038481"/>
              <a:gd name="connsiteY40" fmla="*/ 495715 h 1380135"/>
              <a:gd name="connsiteX41" fmla="*/ 1948540 w 2038481"/>
              <a:gd name="connsiteY41" fmla="*/ 555676 h 1380135"/>
              <a:gd name="connsiteX42" fmla="*/ 1978521 w 2038481"/>
              <a:gd name="connsiteY42" fmla="*/ 645617 h 1380135"/>
              <a:gd name="connsiteX43" fmla="*/ 1993511 w 2038481"/>
              <a:gd name="connsiteY43" fmla="*/ 720567 h 1380135"/>
              <a:gd name="connsiteX44" fmla="*/ 2023491 w 2038481"/>
              <a:gd name="connsiteY44" fmla="*/ 810508 h 1380135"/>
              <a:gd name="connsiteX45" fmla="*/ 2038481 w 2038481"/>
              <a:gd name="connsiteY45" fmla="*/ 840489 h 138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38481" h="1380135">
                <a:moveTo>
                  <a:pt x="2038481" y="840489"/>
                </a:moveTo>
                <a:cubicBezTo>
                  <a:pt x="2025734" y="904222"/>
                  <a:pt x="2033539" y="914664"/>
                  <a:pt x="1993511" y="960410"/>
                </a:cubicBezTo>
                <a:cubicBezTo>
                  <a:pt x="1970245" y="987000"/>
                  <a:pt x="1918560" y="1035361"/>
                  <a:pt x="1918560" y="1035361"/>
                </a:cubicBezTo>
                <a:cubicBezTo>
                  <a:pt x="1908567" y="1065341"/>
                  <a:pt x="1894233" y="1094210"/>
                  <a:pt x="1888580" y="1125302"/>
                </a:cubicBezTo>
                <a:cubicBezTo>
                  <a:pt x="1878586" y="1180266"/>
                  <a:pt x="1878653" y="1238053"/>
                  <a:pt x="1858599" y="1290194"/>
                </a:cubicBezTo>
                <a:cubicBezTo>
                  <a:pt x="1853682" y="1302978"/>
                  <a:pt x="1757000" y="1348821"/>
                  <a:pt x="1753668" y="1350154"/>
                </a:cubicBezTo>
                <a:cubicBezTo>
                  <a:pt x="1724326" y="1361891"/>
                  <a:pt x="1663727" y="1380135"/>
                  <a:pt x="1663727" y="1380135"/>
                </a:cubicBezTo>
                <a:cubicBezTo>
                  <a:pt x="1653734" y="1365145"/>
                  <a:pt x="1645472" y="1348843"/>
                  <a:pt x="1633747" y="1335164"/>
                </a:cubicBezTo>
                <a:cubicBezTo>
                  <a:pt x="1524694" y="1207934"/>
                  <a:pt x="1612635" y="1333477"/>
                  <a:pt x="1543806" y="1230233"/>
                </a:cubicBezTo>
                <a:cubicBezTo>
                  <a:pt x="1538809" y="1210246"/>
                  <a:pt x="1538030" y="1188699"/>
                  <a:pt x="1528816" y="1170272"/>
                </a:cubicBezTo>
                <a:cubicBezTo>
                  <a:pt x="1522495" y="1157631"/>
                  <a:pt x="1503797" y="1153525"/>
                  <a:pt x="1498835" y="1140292"/>
                </a:cubicBezTo>
                <a:cubicBezTo>
                  <a:pt x="1488163" y="1111833"/>
                  <a:pt x="1495535" y="1078407"/>
                  <a:pt x="1483845" y="1050351"/>
                </a:cubicBezTo>
                <a:cubicBezTo>
                  <a:pt x="1469987" y="1017091"/>
                  <a:pt x="1423884" y="960410"/>
                  <a:pt x="1423884" y="960410"/>
                </a:cubicBezTo>
                <a:cubicBezTo>
                  <a:pt x="1418887" y="945420"/>
                  <a:pt x="1415960" y="929572"/>
                  <a:pt x="1408894" y="915439"/>
                </a:cubicBezTo>
                <a:cubicBezTo>
                  <a:pt x="1400837" y="899325"/>
                  <a:pt x="1386011" y="887028"/>
                  <a:pt x="1378914" y="870469"/>
                </a:cubicBezTo>
                <a:cubicBezTo>
                  <a:pt x="1370798" y="851533"/>
                  <a:pt x="1373138" y="828935"/>
                  <a:pt x="1363924" y="810508"/>
                </a:cubicBezTo>
                <a:cubicBezTo>
                  <a:pt x="1357603" y="797867"/>
                  <a:pt x="1344979" y="789357"/>
                  <a:pt x="1333943" y="780528"/>
                </a:cubicBezTo>
                <a:cubicBezTo>
                  <a:pt x="1292430" y="747318"/>
                  <a:pt x="1291502" y="751391"/>
                  <a:pt x="1244003" y="735558"/>
                </a:cubicBezTo>
                <a:cubicBezTo>
                  <a:pt x="1188620" y="698636"/>
                  <a:pt x="1163006" y="680070"/>
                  <a:pt x="1094101" y="645617"/>
                </a:cubicBezTo>
                <a:cubicBezTo>
                  <a:pt x="1079968" y="638550"/>
                  <a:pt x="1064459" y="634458"/>
                  <a:pt x="1049130" y="630626"/>
                </a:cubicBezTo>
                <a:cubicBezTo>
                  <a:pt x="941882" y="603813"/>
                  <a:pt x="996146" y="626025"/>
                  <a:pt x="869248" y="600646"/>
                </a:cubicBezTo>
                <a:cubicBezTo>
                  <a:pt x="541373" y="535072"/>
                  <a:pt x="1042729" y="581533"/>
                  <a:pt x="344593" y="555676"/>
                </a:cubicBezTo>
                <a:cubicBezTo>
                  <a:pt x="329603" y="550679"/>
                  <a:pt x="315345" y="542257"/>
                  <a:pt x="299622" y="540685"/>
                </a:cubicBezTo>
                <a:cubicBezTo>
                  <a:pt x="214953" y="532218"/>
                  <a:pt x="127854" y="544154"/>
                  <a:pt x="44789" y="525695"/>
                </a:cubicBezTo>
                <a:cubicBezTo>
                  <a:pt x="29364" y="522267"/>
                  <a:pt x="34796" y="495715"/>
                  <a:pt x="29799" y="480725"/>
                </a:cubicBezTo>
                <a:cubicBezTo>
                  <a:pt x="34456" y="401557"/>
                  <a:pt x="0" y="255691"/>
                  <a:pt x="74770" y="180921"/>
                </a:cubicBezTo>
                <a:cubicBezTo>
                  <a:pt x="87509" y="168182"/>
                  <a:pt x="104750" y="160934"/>
                  <a:pt x="119740" y="150941"/>
                </a:cubicBezTo>
                <a:cubicBezTo>
                  <a:pt x="135775" y="126889"/>
                  <a:pt x="154072" y="93076"/>
                  <a:pt x="179701" y="75990"/>
                </a:cubicBezTo>
                <a:cubicBezTo>
                  <a:pt x="198294" y="63595"/>
                  <a:pt x="220260" y="57097"/>
                  <a:pt x="239662" y="46010"/>
                </a:cubicBezTo>
                <a:cubicBezTo>
                  <a:pt x="320180" y="0"/>
                  <a:pt x="246106" y="25662"/>
                  <a:pt x="344593" y="1039"/>
                </a:cubicBezTo>
                <a:lnTo>
                  <a:pt x="1258993" y="16030"/>
                </a:lnTo>
                <a:cubicBezTo>
                  <a:pt x="1289373" y="16937"/>
                  <a:pt x="1320100" y="21409"/>
                  <a:pt x="1348934" y="31020"/>
                </a:cubicBezTo>
                <a:cubicBezTo>
                  <a:pt x="1366025" y="36717"/>
                  <a:pt x="1377790" y="52943"/>
                  <a:pt x="1393904" y="61000"/>
                </a:cubicBezTo>
                <a:cubicBezTo>
                  <a:pt x="1408037" y="68066"/>
                  <a:pt x="1423885" y="70993"/>
                  <a:pt x="1438875" y="75990"/>
                </a:cubicBezTo>
                <a:cubicBezTo>
                  <a:pt x="1551770" y="151256"/>
                  <a:pt x="1408294" y="62885"/>
                  <a:pt x="1543806" y="120961"/>
                </a:cubicBezTo>
                <a:cubicBezTo>
                  <a:pt x="1576896" y="135143"/>
                  <a:pt x="1594581" y="156746"/>
                  <a:pt x="1618757" y="180921"/>
                </a:cubicBezTo>
                <a:cubicBezTo>
                  <a:pt x="1653023" y="283721"/>
                  <a:pt x="1612558" y="156126"/>
                  <a:pt x="1648737" y="300843"/>
                </a:cubicBezTo>
                <a:cubicBezTo>
                  <a:pt x="1655122" y="326384"/>
                  <a:pt x="1664248" y="364010"/>
                  <a:pt x="1693707" y="375794"/>
                </a:cubicBezTo>
                <a:cubicBezTo>
                  <a:pt x="1731964" y="391097"/>
                  <a:pt x="1813629" y="405774"/>
                  <a:pt x="1813629" y="405774"/>
                </a:cubicBezTo>
                <a:cubicBezTo>
                  <a:pt x="1952039" y="498048"/>
                  <a:pt x="1781782" y="380296"/>
                  <a:pt x="1888580" y="465735"/>
                </a:cubicBezTo>
                <a:cubicBezTo>
                  <a:pt x="1902648" y="476989"/>
                  <a:pt x="1918560" y="485722"/>
                  <a:pt x="1933550" y="495715"/>
                </a:cubicBezTo>
                <a:cubicBezTo>
                  <a:pt x="1938547" y="515702"/>
                  <a:pt x="1942620" y="535943"/>
                  <a:pt x="1948540" y="555676"/>
                </a:cubicBezTo>
                <a:cubicBezTo>
                  <a:pt x="1957621" y="585945"/>
                  <a:pt x="1972323" y="614629"/>
                  <a:pt x="1978521" y="645617"/>
                </a:cubicBezTo>
                <a:cubicBezTo>
                  <a:pt x="1983518" y="670600"/>
                  <a:pt x="1986807" y="695987"/>
                  <a:pt x="1993511" y="720567"/>
                </a:cubicBezTo>
                <a:cubicBezTo>
                  <a:pt x="2001826" y="751055"/>
                  <a:pt x="2013498" y="780528"/>
                  <a:pt x="2023491" y="810508"/>
                </a:cubicBezTo>
                <a:lnTo>
                  <a:pt x="2038481" y="84048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     ДРЕГОВИЧИ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662663" y="-44970"/>
            <a:ext cx="378373" cy="344773"/>
          </a:xfrm>
          <a:custGeom>
            <a:avLst/>
            <a:gdLst>
              <a:gd name="connsiteX0" fmla="*/ 378373 w 378373"/>
              <a:gd name="connsiteY0" fmla="*/ 329783 h 344773"/>
              <a:gd name="connsiteX1" fmla="*/ 168511 w 378373"/>
              <a:gd name="connsiteY1" fmla="*/ 344773 h 344773"/>
              <a:gd name="connsiteX2" fmla="*/ 108550 w 378373"/>
              <a:gd name="connsiteY2" fmla="*/ 329783 h 344773"/>
              <a:gd name="connsiteX3" fmla="*/ 33599 w 378373"/>
              <a:gd name="connsiteY3" fmla="*/ 254832 h 344773"/>
              <a:gd name="connsiteX4" fmla="*/ 18609 w 378373"/>
              <a:gd name="connsiteY4" fmla="*/ 164891 h 344773"/>
              <a:gd name="connsiteX5" fmla="*/ 3619 w 378373"/>
              <a:gd name="connsiteY5" fmla="*/ 119921 h 344773"/>
              <a:gd name="connsiteX6" fmla="*/ 3619 w 378373"/>
              <a:gd name="connsiteY6" fmla="*/ 0 h 3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373" h="344773">
                <a:moveTo>
                  <a:pt x="378373" y="329783"/>
                </a:moveTo>
                <a:cubicBezTo>
                  <a:pt x="308419" y="334780"/>
                  <a:pt x="238643" y="344773"/>
                  <a:pt x="168511" y="344773"/>
                </a:cubicBezTo>
                <a:cubicBezTo>
                  <a:pt x="147909" y="344773"/>
                  <a:pt x="125692" y="341211"/>
                  <a:pt x="108550" y="329783"/>
                </a:cubicBezTo>
                <a:cubicBezTo>
                  <a:pt x="79152" y="310184"/>
                  <a:pt x="33599" y="254832"/>
                  <a:pt x="33599" y="254832"/>
                </a:cubicBezTo>
                <a:cubicBezTo>
                  <a:pt x="28602" y="224852"/>
                  <a:pt x="25202" y="194561"/>
                  <a:pt x="18609" y="164891"/>
                </a:cubicBezTo>
                <a:cubicBezTo>
                  <a:pt x="15181" y="149466"/>
                  <a:pt x="5050" y="135657"/>
                  <a:pt x="3619" y="119921"/>
                </a:cubicBezTo>
                <a:cubicBezTo>
                  <a:pt x="0" y="80111"/>
                  <a:pt x="3619" y="39974"/>
                  <a:pt x="3619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3089448">
            <a:off x="4158124" y="4179398"/>
            <a:ext cx="278608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 И В Е Р Ц Ы</a:t>
            </a:r>
          </a:p>
        </p:txBody>
      </p:sp>
      <p:sp>
        <p:nvSpPr>
          <p:cNvPr id="39" name="Прямоугольник 38"/>
          <p:cNvSpPr/>
          <p:nvPr/>
        </p:nvSpPr>
        <p:spPr>
          <a:xfrm rot="2453190">
            <a:off x="5650608" y="3849140"/>
            <a:ext cx="207170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Л И Ч 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2357693">
            <a:off x="2348661" y="2675148"/>
            <a:ext cx="1984823" cy="221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БЕЛЫЕ ХОРВАТЫ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 animBg="1"/>
      <p:bldP spid="14" grpId="0"/>
      <p:bldP spid="16" grpId="0" animBg="1"/>
      <p:bldP spid="18" grpId="0"/>
      <p:bldP spid="19" grpId="0" animBg="1"/>
      <p:bldP spid="21" grpId="0"/>
      <p:bldP spid="22" grpId="0" animBg="1"/>
      <p:bldP spid="23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071934" y="0"/>
            <a:ext cx="4649414" cy="3619336"/>
          </a:xfrm>
          <a:custGeom>
            <a:avLst/>
            <a:gdLst>
              <a:gd name="connsiteX0" fmla="*/ 3225349 w 4649414"/>
              <a:gd name="connsiteY0" fmla="*/ 393914 h 3619336"/>
              <a:gd name="connsiteX1" fmla="*/ 3285309 w 4649414"/>
              <a:gd name="connsiteY1" fmla="*/ 648747 h 3619336"/>
              <a:gd name="connsiteX2" fmla="*/ 3330280 w 4649414"/>
              <a:gd name="connsiteY2" fmla="*/ 738688 h 3619336"/>
              <a:gd name="connsiteX3" fmla="*/ 3360260 w 4649414"/>
              <a:gd name="connsiteY3" fmla="*/ 798649 h 3619336"/>
              <a:gd name="connsiteX4" fmla="*/ 3450201 w 4649414"/>
              <a:gd name="connsiteY4" fmla="*/ 843619 h 3619336"/>
              <a:gd name="connsiteX5" fmla="*/ 3839945 w 4649414"/>
              <a:gd name="connsiteY5" fmla="*/ 813639 h 3619336"/>
              <a:gd name="connsiteX6" fmla="*/ 4244680 w 4649414"/>
              <a:gd name="connsiteY6" fmla="*/ 783659 h 3619336"/>
              <a:gd name="connsiteX7" fmla="*/ 4334621 w 4649414"/>
              <a:gd name="connsiteY7" fmla="*/ 798649 h 3619336"/>
              <a:gd name="connsiteX8" fmla="*/ 4379591 w 4649414"/>
              <a:gd name="connsiteY8" fmla="*/ 828629 h 3619336"/>
              <a:gd name="connsiteX9" fmla="*/ 4454542 w 4649414"/>
              <a:gd name="connsiteY9" fmla="*/ 903580 h 3619336"/>
              <a:gd name="connsiteX10" fmla="*/ 4514503 w 4649414"/>
              <a:gd name="connsiteY10" fmla="*/ 993521 h 3619336"/>
              <a:gd name="connsiteX11" fmla="*/ 4604444 w 4649414"/>
              <a:gd name="connsiteY11" fmla="*/ 1068472 h 3619336"/>
              <a:gd name="connsiteX12" fmla="*/ 4634424 w 4649414"/>
              <a:gd name="connsiteY12" fmla="*/ 1113442 h 3619336"/>
              <a:gd name="connsiteX13" fmla="*/ 4649414 w 4649414"/>
              <a:gd name="connsiteY13" fmla="*/ 1188393 h 3619336"/>
              <a:gd name="connsiteX14" fmla="*/ 4634424 w 4649414"/>
              <a:gd name="connsiteY14" fmla="*/ 1668078 h 3619336"/>
              <a:gd name="connsiteX15" fmla="*/ 4604444 w 4649414"/>
              <a:gd name="connsiteY15" fmla="*/ 1758019 h 3619336"/>
              <a:gd name="connsiteX16" fmla="*/ 4589453 w 4649414"/>
              <a:gd name="connsiteY16" fmla="*/ 1802990 h 3619336"/>
              <a:gd name="connsiteX17" fmla="*/ 4544483 w 4649414"/>
              <a:gd name="connsiteY17" fmla="*/ 1862950 h 3619336"/>
              <a:gd name="connsiteX18" fmla="*/ 4484522 w 4649414"/>
              <a:gd name="connsiteY18" fmla="*/ 1952891 h 3619336"/>
              <a:gd name="connsiteX19" fmla="*/ 4454542 w 4649414"/>
              <a:gd name="connsiteY19" fmla="*/ 1982872 h 3619336"/>
              <a:gd name="connsiteX20" fmla="*/ 4424562 w 4649414"/>
              <a:gd name="connsiteY20" fmla="*/ 2027842 h 3619336"/>
              <a:gd name="connsiteX21" fmla="*/ 4364601 w 4649414"/>
              <a:gd name="connsiteY21" fmla="*/ 2087803 h 3619336"/>
              <a:gd name="connsiteX22" fmla="*/ 4349611 w 4649414"/>
              <a:gd name="connsiteY22" fmla="*/ 2132773 h 3619336"/>
              <a:gd name="connsiteX23" fmla="*/ 4274660 w 4649414"/>
              <a:gd name="connsiteY23" fmla="*/ 2237704 h 3619336"/>
              <a:gd name="connsiteX24" fmla="*/ 4214699 w 4649414"/>
              <a:gd name="connsiteY24" fmla="*/ 2297665 h 3619336"/>
              <a:gd name="connsiteX25" fmla="*/ 4169729 w 4649414"/>
              <a:gd name="connsiteY25" fmla="*/ 2357626 h 3619336"/>
              <a:gd name="connsiteX26" fmla="*/ 4094778 w 4649414"/>
              <a:gd name="connsiteY26" fmla="*/ 2432577 h 3619336"/>
              <a:gd name="connsiteX27" fmla="*/ 4049808 w 4649414"/>
              <a:gd name="connsiteY27" fmla="*/ 2477547 h 3619336"/>
              <a:gd name="connsiteX28" fmla="*/ 4034817 w 4649414"/>
              <a:gd name="connsiteY28" fmla="*/ 2552498 h 3619336"/>
              <a:gd name="connsiteX29" fmla="*/ 4019827 w 4649414"/>
              <a:gd name="connsiteY29" fmla="*/ 2597468 h 3619336"/>
              <a:gd name="connsiteX30" fmla="*/ 3959867 w 4649414"/>
              <a:gd name="connsiteY30" fmla="*/ 2837311 h 3619336"/>
              <a:gd name="connsiteX31" fmla="*/ 3944876 w 4649414"/>
              <a:gd name="connsiteY31" fmla="*/ 3032183 h 3619336"/>
              <a:gd name="connsiteX32" fmla="*/ 3929886 w 4649414"/>
              <a:gd name="connsiteY32" fmla="*/ 3077154 h 3619336"/>
              <a:gd name="connsiteX33" fmla="*/ 3899906 w 4649414"/>
              <a:gd name="connsiteY33" fmla="*/ 3182085 h 3619336"/>
              <a:gd name="connsiteX34" fmla="*/ 3884916 w 4649414"/>
              <a:gd name="connsiteY34" fmla="*/ 3287016 h 3619336"/>
              <a:gd name="connsiteX35" fmla="*/ 3854935 w 4649414"/>
              <a:gd name="connsiteY35" fmla="*/ 3331986 h 3619336"/>
              <a:gd name="connsiteX36" fmla="*/ 3824955 w 4649414"/>
              <a:gd name="connsiteY36" fmla="*/ 3391947 h 3619336"/>
              <a:gd name="connsiteX37" fmla="*/ 3794975 w 4649414"/>
              <a:gd name="connsiteY37" fmla="*/ 3436918 h 3619336"/>
              <a:gd name="connsiteX38" fmla="*/ 3720024 w 4649414"/>
              <a:gd name="connsiteY38" fmla="*/ 3556839 h 3619336"/>
              <a:gd name="connsiteX39" fmla="*/ 3675053 w 4649414"/>
              <a:gd name="connsiteY39" fmla="*/ 3586819 h 3619336"/>
              <a:gd name="connsiteX40" fmla="*/ 3585112 w 4649414"/>
              <a:gd name="connsiteY40" fmla="*/ 3541849 h 3619336"/>
              <a:gd name="connsiteX41" fmla="*/ 3495171 w 4649414"/>
              <a:gd name="connsiteY41" fmla="*/ 3511868 h 3619336"/>
              <a:gd name="connsiteX42" fmla="*/ 3420221 w 4649414"/>
              <a:gd name="connsiteY42" fmla="*/ 3481888 h 3619336"/>
              <a:gd name="connsiteX43" fmla="*/ 3240339 w 4649414"/>
              <a:gd name="connsiteY43" fmla="*/ 3466898 h 3619336"/>
              <a:gd name="connsiteX44" fmla="*/ 3135408 w 4649414"/>
              <a:gd name="connsiteY44" fmla="*/ 3361967 h 3619336"/>
              <a:gd name="connsiteX45" fmla="*/ 3045467 w 4649414"/>
              <a:gd name="connsiteY45" fmla="*/ 3287016 h 3619336"/>
              <a:gd name="connsiteX46" fmla="*/ 2970516 w 4649414"/>
              <a:gd name="connsiteY46" fmla="*/ 3272026 h 3619336"/>
              <a:gd name="connsiteX47" fmla="*/ 2925545 w 4649414"/>
              <a:gd name="connsiteY47" fmla="*/ 3257036 h 3619336"/>
              <a:gd name="connsiteX48" fmla="*/ 2685703 w 4649414"/>
              <a:gd name="connsiteY48" fmla="*/ 3272026 h 3619336"/>
              <a:gd name="connsiteX49" fmla="*/ 2625742 w 4649414"/>
              <a:gd name="connsiteY49" fmla="*/ 3287016 h 3619336"/>
              <a:gd name="connsiteX50" fmla="*/ 2580771 w 4649414"/>
              <a:gd name="connsiteY50" fmla="*/ 3316996 h 3619336"/>
              <a:gd name="connsiteX51" fmla="*/ 2505821 w 4649414"/>
              <a:gd name="connsiteY51" fmla="*/ 3302006 h 3619336"/>
              <a:gd name="connsiteX52" fmla="*/ 2475840 w 4649414"/>
              <a:gd name="connsiteY52" fmla="*/ 3272026 h 3619336"/>
              <a:gd name="connsiteX53" fmla="*/ 2415880 w 4649414"/>
              <a:gd name="connsiteY53" fmla="*/ 3242045 h 3619336"/>
              <a:gd name="connsiteX54" fmla="*/ 2340929 w 4649414"/>
              <a:gd name="connsiteY54" fmla="*/ 3197075 h 3619336"/>
              <a:gd name="connsiteX55" fmla="*/ 2310949 w 4649414"/>
              <a:gd name="connsiteY55" fmla="*/ 3152104 h 3619336"/>
              <a:gd name="connsiteX56" fmla="*/ 2176037 w 4649414"/>
              <a:gd name="connsiteY56" fmla="*/ 3122124 h 3619336"/>
              <a:gd name="connsiteX57" fmla="*/ 2131067 w 4649414"/>
              <a:gd name="connsiteY57" fmla="*/ 3092144 h 3619336"/>
              <a:gd name="connsiteX58" fmla="*/ 1621401 w 4649414"/>
              <a:gd name="connsiteY58" fmla="*/ 3047173 h 3619336"/>
              <a:gd name="connsiteX59" fmla="*/ 1531460 w 4649414"/>
              <a:gd name="connsiteY59" fmla="*/ 3032183 h 3619336"/>
              <a:gd name="connsiteX60" fmla="*/ 1036785 w 4649414"/>
              <a:gd name="connsiteY60" fmla="*/ 3017193 h 3619336"/>
              <a:gd name="connsiteX61" fmla="*/ 1006804 w 4649414"/>
              <a:gd name="connsiteY61" fmla="*/ 2987213 h 3619336"/>
              <a:gd name="connsiteX62" fmla="*/ 946844 w 4649414"/>
              <a:gd name="connsiteY62" fmla="*/ 2957232 h 3619336"/>
              <a:gd name="connsiteX63" fmla="*/ 856903 w 4649414"/>
              <a:gd name="connsiteY63" fmla="*/ 2897272 h 3619336"/>
              <a:gd name="connsiteX64" fmla="*/ 587080 w 4649414"/>
              <a:gd name="connsiteY64" fmla="*/ 2852301 h 3619336"/>
              <a:gd name="connsiteX65" fmla="*/ 467158 w 4649414"/>
              <a:gd name="connsiteY65" fmla="*/ 2822321 h 3619336"/>
              <a:gd name="connsiteX66" fmla="*/ 362227 w 4649414"/>
              <a:gd name="connsiteY66" fmla="*/ 2747370 h 3619336"/>
              <a:gd name="connsiteX67" fmla="*/ 302267 w 4649414"/>
              <a:gd name="connsiteY67" fmla="*/ 2732380 h 3619336"/>
              <a:gd name="connsiteX68" fmla="*/ 167355 w 4649414"/>
              <a:gd name="connsiteY68" fmla="*/ 2567488 h 3619336"/>
              <a:gd name="connsiteX69" fmla="*/ 137375 w 4649414"/>
              <a:gd name="connsiteY69" fmla="*/ 2522518 h 3619336"/>
              <a:gd name="connsiteX70" fmla="*/ 107394 w 4649414"/>
              <a:gd name="connsiteY70" fmla="*/ 2492537 h 3619336"/>
              <a:gd name="connsiteX71" fmla="*/ 47434 w 4649414"/>
              <a:gd name="connsiteY71" fmla="*/ 2417586 h 3619336"/>
              <a:gd name="connsiteX72" fmla="*/ 32444 w 4649414"/>
              <a:gd name="connsiteY72" fmla="*/ 2372616 h 3619336"/>
              <a:gd name="connsiteX73" fmla="*/ 17453 w 4649414"/>
              <a:gd name="connsiteY73" fmla="*/ 2297665 h 3619336"/>
              <a:gd name="connsiteX74" fmla="*/ 2463 w 4649414"/>
              <a:gd name="connsiteY74" fmla="*/ 2237704 h 3619336"/>
              <a:gd name="connsiteX75" fmla="*/ 17453 w 4649414"/>
              <a:gd name="connsiteY75" fmla="*/ 2072813 h 3619336"/>
              <a:gd name="connsiteX76" fmla="*/ 62424 w 4649414"/>
              <a:gd name="connsiteY76" fmla="*/ 2057822 h 3619336"/>
              <a:gd name="connsiteX77" fmla="*/ 707001 w 4649414"/>
              <a:gd name="connsiteY77" fmla="*/ 2072813 h 3619336"/>
              <a:gd name="connsiteX78" fmla="*/ 1276627 w 4649414"/>
              <a:gd name="connsiteY78" fmla="*/ 2057822 h 3619336"/>
              <a:gd name="connsiteX79" fmla="*/ 1321598 w 4649414"/>
              <a:gd name="connsiteY79" fmla="*/ 2027842 h 3619336"/>
              <a:gd name="connsiteX80" fmla="*/ 1426529 w 4649414"/>
              <a:gd name="connsiteY80" fmla="*/ 1982872 h 3619336"/>
              <a:gd name="connsiteX81" fmla="*/ 1501480 w 4649414"/>
              <a:gd name="connsiteY81" fmla="*/ 1937901 h 3619336"/>
              <a:gd name="connsiteX82" fmla="*/ 1591421 w 4649414"/>
              <a:gd name="connsiteY82" fmla="*/ 1877940 h 3619336"/>
              <a:gd name="connsiteX83" fmla="*/ 1651381 w 4649414"/>
              <a:gd name="connsiteY83" fmla="*/ 1847960 h 3619336"/>
              <a:gd name="connsiteX84" fmla="*/ 1756312 w 4649414"/>
              <a:gd name="connsiteY84" fmla="*/ 1773009 h 3619336"/>
              <a:gd name="connsiteX85" fmla="*/ 1876234 w 4649414"/>
              <a:gd name="connsiteY85" fmla="*/ 1683068 h 3619336"/>
              <a:gd name="connsiteX86" fmla="*/ 1906214 w 4649414"/>
              <a:gd name="connsiteY86" fmla="*/ 1638098 h 3619336"/>
              <a:gd name="connsiteX87" fmla="*/ 1921204 w 4649414"/>
              <a:gd name="connsiteY87" fmla="*/ 1593127 h 3619336"/>
              <a:gd name="connsiteX88" fmla="*/ 1951185 w 4649414"/>
              <a:gd name="connsiteY88" fmla="*/ 1563147 h 3619336"/>
              <a:gd name="connsiteX89" fmla="*/ 1981165 w 4649414"/>
              <a:gd name="connsiteY89" fmla="*/ 1473206 h 3619336"/>
              <a:gd name="connsiteX90" fmla="*/ 1996155 w 4649414"/>
              <a:gd name="connsiteY90" fmla="*/ 1428236 h 3619336"/>
              <a:gd name="connsiteX91" fmla="*/ 2041126 w 4649414"/>
              <a:gd name="connsiteY91" fmla="*/ 1248354 h 3619336"/>
              <a:gd name="connsiteX92" fmla="*/ 2071106 w 4649414"/>
              <a:gd name="connsiteY92" fmla="*/ 1188393 h 3619336"/>
              <a:gd name="connsiteX93" fmla="*/ 2101086 w 4649414"/>
              <a:gd name="connsiteY93" fmla="*/ 1098452 h 3619336"/>
              <a:gd name="connsiteX94" fmla="*/ 2116076 w 4649414"/>
              <a:gd name="connsiteY94" fmla="*/ 1053481 h 3619336"/>
              <a:gd name="connsiteX95" fmla="*/ 2146057 w 4649414"/>
              <a:gd name="connsiteY95" fmla="*/ 993521 h 3619336"/>
              <a:gd name="connsiteX96" fmla="*/ 2176037 w 4649414"/>
              <a:gd name="connsiteY96" fmla="*/ 948550 h 3619336"/>
              <a:gd name="connsiteX97" fmla="*/ 2191027 w 4649414"/>
              <a:gd name="connsiteY97" fmla="*/ 903580 h 3619336"/>
              <a:gd name="connsiteX98" fmla="*/ 2235998 w 4649414"/>
              <a:gd name="connsiteY98" fmla="*/ 753678 h 3619336"/>
              <a:gd name="connsiteX99" fmla="*/ 2280968 w 4649414"/>
              <a:gd name="connsiteY99" fmla="*/ 663737 h 3619336"/>
              <a:gd name="connsiteX100" fmla="*/ 2370909 w 4649414"/>
              <a:gd name="connsiteY100" fmla="*/ 603777 h 3619336"/>
              <a:gd name="connsiteX101" fmla="*/ 2475840 w 4649414"/>
              <a:gd name="connsiteY101" fmla="*/ 498845 h 3619336"/>
              <a:gd name="connsiteX102" fmla="*/ 2505821 w 4649414"/>
              <a:gd name="connsiteY102" fmla="*/ 468865 h 3619336"/>
              <a:gd name="connsiteX103" fmla="*/ 2610752 w 4649414"/>
              <a:gd name="connsiteY103" fmla="*/ 378924 h 3619336"/>
              <a:gd name="connsiteX104" fmla="*/ 2655722 w 4649414"/>
              <a:gd name="connsiteY104" fmla="*/ 318963 h 3619336"/>
              <a:gd name="connsiteX105" fmla="*/ 2745663 w 4649414"/>
              <a:gd name="connsiteY105" fmla="*/ 244013 h 3619336"/>
              <a:gd name="connsiteX106" fmla="*/ 2775644 w 4649414"/>
              <a:gd name="connsiteY106" fmla="*/ 214032 h 3619336"/>
              <a:gd name="connsiteX107" fmla="*/ 2820614 w 4649414"/>
              <a:gd name="connsiteY107" fmla="*/ 184052 h 3619336"/>
              <a:gd name="connsiteX108" fmla="*/ 2910555 w 4649414"/>
              <a:gd name="connsiteY108" fmla="*/ 94111 h 3619336"/>
              <a:gd name="connsiteX109" fmla="*/ 3060457 w 4649414"/>
              <a:gd name="connsiteY109" fmla="*/ 49140 h 3619336"/>
              <a:gd name="connsiteX110" fmla="*/ 3150398 w 4649414"/>
              <a:gd name="connsiteY110" fmla="*/ 109101 h 3619336"/>
              <a:gd name="connsiteX111" fmla="*/ 3195368 w 4649414"/>
              <a:gd name="connsiteY111" fmla="*/ 378924 h 3619336"/>
              <a:gd name="connsiteX112" fmla="*/ 3225349 w 4649414"/>
              <a:gd name="connsiteY112" fmla="*/ 393914 h 361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4649414" h="3619336">
                <a:moveTo>
                  <a:pt x="3225349" y="393914"/>
                </a:moveTo>
                <a:cubicBezTo>
                  <a:pt x="3240339" y="438884"/>
                  <a:pt x="3256708" y="405639"/>
                  <a:pt x="3285309" y="648747"/>
                </a:cubicBezTo>
                <a:cubicBezTo>
                  <a:pt x="3290399" y="692012"/>
                  <a:pt x="3309317" y="702003"/>
                  <a:pt x="3330280" y="738688"/>
                </a:cubicBezTo>
                <a:cubicBezTo>
                  <a:pt x="3341367" y="758090"/>
                  <a:pt x="3345954" y="781482"/>
                  <a:pt x="3360260" y="798649"/>
                </a:cubicBezTo>
                <a:cubicBezTo>
                  <a:pt x="3382613" y="825473"/>
                  <a:pt x="3419507" y="833388"/>
                  <a:pt x="3450201" y="843619"/>
                </a:cubicBezTo>
                <a:lnTo>
                  <a:pt x="3839945" y="813639"/>
                </a:lnTo>
                <a:cubicBezTo>
                  <a:pt x="4240686" y="789595"/>
                  <a:pt x="4082526" y="837709"/>
                  <a:pt x="4244680" y="783659"/>
                </a:cubicBezTo>
                <a:cubicBezTo>
                  <a:pt x="4274660" y="788656"/>
                  <a:pt x="4305787" y="789038"/>
                  <a:pt x="4334621" y="798649"/>
                </a:cubicBezTo>
                <a:cubicBezTo>
                  <a:pt x="4351712" y="804346"/>
                  <a:pt x="4366033" y="816766"/>
                  <a:pt x="4379591" y="828629"/>
                </a:cubicBezTo>
                <a:cubicBezTo>
                  <a:pt x="4406181" y="851895"/>
                  <a:pt x="4434943" y="874182"/>
                  <a:pt x="4454542" y="903580"/>
                </a:cubicBezTo>
                <a:cubicBezTo>
                  <a:pt x="4474529" y="933560"/>
                  <a:pt x="4489025" y="968043"/>
                  <a:pt x="4514503" y="993521"/>
                </a:cubicBezTo>
                <a:cubicBezTo>
                  <a:pt x="4572212" y="1051230"/>
                  <a:pt x="4541834" y="1026732"/>
                  <a:pt x="4604444" y="1068472"/>
                </a:cubicBezTo>
                <a:cubicBezTo>
                  <a:pt x="4614437" y="1083462"/>
                  <a:pt x="4628098" y="1096573"/>
                  <a:pt x="4634424" y="1113442"/>
                </a:cubicBezTo>
                <a:cubicBezTo>
                  <a:pt x="4643370" y="1137298"/>
                  <a:pt x="4649414" y="1162915"/>
                  <a:pt x="4649414" y="1188393"/>
                </a:cubicBezTo>
                <a:cubicBezTo>
                  <a:pt x="4649414" y="1348366"/>
                  <a:pt x="4647014" y="1508601"/>
                  <a:pt x="4634424" y="1668078"/>
                </a:cubicBezTo>
                <a:cubicBezTo>
                  <a:pt x="4631937" y="1699582"/>
                  <a:pt x="4614437" y="1728039"/>
                  <a:pt x="4604444" y="1758019"/>
                </a:cubicBezTo>
                <a:cubicBezTo>
                  <a:pt x="4599447" y="1773009"/>
                  <a:pt x="4598934" y="1790349"/>
                  <a:pt x="4589453" y="1802990"/>
                </a:cubicBezTo>
                <a:cubicBezTo>
                  <a:pt x="4574463" y="1822977"/>
                  <a:pt x="4558810" y="1842483"/>
                  <a:pt x="4544483" y="1862950"/>
                </a:cubicBezTo>
                <a:cubicBezTo>
                  <a:pt x="4523820" y="1892468"/>
                  <a:pt x="4510000" y="1927412"/>
                  <a:pt x="4484522" y="1952891"/>
                </a:cubicBezTo>
                <a:cubicBezTo>
                  <a:pt x="4474529" y="1962885"/>
                  <a:pt x="4463371" y="1971836"/>
                  <a:pt x="4454542" y="1982872"/>
                </a:cubicBezTo>
                <a:cubicBezTo>
                  <a:pt x="4443288" y="1996940"/>
                  <a:pt x="4436286" y="2014163"/>
                  <a:pt x="4424562" y="2027842"/>
                </a:cubicBezTo>
                <a:cubicBezTo>
                  <a:pt x="4406167" y="2049303"/>
                  <a:pt x="4364601" y="2087803"/>
                  <a:pt x="4364601" y="2087803"/>
                </a:cubicBezTo>
                <a:cubicBezTo>
                  <a:pt x="4359604" y="2102793"/>
                  <a:pt x="4356677" y="2118640"/>
                  <a:pt x="4349611" y="2132773"/>
                </a:cubicBezTo>
                <a:cubicBezTo>
                  <a:pt x="4340284" y="2151427"/>
                  <a:pt x="4282581" y="2228651"/>
                  <a:pt x="4274660" y="2237704"/>
                </a:cubicBezTo>
                <a:cubicBezTo>
                  <a:pt x="4256047" y="2258976"/>
                  <a:pt x="4231658" y="2275052"/>
                  <a:pt x="4214699" y="2297665"/>
                </a:cubicBezTo>
                <a:cubicBezTo>
                  <a:pt x="4199709" y="2317652"/>
                  <a:pt x="4186327" y="2338953"/>
                  <a:pt x="4169729" y="2357626"/>
                </a:cubicBezTo>
                <a:cubicBezTo>
                  <a:pt x="4146256" y="2384034"/>
                  <a:pt x="4119762" y="2407593"/>
                  <a:pt x="4094778" y="2432577"/>
                </a:cubicBezTo>
                <a:lnTo>
                  <a:pt x="4049808" y="2477547"/>
                </a:lnTo>
                <a:cubicBezTo>
                  <a:pt x="4044811" y="2502531"/>
                  <a:pt x="4040997" y="2527780"/>
                  <a:pt x="4034817" y="2552498"/>
                </a:cubicBezTo>
                <a:cubicBezTo>
                  <a:pt x="4030985" y="2567827"/>
                  <a:pt x="4023380" y="2582072"/>
                  <a:pt x="4019827" y="2597468"/>
                </a:cubicBezTo>
                <a:cubicBezTo>
                  <a:pt x="3965560" y="2832627"/>
                  <a:pt x="4017179" y="2665372"/>
                  <a:pt x="3959867" y="2837311"/>
                </a:cubicBezTo>
                <a:cubicBezTo>
                  <a:pt x="3954870" y="2902268"/>
                  <a:pt x="3952957" y="2967537"/>
                  <a:pt x="3944876" y="3032183"/>
                </a:cubicBezTo>
                <a:cubicBezTo>
                  <a:pt x="3942916" y="3047862"/>
                  <a:pt x="3934227" y="3061961"/>
                  <a:pt x="3929886" y="3077154"/>
                </a:cubicBezTo>
                <a:cubicBezTo>
                  <a:pt x="3892241" y="3208912"/>
                  <a:pt x="3935847" y="3074259"/>
                  <a:pt x="3899906" y="3182085"/>
                </a:cubicBezTo>
                <a:cubicBezTo>
                  <a:pt x="3894909" y="3217062"/>
                  <a:pt x="3895069" y="3253174"/>
                  <a:pt x="3884916" y="3287016"/>
                </a:cubicBezTo>
                <a:cubicBezTo>
                  <a:pt x="3879739" y="3304272"/>
                  <a:pt x="3863873" y="3316344"/>
                  <a:pt x="3854935" y="3331986"/>
                </a:cubicBezTo>
                <a:cubicBezTo>
                  <a:pt x="3843848" y="3351388"/>
                  <a:pt x="3836042" y="3372545"/>
                  <a:pt x="3824955" y="3391947"/>
                </a:cubicBezTo>
                <a:cubicBezTo>
                  <a:pt x="3816017" y="3407589"/>
                  <a:pt x="3803913" y="3421276"/>
                  <a:pt x="3794975" y="3436918"/>
                </a:cubicBezTo>
                <a:cubicBezTo>
                  <a:pt x="3763314" y="3492325"/>
                  <a:pt x="3767788" y="3509075"/>
                  <a:pt x="3720024" y="3556839"/>
                </a:cubicBezTo>
                <a:cubicBezTo>
                  <a:pt x="3707285" y="3569578"/>
                  <a:pt x="3690043" y="3576826"/>
                  <a:pt x="3675053" y="3586819"/>
                </a:cubicBezTo>
                <a:cubicBezTo>
                  <a:pt x="3511055" y="3532153"/>
                  <a:pt x="3759458" y="3619336"/>
                  <a:pt x="3585112" y="3541849"/>
                </a:cubicBezTo>
                <a:cubicBezTo>
                  <a:pt x="3556234" y="3529014"/>
                  <a:pt x="3524513" y="3523605"/>
                  <a:pt x="3495171" y="3511868"/>
                </a:cubicBezTo>
                <a:cubicBezTo>
                  <a:pt x="3470188" y="3501875"/>
                  <a:pt x="3446719" y="3486564"/>
                  <a:pt x="3420221" y="3481888"/>
                </a:cubicBezTo>
                <a:cubicBezTo>
                  <a:pt x="3360968" y="3471432"/>
                  <a:pt x="3300300" y="3471895"/>
                  <a:pt x="3240339" y="3466898"/>
                </a:cubicBezTo>
                <a:lnTo>
                  <a:pt x="3135408" y="3361967"/>
                </a:lnTo>
                <a:cubicBezTo>
                  <a:pt x="3109935" y="3336494"/>
                  <a:pt x="3077537" y="3301269"/>
                  <a:pt x="3045467" y="3287016"/>
                </a:cubicBezTo>
                <a:cubicBezTo>
                  <a:pt x="3022184" y="3276668"/>
                  <a:pt x="2995234" y="3278205"/>
                  <a:pt x="2970516" y="3272026"/>
                </a:cubicBezTo>
                <a:cubicBezTo>
                  <a:pt x="2955187" y="3268194"/>
                  <a:pt x="2940535" y="3262033"/>
                  <a:pt x="2925545" y="3257036"/>
                </a:cubicBezTo>
                <a:cubicBezTo>
                  <a:pt x="2845598" y="3262033"/>
                  <a:pt x="2765409" y="3264056"/>
                  <a:pt x="2685703" y="3272026"/>
                </a:cubicBezTo>
                <a:cubicBezTo>
                  <a:pt x="2665203" y="3274076"/>
                  <a:pt x="2644678" y="3278901"/>
                  <a:pt x="2625742" y="3287016"/>
                </a:cubicBezTo>
                <a:cubicBezTo>
                  <a:pt x="2609183" y="3294113"/>
                  <a:pt x="2595761" y="3307003"/>
                  <a:pt x="2580771" y="3316996"/>
                </a:cubicBezTo>
                <a:cubicBezTo>
                  <a:pt x="2555788" y="3311999"/>
                  <a:pt x="2529239" y="3312042"/>
                  <a:pt x="2505821" y="3302006"/>
                </a:cubicBezTo>
                <a:cubicBezTo>
                  <a:pt x="2492831" y="3296439"/>
                  <a:pt x="2487599" y="3279866"/>
                  <a:pt x="2475840" y="3272026"/>
                </a:cubicBezTo>
                <a:cubicBezTo>
                  <a:pt x="2457247" y="3259631"/>
                  <a:pt x="2434473" y="3254440"/>
                  <a:pt x="2415880" y="3242045"/>
                </a:cubicBezTo>
                <a:cubicBezTo>
                  <a:pt x="2333577" y="3187176"/>
                  <a:pt x="2445312" y="3231869"/>
                  <a:pt x="2340929" y="3197075"/>
                </a:cubicBezTo>
                <a:cubicBezTo>
                  <a:pt x="2330936" y="3182085"/>
                  <a:pt x="2325939" y="3162098"/>
                  <a:pt x="2310949" y="3152104"/>
                </a:cubicBezTo>
                <a:cubicBezTo>
                  <a:pt x="2301877" y="3146056"/>
                  <a:pt x="2177688" y="3122454"/>
                  <a:pt x="2176037" y="3122124"/>
                </a:cubicBezTo>
                <a:cubicBezTo>
                  <a:pt x="2161047" y="3112131"/>
                  <a:pt x="2148286" y="3097442"/>
                  <a:pt x="2131067" y="3092144"/>
                </a:cubicBezTo>
                <a:cubicBezTo>
                  <a:pt x="1971796" y="3043137"/>
                  <a:pt x="1776926" y="3053653"/>
                  <a:pt x="1621401" y="3047173"/>
                </a:cubicBezTo>
                <a:cubicBezTo>
                  <a:pt x="1591421" y="3042176"/>
                  <a:pt x="1561814" y="3033740"/>
                  <a:pt x="1531460" y="3032183"/>
                </a:cubicBezTo>
                <a:cubicBezTo>
                  <a:pt x="1366709" y="3023734"/>
                  <a:pt x="1201150" y="3031281"/>
                  <a:pt x="1036785" y="3017193"/>
                </a:cubicBezTo>
                <a:cubicBezTo>
                  <a:pt x="1022704" y="3015986"/>
                  <a:pt x="1018563" y="2995053"/>
                  <a:pt x="1006804" y="2987213"/>
                </a:cubicBezTo>
                <a:cubicBezTo>
                  <a:pt x="988211" y="2974818"/>
                  <a:pt x="966005" y="2968729"/>
                  <a:pt x="946844" y="2957232"/>
                </a:cubicBezTo>
                <a:cubicBezTo>
                  <a:pt x="915947" y="2938694"/>
                  <a:pt x="892077" y="2905089"/>
                  <a:pt x="856903" y="2897272"/>
                </a:cubicBezTo>
                <a:cubicBezTo>
                  <a:pt x="677821" y="2857475"/>
                  <a:pt x="767777" y="2872378"/>
                  <a:pt x="587080" y="2852301"/>
                </a:cubicBezTo>
                <a:cubicBezTo>
                  <a:pt x="547106" y="2842308"/>
                  <a:pt x="500121" y="2847044"/>
                  <a:pt x="467158" y="2822321"/>
                </a:cubicBezTo>
                <a:cubicBezTo>
                  <a:pt x="460326" y="2817197"/>
                  <a:pt x="379281" y="2754679"/>
                  <a:pt x="362227" y="2747370"/>
                </a:cubicBezTo>
                <a:cubicBezTo>
                  <a:pt x="343291" y="2739255"/>
                  <a:pt x="322254" y="2737377"/>
                  <a:pt x="302267" y="2732380"/>
                </a:cubicBezTo>
                <a:cubicBezTo>
                  <a:pt x="244080" y="2674193"/>
                  <a:pt x="232273" y="2664865"/>
                  <a:pt x="167355" y="2567488"/>
                </a:cubicBezTo>
                <a:cubicBezTo>
                  <a:pt x="157362" y="2552498"/>
                  <a:pt x="148629" y="2536586"/>
                  <a:pt x="137375" y="2522518"/>
                </a:cubicBezTo>
                <a:cubicBezTo>
                  <a:pt x="128546" y="2511482"/>
                  <a:pt x="116223" y="2503573"/>
                  <a:pt x="107394" y="2492537"/>
                </a:cubicBezTo>
                <a:cubicBezTo>
                  <a:pt x="31749" y="2397981"/>
                  <a:pt x="119826" y="2489981"/>
                  <a:pt x="47434" y="2417586"/>
                </a:cubicBezTo>
                <a:cubicBezTo>
                  <a:pt x="42437" y="2402596"/>
                  <a:pt x="36276" y="2387945"/>
                  <a:pt x="32444" y="2372616"/>
                </a:cubicBezTo>
                <a:cubicBezTo>
                  <a:pt x="26264" y="2347898"/>
                  <a:pt x="22980" y="2322537"/>
                  <a:pt x="17453" y="2297665"/>
                </a:cubicBezTo>
                <a:cubicBezTo>
                  <a:pt x="12984" y="2277554"/>
                  <a:pt x="7460" y="2257691"/>
                  <a:pt x="2463" y="2237704"/>
                </a:cubicBezTo>
                <a:cubicBezTo>
                  <a:pt x="7460" y="2182740"/>
                  <a:pt x="0" y="2125171"/>
                  <a:pt x="17453" y="2072813"/>
                </a:cubicBezTo>
                <a:cubicBezTo>
                  <a:pt x="22450" y="2057823"/>
                  <a:pt x="46623" y="2057822"/>
                  <a:pt x="62424" y="2057822"/>
                </a:cubicBezTo>
                <a:cubicBezTo>
                  <a:pt x="277341" y="2057822"/>
                  <a:pt x="492142" y="2067816"/>
                  <a:pt x="707001" y="2072813"/>
                </a:cubicBezTo>
                <a:cubicBezTo>
                  <a:pt x="896876" y="2067816"/>
                  <a:pt x="1087192" y="2071683"/>
                  <a:pt x="1276627" y="2057822"/>
                </a:cubicBezTo>
                <a:cubicBezTo>
                  <a:pt x="1294595" y="2056507"/>
                  <a:pt x="1305956" y="2036780"/>
                  <a:pt x="1321598" y="2027842"/>
                </a:cubicBezTo>
                <a:cubicBezTo>
                  <a:pt x="1373465" y="1998204"/>
                  <a:pt x="1376075" y="1999690"/>
                  <a:pt x="1426529" y="1982872"/>
                </a:cubicBezTo>
                <a:cubicBezTo>
                  <a:pt x="1493788" y="1915610"/>
                  <a:pt x="1413913" y="1986549"/>
                  <a:pt x="1501480" y="1937901"/>
                </a:cubicBezTo>
                <a:cubicBezTo>
                  <a:pt x="1532978" y="1920402"/>
                  <a:pt x="1559193" y="1894054"/>
                  <a:pt x="1591421" y="1877940"/>
                </a:cubicBezTo>
                <a:cubicBezTo>
                  <a:pt x="1611408" y="1867947"/>
                  <a:pt x="1631979" y="1859047"/>
                  <a:pt x="1651381" y="1847960"/>
                </a:cubicBezTo>
                <a:cubicBezTo>
                  <a:pt x="1689299" y="1826293"/>
                  <a:pt x="1720548" y="1798044"/>
                  <a:pt x="1756312" y="1773009"/>
                </a:cubicBezTo>
                <a:cubicBezTo>
                  <a:pt x="1799910" y="1742490"/>
                  <a:pt x="1843565" y="1723904"/>
                  <a:pt x="1876234" y="1683068"/>
                </a:cubicBezTo>
                <a:cubicBezTo>
                  <a:pt x="1887488" y="1669000"/>
                  <a:pt x="1896221" y="1653088"/>
                  <a:pt x="1906214" y="1638098"/>
                </a:cubicBezTo>
                <a:cubicBezTo>
                  <a:pt x="1911211" y="1623108"/>
                  <a:pt x="1913074" y="1606676"/>
                  <a:pt x="1921204" y="1593127"/>
                </a:cubicBezTo>
                <a:cubicBezTo>
                  <a:pt x="1928475" y="1581008"/>
                  <a:pt x="1944865" y="1575788"/>
                  <a:pt x="1951185" y="1563147"/>
                </a:cubicBezTo>
                <a:cubicBezTo>
                  <a:pt x="1965318" y="1534881"/>
                  <a:pt x="1971172" y="1503186"/>
                  <a:pt x="1981165" y="1473206"/>
                </a:cubicBezTo>
                <a:cubicBezTo>
                  <a:pt x="1986162" y="1458216"/>
                  <a:pt x="1993056" y="1443730"/>
                  <a:pt x="1996155" y="1428236"/>
                </a:cubicBezTo>
                <a:cubicBezTo>
                  <a:pt x="2009646" y="1360779"/>
                  <a:pt x="2016471" y="1316156"/>
                  <a:pt x="2041126" y="1248354"/>
                </a:cubicBezTo>
                <a:cubicBezTo>
                  <a:pt x="2048763" y="1227353"/>
                  <a:pt x="2062807" y="1209141"/>
                  <a:pt x="2071106" y="1188393"/>
                </a:cubicBezTo>
                <a:cubicBezTo>
                  <a:pt x="2082843" y="1159051"/>
                  <a:pt x="2091093" y="1128432"/>
                  <a:pt x="2101086" y="1098452"/>
                </a:cubicBezTo>
                <a:cubicBezTo>
                  <a:pt x="2106083" y="1083462"/>
                  <a:pt x="2109009" y="1067614"/>
                  <a:pt x="2116076" y="1053481"/>
                </a:cubicBezTo>
                <a:cubicBezTo>
                  <a:pt x="2126070" y="1033494"/>
                  <a:pt x="2134970" y="1012923"/>
                  <a:pt x="2146057" y="993521"/>
                </a:cubicBezTo>
                <a:cubicBezTo>
                  <a:pt x="2154995" y="977879"/>
                  <a:pt x="2167980" y="964664"/>
                  <a:pt x="2176037" y="948550"/>
                </a:cubicBezTo>
                <a:cubicBezTo>
                  <a:pt x="2183103" y="934417"/>
                  <a:pt x="2186030" y="918570"/>
                  <a:pt x="2191027" y="903580"/>
                </a:cubicBezTo>
                <a:cubicBezTo>
                  <a:pt x="2215078" y="759270"/>
                  <a:pt x="2188463" y="864591"/>
                  <a:pt x="2235998" y="753678"/>
                </a:cubicBezTo>
                <a:cubicBezTo>
                  <a:pt x="2251579" y="717324"/>
                  <a:pt x="2248046" y="692544"/>
                  <a:pt x="2280968" y="663737"/>
                </a:cubicBezTo>
                <a:cubicBezTo>
                  <a:pt x="2308085" y="640010"/>
                  <a:pt x="2345431" y="629255"/>
                  <a:pt x="2370909" y="603777"/>
                </a:cubicBezTo>
                <a:lnTo>
                  <a:pt x="2475840" y="498845"/>
                </a:lnTo>
                <a:cubicBezTo>
                  <a:pt x="2485834" y="488851"/>
                  <a:pt x="2494062" y="476705"/>
                  <a:pt x="2505821" y="468865"/>
                </a:cubicBezTo>
                <a:cubicBezTo>
                  <a:pt x="2551141" y="438652"/>
                  <a:pt x="2574403" y="427390"/>
                  <a:pt x="2610752" y="378924"/>
                </a:cubicBezTo>
                <a:cubicBezTo>
                  <a:pt x="2625742" y="358937"/>
                  <a:pt x="2639463" y="337932"/>
                  <a:pt x="2655722" y="318963"/>
                </a:cubicBezTo>
                <a:cubicBezTo>
                  <a:pt x="2713988" y="250987"/>
                  <a:pt x="2682582" y="294478"/>
                  <a:pt x="2745663" y="244013"/>
                </a:cubicBezTo>
                <a:cubicBezTo>
                  <a:pt x="2756699" y="235184"/>
                  <a:pt x="2764608" y="222861"/>
                  <a:pt x="2775644" y="214032"/>
                </a:cubicBezTo>
                <a:cubicBezTo>
                  <a:pt x="2789712" y="202778"/>
                  <a:pt x="2807149" y="196021"/>
                  <a:pt x="2820614" y="184052"/>
                </a:cubicBezTo>
                <a:cubicBezTo>
                  <a:pt x="2852303" y="155884"/>
                  <a:pt x="2910555" y="94111"/>
                  <a:pt x="2910555" y="94111"/>
                </a:cubicBezTo>
                <a:cubicBezTo>
                  <a:pt x="2932891" y="4767"/>
                  <a:pt x="2913037" y="0"/>
                  <a:pt x="3060457" y="49140"/>
                </a:cubicBezTo>
                <a:cubicBezTo>
                  <a:pt x="3094640" y="60534"/>
                  <a:pt x="3150398" y="109101"/>
                  <a:pt x="3150398" y="109101"/>
                </a:cubicBezTo>
                <a:cubicBezTo>
                  <a:pt x="3230742" y="229620"/>
                  <a:pt x="3142916" y="81699"/>
                  <a:pt x="3195368" y="378924"/>
                </a:cubicBezTo>
                <a:cubicBezTo>
                  <a:pt x="3201282" y="412437"/>
                  <a:pt x="3210359" y="348944"/>
                  <a:pt x="3225349" y="3939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6000"/>
            </a:schemeClr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                  Чернигов</a:t>
            </a:r>
          </a:p>
          <a:p>
            <a:pPr algn="ctr"/>
            <a:endParaRPr lang="ru-RU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          Киев</a:t>
            </a:r>
          </a:p>
          <a:p>
            <a:pPr algn="ctr"/>
            <a:r>
              <a:rPr lang="ru-RU" dirty="0" smtClean="0"/>
              <a:t>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Переяслав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            П О Л Я Н 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72132" y="2143116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86512" y="1142984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12" y="235743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951095" y="29980"/>
            <a:ext cx="2218544" cy="5666282"/>
          </a:xfrm>
          <a:custGeom>
            <a:avLst/>
            <a:gdLst>
              <a:gd name="connsiteX0" fmla="*/ 0 w 2218544"/>
              <a:gd name="connsiteY0" fmla="*/ 0 h 5666282"/>
              <a:gd name="connsiteX1" fmla="*/ 59961 w 2218544"/>
              <a:gd name="connsiteY1" fmla="*/ 89941 h 5666282"/>
              <a:gd name="connsiteX2" fmla="*/ 74951 w 2218544"/>
              <a:gd name="connsiteY2" fmla="*/ 149902 h 5666282"/>
              <a:gd name="connsiteX3" fmla="*/ 89941 w 2218544"/>
              <a:gd name="connsiteY3" fmla="*/ 224853 h 5666282"/>
              <a:gd name="connsiteX4" fmla="*/ 104931 w 2218544"/>
              <a:gd name="connsiteY4" fmla="*/ 269823 h 5666282"/>
              <a:gd name="connsiteX5" fmla="*/ 149902 w 2218544"/>
              <a:gd name="connsiteY5" fmla="*/ 374754 h 5666282"/>
              <a:gd name="connsiteX6" fmla="*/ 164892 w 2218544"/>
              <a:gd name="connsiteY6" fmla="*/ 419725 h 5666282"/>
              <a:gd name="connsiteX7" fmla="*/ 179882 w 2218544"/>
              <a:gd name="connsiteY7" fmla="*/ 524656 h 5666282"/>
              <a:gd name="connsiteX8" fmla="*/ 209862 w 2218544"/>
              <a:gd name="connsiteY8" fmla="*/ 569627 h 5666282"/>
              <a:gd name="connsiteX9" fmla="*/ 239843 w 2218544"/>
              <a:gd name="connsiteY9" fmla="*/ 659568 h 5666282"/>
              <a:gd name="connsiteX10" fmla="*/ 269823 w 2218544"/>
              <a:gd name="connsiteY10" fmla="*/ 719528 h 5666282"/>
              <a:gd name="connsiteX11" fmla="*/ 269823 w 2218544"/>
              <a:gd name="connsiteY11" fmla="*/ 1064302 h 5666282"/>
              <a:gd name="connsiteX12" fmla="*/ 254833 w 2218544"/>
              <a:gd name="connsiteY12" fmla="*/ 1109272 h 5666282"/>
              <a:gd name="connsiteX13" fmla="*/ 194872 w 2218544"/>
              <a:gd name="connsiteY13" fmla="*/ 1169233 h 5666282"/>
              <a:gd name="connsiteX14" fmla="*/ 149902 w 2218544"/>
              <a:gd name="connsiteY14" fmla="*/ 1439056 h 5666282"/>
              <a:gd name="connsiteX15" fmla="*/ 134912 w 2218544"/>
              <a:gd name="connsiteY15" fmla="*/ 1484027 h 5666282"/>
              <a:gd name="connsiteX16" fmla="*/ 119921 w 2218544"/>
              <a:gd name="connsiteY16" fmla="*/ 1573968 h 5666282"/>
              <a:gd name="connsiteX17" fmla="*/ 104931 w 2218544"/>
              <a:gd name="connsiteY17" fmla="*/ 1633928 h 5666282"/>
              <a:gd name="connsiteX18" fmla="*/ 119921 w 2218544"/>
              <a:gd name="connsiteY18" fmla="*/ 2113613 h 5666282"/>
              <a:gd name="connsiteX19" fmla="*/ 164892 w 2218544"/>
              <a:gd name="connsiteY19" fmla="*/ 2248525 h 5666282"/>
              <a:gd name="connsiteX20" fmla="*/ 179882 w 2218544"/>
              <a:gd name="connsiteY20" fmla="*/ 2293495 h 5666282"/>
              <a:gd name="connsiteX21" fmla="*/ 209862 w 2218544"/>
              <a:gd name="connsiteY21" fmla="*/ 2338466 h 5666282"/>
              <a:gd name="connsiteX22" fmla="*/ 239843 w 2218544"/>
              <a:gd name="connsiteY22" fmla="*/ 2443397 h 5666282"/>
              <a:gd name="connsiteX23" fmla="*/ 269823 w 2218544"/>
              <a:gd name="connsiteY23" fmla="*/ 2488368 h 5666282"/>
              <a:gd name="connsiteX24" fmla="*/ 359764 w 2218544"/>
              <a:gd name="connsiteY24" fmla="*/ 2563318 h 5666282"/>
              <a:gd name="connsiteX25" fmla="*/ 419725 w 2218544"/>
              <a:gd name="connsiteY25" fmla="*/ 2623279 h 5666282"/>
              <a:gd name="connsiteX26" fmla="*/ 479685 w 2218544"/>
              <a:gd name="connsiteY26" fmla="*/ 2668250 h 5666282"/>
              <a:gd name="connsiteX27" fmla="*/ 509666 w 2218544"/>
              <a:gd name="connsiteY27" fmla="*/ 2713220 h 5666282"/>
              <a:gd name="connsiteX28" fmla="*/ 554636 w 2218544"/>
              <a:gd name="connsiteY28" fmla="*/ 2758190 h 5666282"/>
              <a:gd name="connsiteX29" fmla="*/ 614597 w 2218544"/>
              <a:gd name="connsiteY29" fmla="*/ 2893102 h 5666282"/>
              <a:gd name="connsiteX30" fmla="*/ 644577 w 2218544"/>
              <a:gd name="connsiteY30" fmla="*/ 2953063 h 5666282"/>
              <a:gd name="connsiteX31" fmla="*/ 689548 w 2218544"/>
              <a:gd name="connsiteY31" fmla="*/ 2998033 h 5666282"/>
              <a:gd name="connsiteX32" fmla="*/ 719528 w 2218544"/>
              <a:gd name="connsiteY32" fmla="*/ 3043004 h 5666282"/>
              <a:gd name="connsiteX33" fmla="*/ 764498 w 2218544"/>
              <a:gd name="connsiteY33" fmla="*/ 3087974 h 5666282"/>
              <a:gd name="connsiteX34" fmla="*/ 839449 w 2218544"/>
              <a:gd name="connsiteY34" fmla="*/ 3162925 h 5666282"/>
              <a:gd name="connsiteX35" fmla="*/ 869430 w 2218544"/>
              <a:gd name="connsiteY35" fmla="*/ 3192905 h 5666282"/>
              <a:gd name="connsiteX36" fmla="*/ 1004341 w 2218544"/>
              <a:gd name="connsiteY36" fmla="*/ 3237876 h 5666282"/>
              <a:gd name="connsiteX37" fmla="*/ 1049312 w 2218544"/>
              <a:gd name="connsiteY37" fmla="*/ 3252866 h 5666282"/>
              <a:gd name="connsiteX38" fmla="*/ 1154243 w 2218544"/>
              <a:gd name="connsiteY38" fmla="*/ 3297836 h 5666282"/>
              <a:gd name="connsiteX39" fmla="*/ 1259174 w 2218544"/>
              <a:gd name="connsiteY39" fmla="*/ 3342807 h 5666282"/>
              <a:gd name="connsiteX40" fmla="*/ 1304144 w 2218544"/>
              <a:gd name="connsiteY40" fmla="*/ 3372787 h 5666282"/>
              <a:gd name="connsiteX41" fmla="*/ 1334125 w 2218544"/>
              <a:gd name="connsiteY41" fmla="*/ 3402768 h 5666282"/>
              <a:gd name="connsiteX42" fmla="*/ 1379095 w 2218544"/>
              <a:gd name="connsiteY42" fmla="*/ 3417758 h 5666282"/>
              <a:gd name="connsiteX43" fmla="*/ 1424066 w 2218544"/>
              <a:gd name="connsiteY43" fmla="*/ 3447738 h 5666282"/>
              <a:gd name="connsiteX44" fmla="*/ 1499016 w 2218544"/>
              <a:gd name="connsiteY44" fmla="*/ 3537679 h 5666282"/>
              <a:gd name="connsiteX45" fmla="*/ 1514007 w 2218544"/>
              <a:gd name="connsiteY45" fmla="*/ 3597640 h 5666282"/>
              <a:gd name="connsiteX46" fmla="*/ 1558977 w 2218544"/>
              <a:gd name="connsiteY46" fmla="*/ 3627620 h 5666282"/>
              <a:gd name="connsiteX47" fmla="*/ 1618938 w 2218544"/>
              <a:gd name="connsiteY47" fmla="*/ 3672590 h 5666282"/>
              <a:gd name="connsiteX48" fmla="*/ 1708879 w 2218544"/>
              <a:gd name="connsiteY48" fmla="*/ 3762531 h 5666282"/>
              <a:gd name="connsiteX49" fmla="*/ 1768839 w 2218544"/>
              <a:gd name="connsiteY49" fmla="*/ 3792512 h 5666282"/>
              <a:gd name="connsiteX50" fmla="*/ 1858780 w 2218544"/>
              <a:gd name="connsiteY50" fmla="*/ 3837482 h 5666282"/>
              <a:gd name="connsiteX51" fmla="*/ 1933731 w 2218544"/>
              <a:gd name="connsiteY51" fmla="*/ 3882453 h 5666282"/>
              <a:gd name="connsiteX52" fmla="*/ 2053653 w 2218544"/>
              <a:gd name="connsiteY52" fmla="*/ 3912433 h 5666282"/>
              <a:gd name="connsiteX53" fmla="*/ 2098623 w 2218544"/>
              <a:gd name="connsiteY53" fmla="*/ 3942413 h 5666282"/>
              <a:gd name="connsiteX54" fmla="*/ 2158584 w 2218544"/>
              <a:gd name="connsiteY54" fmla="*/ 4002374 h 5666282"/>
              <a:gd name="connsiteX55" fmla="*/ 2188564 w 2218544"/>
              <a:gd name="connsiteY55" fmla="*/ 4062335 h 5666282"/>
              <a:gd name="connsiteX56" fmla="*/ 2218544 w 2218544"/>
              <a:gd name="connsiteY56" fmla="*/ 4152276 h 5666282"/>
              <a:gd name="connsiteX57" fmla="*/ 2173574 w 2218544"/>
              <a:gd name="connsiteY57" fmla="*/ 4182256 h 5666282"/>
              <a:gd name="connsiteX58" fmla="*/ 2158584 w 2218544"/>
              <a:gd name="connsiteY58" fmla="*/ 4467069 h 5666282"/>
              <a:gd name="connsiteX59" fmla="*/ 2188564 w 2218544"/>
              <a:gd name="connsiteY59" fmla="*/ 4586990 h 5666282"/>
              <a:gd name="connsiteX60" fmla="*/ 2173574 w 2218544"/>
              <a:gd name="connsiteY60" fmla="*/ 4691922 h 5666282"/>
              <a:gd name="connsiteX61" fmla="*/ 1993692 w 2218544"/>
              <a:gd name="connsiteY61" fmla="*/ 4736892 h 5666282"/>
              <a:gd name="connsiteX62" fmla="*/ 1873771 w 2218544"/>
              <a:gd name="connsiteY62" fmla="*/ 4781863 h 5666282"/>
              <a:gd name="connsiteX63" fmla="*/ 1813810 w 2218544"/>
              <a:gd name="connsiteY63" fmla="*/ 4796853 h 5666282"/>
              <a:gd name="connsiteX64" fmla="*/ 1738859 w 2218544"/>
              <a:gd name="connsiteY64" fmla="*/ 4871804 h 5666282"/>
              <a:gd name="connsiteX65" fmla="*/ 1693889 w 2218544"/>
              <a:gd name="connsiteY65" fmla="*/ 4916774 h 5666282"/>
              <a:gd name="connsiteX66" fmla="*/ 1633928 w 2218544"/>
              <a:gd name="connsiteY66" fmla="*/ 5021705 h 5666282"/>
              <a:gd name="connsiteX67" fmla="*/ 1603948 w 2218544"/>
              <a:gd name="connsiteY67" fmla="*/ 5051686 h 5666282"/>
              <a:gd name="connsiteX68" fmla="*/ 1543987 w 2218544"/>
              <a:gd name="connsiteY68" fmla="*/ 5141627 h 5666282"/>
              <a:gd name="connsiteX69" fmla="*/ 1514007 w 2218544"/>
              <a:gd name="connsiteY69" fmla="*/ 5186597 h 5666282"/>
              <a:gd name="connsiteX70" fmla="*/ 1484026 w 2218544"/>
              <a:gd name="connsiteY70" fmla="*/ 5216577 h 5666282"/>
              <a:gd name="connsiteX71" fmla="*/ 1454046 w 2218544"/>
              <a:gd name="connsiteY71" fmla="*/ 5276538 h 5666282"/>
              <a:gd name="connsiteX72" fmla="*/ 1349115 w 2218544"/>
              <a:gd name="connsiteY72" fmla="*/ 5336499 h 5666282"/>
              <a:gd name="connsiteX73" fmla="*/ 1259174 w 2218544"/>
              <a:gd name="connsiteY73" fmla="*/ 5381469 h 5666282"/>
              <a:gd name="connsiteX74" fmla="*/ 1184223 w 2218544"/>
              <a:gd name="connsiteY74" fmla="*/ 5441430 h 5666282"/>
              <a:gd name="connsiteX75" fmla="*/ 1124262 w 2218544"/>
              <a:gd name="connsiteY75" fmla="*/ 5456420 h 5666282"/>
              <a:gd name="connsiteX76" fmla="*/ 1034321 w 2218544"/>
              <a:gd name="connsiteY76" fmla="*/ 5486400 h 5666282"/>
              <a:gd name="connsiteX77" fmla="*/ 944380 w 2218544"/>
              <a:gd name="connsiteY77" fmla="*/ 5531371 h 5666282"/>
              <a:gd name="connsiteX78" fmla="*/ 854439 w 2218544"/>
              <a:gd name="connsiteY78" fmla="*/ 5591331 h 5666282"/>
              <a:gd name="connsiteX79" fmla="*/ 779489 w 2218544"/>
              <a:gd name="connsiteY79" fmla="*/ 5606322 h 5666282"/>
              <a:gd name="connsiteX80" fmla="*/ 734518 w 2218544"/>
              <a:gd name="connsiteY80" fmla="*/ 5621312 h 5666282"/>
              <a:gd name="connsiteX81" fmla="*/ 539646 w 2218544"/>
              <a:gd name="connsiteY81" fmla="*/ 5636302 h 5666282"/>
              <a:gd name="connsiteX82" fmla="*/ 434715 w 2218544"/>
              <a:gd name="connsiteY82" fmla="*/ 5666282 h 566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218544" h="5666282">
                <a:moveTo>
                  <a:pt x="0" y="0"/>
                </a:moveTo>
                <a:cubicBezTo>
                  <a:pt x="19987" y="29980"/>
                  <a:pt x="51222" y="54985"/>
                  <a:pt x="59961" y="89941"/>
                </a:cubicBezTo>
                <a:cubicBezTo>
                  <a:pt x="64958" y="109928"/>
                  <a:pt x="70482" y="129790"/>
                  <a:pt x="74951" y="149902"/>
                </a:cubicBezTo>
                <a:cubicBezTo>
                  <a:pt x="80478" y="174774"/>
                  <a:pt x="83762" y="200135"/>
                  <a:pt x="89941" y="224853"/>
                </a:cubicBezTo>
                <a:cubicBezTo>
                  <a:pt x="93773" y="240182"/>
                  <a:pt x="101099" y="254494"/>
                  <a:pt x="104931" y="269823"/>
                </a:cubicBezTo>
                <a:cubicBezTo>
                  <a:pt x="128613" y="364553"/>
                  <a:pt x="98621" y="323474"/>
                  <a:pt x="149902" y="374754"/>
                </a:cubicBezTo>
                <a:cubicBezTo>
                  <a:pt x="154899" y="389744"/>
                  <a:pt x="161793" y="404231"/>
                  <a:pt x="164892" y="419725"/>
                </a:cubicBezTo>
                <a:cubicBezTo>
                  <a:pt x="171821" y="454371"/>
                  <a:pt x="169730" y="490814"/>
                  <a:pt x="179882" y="524656"/>
                </a:cubicBezTo>
                <a:cubicBezTo>
                  <a:pt x="185059" y="541912"/>
                  <a:pt x="202545" y="553164"/>
                  <a:pt x="209862" y="569627"/>
                </a:cubicBezTo>
                <a:cubicBezTo>
                  <a:pt x="222697" y="598505"/>
                  <a:pt x="225710" y="631302"/>
                  <a:pt x="239843" y="659568"/>
                </a:cubicBezTo>
                <a:lnTo>
                  <a:pt x="269823" y="719528"/>
                </a:lnTo>
                <a:cubicBezTo>
                  <a:pt x="306013" y="864289"/>
                  <a:pt x="294468" y="793205"/>
                  <a:pt x="269823" y="1064302"/>
                </a:cubicBezTo>
                <a:cubicBezTo>
                  <a:pt x="268392" y="1080038"/>
                  <a:pt x="264017" y="1096414"/>
                  <a:pt x="254833" y="1109272"/>
                </a:cubicBezTo>
                <a:cubicBezTo>
                  <a:pt x="238404" y="1132273"/>
                  <a:pt x="194872" y="1169233"/>
                  <a:pt x="194872" y="1169233"/>
                </a:cubicBezTo>
                <a:cubicBezTo>
                  <a:pt x="134293" y="1320682"/>
                  <a:pt x="182459" y="1178596"/>
                  <a:pt x="149902" y="1439056"/>
                </a:cubicBezTo>
                <a:cubicBezTo>
                  <a:pt x="147942" y="1454735"/>
                  <a:pt x="138340" y="1468602"/>
                  <a:pt x="134912" y="1484027"/>
                </a:cubicBezTo>
                <a:cubicBezTo>
                  <a:pt x="128319" y="1513697"/>
                  <a:pt x="125882" y="1544164"/>
                  <a:pt x="119921" y="1573968"/>
                </a:cubicBezTo>
                <a:cubicBezTo>
                  <a:pt x="115881" y="1594170"/>
                  <a:pt x="109928" y="1613941"/>
                  <a:pt x="104931" y="1633928"/>
                </a:cubicBezTo>
                <a:cubicBezTo>
                  <a:pt x="109928" y="1793823"/>
                  <a:pt x="111513" y="1953861"/>
                  <a:pt x="119921" y="2113613"/>
                </a:cubicBezTo>
                <a:cubicBezTo>
                  <a:pt x="126469" y="2238024"/>
                  <a:pt x="124813" y="2168366"/>
                  <a:pt x="164892" y="2248525"/>
                </a:cubicBezTo>
                <a:cubicBezTo>
                  <a:pt x="171958" y="2262658"/>
                  <a:pt x="172816" y="2279362"/>
                  <a:pt x="179882" y="2293495"/>
                </a:cubicBezTo>
                <a:cubicBezTo>
                  <a:pt x="187939" y="2309609"/>
                  <a:pt x="201805" y="2322352"/>
                  <a:pt x="209862" y="2338466"/>
                </a:cubicBezTo>
                <a:cubicBezTo>
                  <a:pt x="239040" y="2396820"/>
                  <a:pt x="211019" y="2376139"/>
                  <a:pt x="239843" y="2443397"/>
                </a:cubicBezTo>
                <a:cubicBezTo>
                  <a:pt x="246940" y="2459956"/>
                  <a:pt x="258289" y="2474528"/>
                  <a:pt x="269823" y="2488368"/>
                </a:cubicBezTo>
                <a:cubicBezTo>
                  <a:pt x="334795" y="2566334"/>
                  <a:pt x="290984" y="2504363"/>
                  <a:pt x="359764" y="2563318"/>
                </a:cubicBezTo>
                <a:cubicBezTo>
                  <a:pt x="381225" y="2581713"/>
                  <a:pt x="397112" y="2606319"/>
                  <a:pt x="419725" y="2623279"/>
                </a:cubicBezTo>
                <a:cubicBezTo>
                  <a:pt x="439712" y="2638269"/>
                  <a:pt x="462019" y="2650584"/>
                  <a:pt x="479685" y="2668250"/>
                </a:cubicBezTo>
                <a:cubicBezTo>
                  <a:pt x="492424" y="2680989"/>
                  <a:pt x="498132" y="2699380"/>
                  <a:pt x="509666" y="2713220"/>
                </a:cubicBezTo>
                <a:cubicBezTo>
                  <a:pt x="523237" y="2729505"/>
                  <a:pt x="541065" y="2741904"/>
                  <a:pt x="554636" y="2758190"/>
                </a:cubicBezTo>
                <a:cubicBezTo>
                  <a:pt x="609750" y="2824328"/>
                  <a:pt x="565579" y="2795065"/>
                  <a:pt x="614597" y="2893102"/>
                </a:cubicBezTo>
                <a:cubicBezTo>
                  <a:pt x="624590" y="2913089"/>
                  <a:pt x="631589" y="2934879"/>
                  <a:pt x="644577" y="2953063"/>
                </a:cubicBezTo>
                <a:cubicBezTo>
                  <a:pt x="656899" y="2970314"/>
                  <a:pt x="675977" y="2981747"/>
                  <a:pt x="689548" y="2998033"/>
                </a:cubicBezTo>
                <a:cubicBezTo>
                  <a:pt x="701082" y="3011873"/>
                  <a:pt x="707995" y="3029164"/>
                  <a:pt x="719528" y="3043004"/>
                </a:cubicBezTo>
                <a:cubicBezTo>
                  <a:pt x="733099" y="3059290"/>
                  <a:pt x="750927" y="3071688"/>
                  <a:pt x="764498" y="3087974"/>
                </a:cubicBezTo>
                <a:cubicBezTo>
                  <a:pt x="854437" y="3195900"/>
                  <a:pt x="729526" y="3074988"/>
                  <a:pt x="839449" y="3162925"/>
                </a:cubicBezTo>
                <a:cubicBezTo>
                  <a:pt x="850485" y="3171754"/>
                  <a:pt x="856789" y="3186585"/>
                  <a:pt x="869430" y="3192905"/>
                </a:cubicBezTo>
                <a:cubicBezTo>
                  <a:pt x="869434" y="3192907"/>
                  <a:pt x="981854" y="3230380"/>
                  <a:pt x="1004341" y="3237876"/>
                </a:cubicBezTo>
                <a:lnTo>
                  <a:pt x="1049312" y="3252866"/>
                </a:lnTo>
                <a:cubicBezTo>
                  <a:pt x="1162216" y="3328135"/>
                  <a:pt x="1018721" y="3239754"/>
                  <a:pt x="1154243" y="3297836"/>
                </a:cubicBezTo>
                <a:cubicBezTo>
                  <a:pt x="1299172" y="3359949"/>
                  <a:pt x="1087029" y="3299772"/>
                  <a:pt x="1259174" y="3342807"/>
                </a:cubicBezTo>
                <a:cubicBezTo>
                  <a:pt x="1274164" y="3352800"/>
                  <a:pt x="1290076" y="3361533"/>
                  <a:pt x="1304144" y="3372787"/>
                </a:cubicBezTo>
                <a:cubicBezTo>
                  <a:pt x="1315180" y="3381616"/>
                  <a:pt x="1322006" y="3395496"/>
                  <a:pt x="1334125" y="3402768"/>
                </a:cubicBezTo>
                <a:cubicBezTo>
                  <a:pt x="1347674" y="3410898"/>
                  <a:pt x="1364962" y="3410692"/>
                  <a:pt x="1379095" y="3417758"/>
                </a:cubicBezTo>
                <a:cubicBezTo>
                  <a:pt x="1395209" y="3425815"/>
                  <a:pt x="1409076" y="3437745"/>
                  <a:pt x="1424066" y="3447738"/>
                </a:cubicBezTo>
                <a:cubicBezTo>
                  <a:pt x="1465609" y="3572371"/>
                  <a:pt x="1396923" y="3394749"/>
                  <a:pt x="1499016" y="3537679"/>
                </a:cubicBezTo>
                <a:cubicBezTo>
                  <a:pt x="1510991" y="3554444"/>
                  <a:pt x="1502579" y="3580498"/>
                  <a:pt x="1514007" y="3597640"/>
                </a:cubicBezTo>
                <a:cubicBezTo>
                  <a:pt x="1524000" y="3612630"/>
                  <a:pt x="1544317" y="3617149"/>
                  <a:pt x="1558977" y="3627620"/>
                </a:cubicBezTo>
                <a:cubicBezTo>
                  <a:pt x="1579307" y="3642141"/>
                  <a:pt x="1600368" y="3655877"/>
                  <a:pt x="1618938" y="3672590"/>
                </a:cubicBezTo>
                <a:cubicBezTo>
                  <a:pt x="1650453" y="3700953"/>
                  <a:pt x="1670957" y="3743569"/>
                  <a:pt x="1708879" y="3762531"/>
                </a:cubicBezTo>
                <a:cubicBezTo>
                  <a:pt x="1728866" y="3772525"/>
                  <a:pt x="1750246" y="3780117"/>
                  <a:pt x="1768839" y="3792512"/>
                </a:cubicBezTo>
                <a:cubicBezTo>
                  <a:pt x="1849023" y="3845968"/>
                  <a:pt x="1733164" y="3806078"/>
                  <a:pt x="1858780" y="3837482"/>
                </a:cubicBezTo>
                <a:cubicBezTo>
                  <a:pt x="1895582" y="3874284"/>
                  <a:pt x="1880218" y="3867859"/>
                  <a:pt x="1933731" y="3882453"/>
                </a:cubicBezTo>
                <a:cubicBezTo>
                  <a:pt x="1973483" y="3893294"/>
                  <a:pt x="2053653" y="3912433"/>
                  <a:pt x="2053653" y="3912433"/>
                </a:cubicBezTo>
                <a:cubicBezTo>
                  <a:pt x="2068643" y="3922426"/>
                  <a:pt x="2084944" y="3930689"/>
                  <a:pt x="2098623" y="3942413"/>
                </a:cubicBezTo>
                <a:cubicBezTo>
                  <a:pt x="2120084" y="3960808"/>
                  <a:pt x="2158584" y="4002374"/>
                  <a:pt x="2158584" y="4002374"/>
                </a:cubicBezTo>
                <a:cubicBezTo>
                  <a:pt x="2168577" y="4022361"/>
                  <a:pt x="2180265" y="4041587"/>
                  <a:pt x="2188564" y="4062335"/>
                </a:cubicBezTo>
                <a:cubicBezTo>
                  <a:pt x="2200301" y="4091677"/>
                  <a:pt x="2218544" y="4152276"/>
                  <a:pt x="2218544" y="4152276"/>
                </a:cubicBezTo>
                <a:cubicBezTo>
                  <a:pt x="2203554" y="4162269"/>
                  <a:pt x="2186313" y="4169517"/>
                  <a:pt x="2173574" y="4182256"/>
                </a:cubicBezTo>
                <a:cubicBezTo>
                  <a:pt x="2098249" y="4257582"/>
                  <a:pt x="2146528" y="4370622"/>
                  <a:pt x="2158584" y="4467069"/>
                </a:cubicBezTo>
                <a:cubicBezTo>
                  <a:pt x="2163695" y="4507955"/>
                  <a:pt x="2188564" y="4586990"/>
                  <a:pt x="2188564" y="4586990"/>
                </a:cubicBezTo>
                <a:cubicBezTo>
                  <a:pt x="2183567" y="4621967"/>
                  <a:pt x="2193173" y="4662524"/>
                  <a:pt x="2173574" y="4691922"/>
                </a:cubicBezTo>
                <a:cubicBezTo>
                  <a:pt x="2153157" y="4722547"/>
                  <a:pt x="2010579" y="4734480"/>
                  <a:pt x="1993692" y="4736892"/>
                </a:cubicBezTo>
                <a:cubicBezTo>
                  <a:pt x="1954114" y="4752723"/>
                  <a:pt x="1914882" y="4770117"/>
                  <a:pt x="1873771" y="4781863"/>
                </a:cubicBezTo>
                <a:cubicBezTo>
                  <a:pt x="1853962" y="4787523"/>
                  <a:pt x="1833797" y="4791856"/>
                  <a:pt x="1813810" y="4796853"/>
                </a:cubicBezTo>
                <a:lnTo>
                  <a:pt x="1738859" y="4871804"/>
                </a:lnTo>
                <a:cubicBezTo>
                  <a:pt x="1723869" y="4886794"/>
                  <a:pt x="1703370" y="4897813"/>
                  <a:pt x="1693889" y="4916774"/>
                </a:cubicBezTo>
                <a:cubicBezTo>
                  <a:pt x="1673371" y="4957808"/>
                  <a:pt x="1662178" y="4986392"/>
                  <a:pt x="1633928" y="5021705"/>
                </a:cubicBezTo>
                <a:cubicBezTo>
                  <a:pt x="1625099" y="5032741"/>
                  <a:pt x="1612428" y="5040380"/>
                  <a:pt x="1603948" y="5051686"/>
                </a:cubicBezTo>
                <a:cubicBezTo>
                  <a:pt x="1582329" y="5080512"/>
                  <a:pt x="1563974" y="5111647"/>
                  <a:pt x="1543987" y="5141627"/>
                </a:cubicBezTo>
                <a:cubicBezTo>
                  <a:pt x="1533994" y="5156617"/>
                  <a:pt x="1526746" y="5173858"/>
                  <a:pt x="1514007" y="5186597"/>
                </a:cubicBezTo>
                <a:lnTo>
                  <a:pt x="1484026" y="5216577"/>
                </a:lnTo>
                <a:cubicBezTo>
                  <a:pt x="1474033" y="5236564"/>
                  <a:pt x="1468352" y="5259371"/>
                  <a:pt x="1454046" y="5276538"/>
                </a:cubicBezTo>
                <a:cubicBezTo>
                  <a:pt x="1437448" y="5296455"/>
                  <a:pt x="1366935" y="5326316"/>
                  <a:pt x="1349115" y="5336499"/>
                </a:cubicBezTo>
                <a:cubicBezTo>
                  <a:pt x="1267755" y="5382991"/>
                  <a:pt x="1341620" y="5353987"/>
                  <a:pt x="1259174" y="5381469"/>
                </a:cubicBezTo>
                <a:cubicBezTo>
                  <a:pt x="1234996" y="5405648"/>
                  <a:pt x="1217318" y="5427247"/>
                  <a:pt x="1184223" y="5441430"/>
                </a:cubicBezTo>
                <a:cubicBezTo>
                  <a:pt x="1165287" y="5449545"/>
                  <a:pt x="1143995" y="5450500"/>
                  <a:pt x="1124262" y="5456420"/>
                </a:cubicBezTo>
                <a:cubicBezTo>
                  <a:pt x="1093993" y="5465501"/>
                  <a:pt x="1034321" y="5486400"/>
                  <a:pt x="1034321" y="5486400"/>
                </a:cubicBezTo>
                <a:cubicBezTo>
                  <a:pt x="964506" y="5556217"/>
                  <a:pt x="1054885" y="5476119"/>
                  <a:pt x="944380" y="5531371"/>
                </a:cubicBezTo>
                <a:cubicBezTo>
                  <a:pt x="912152" y="5547485"/>
                  <a:pt x="889771" y="5584264"/>
                  <a:pt x="854439" y="5591331"/>
                </a:cubicBezTo>
                <a:cubicBezTo>
                  <a:pt x="829456" y="5596328"/>
                  <a:pt x="804206" y="5600142"/>
                  <a:pt x="779489" y="5606322"/>
                </a:cubicBezTo>
                <a:cubicBezTo>
                  <a:pt x="764160" y="5610154"/>
                  <a:pt x="750197" y="5619352"/>
                  <a:pt x="734518" y="5621312"/>
                </a:cubicBezTo>
                <a:cubicBezTo>
                  <a:pt x="669872" y="5629393"/>
                  <a:pt x="604472" y="5629819"/>
                  <a:pt x="539646" y="5636302"/>
                </a:cubicBezTo>
                <a:cubicBezTo>
                  <a:pt x="429769" y="5647290"/>
                  <a:pt x="434715" y="5616626"/>
                  <a:pt x="434715" y="5666282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9384343">
            <a:off x="6656568" y="4990193"/>
            <a:ext cx="1159622" cy="19220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Днепр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57207" y="2743200"/>
            <a:ext cx="2394739" cy="2938072"/>
          </a:xfrm>
          <a:custGeom>
            <a:avLst/>
            <a:gdLst>
              <a:gd name="connsiteX0" fmla="*/ 0 w 2394739"/>
              <a:gd name="connsiteY0" fmla="*/ 0 h 2938072"/>
              <a:gd name="connsiteX1" fmla="*/ 89941 w 2394739"/>
              <a:gd name="connsiteY1" fmla="*/ 44970 h 2938072"/>
              <a:gd name="connsiteX2" fmla="*/ 119921 w 2394739"/>
              <a:gd name="connsiteY2" fmla="*/ 89941 h 2938072"/>
              <a:gd name="connsiteX3" fmla="*/ 134911 w 2394739"/>
              <a:gd name="connsiteY3" fmla="*/ 164892 h 2938072"/>
              <a:gd name="connsiteX4" fmla="*/ 224852 w 2394739"/>
              <a:gd name="connsiteY4" fmla="*/ 209862 h 2938072"/>
              <a:gd name="connsiteX5" fmla="*/ 359763 w 2394739"/>
              <a:gd name="connsiteY5" fmla="*/ 194872 h 2938072"/>
              <a:gd name="connsiteX6" fmla="*/ 404734 w 2394739"/>
              <a:gd name="connsiteY6" fmla="*/ 164892 h 2938072"/>
              <a:gd name="connsiteX7" fmla="*/ 584616 w 2394739"/>
              <a:gd name="connsiteY7" fmla="*/ 119921 h 2938072"/>
              <a:gd name="connsiteX8" fmla="*/ 644577 w 2394739"/>
              <a:gd name="connsiteY8" fmla="*/ 89941 h 2938072"/>
              <a:gd name="connsiteX9" fmla="*/ 749508 w 2394739"/>
              <a:gd name="connsiteY9" fmla="*/ 134911 h 2938072"/>
              <a:gd name="connsiteX10" fmla="*/ 764498 w 2394739"/>
              <a:gd name="connsiteY10" fmla="*/ 194872 h 2938072"/>
              <a:gd name="connsiteX11" fmla="*/ 794478 w 2394739"/>
              <a:gd name="connsiteY11" fmla="*/ 284813 h 2938072"/>
              <a:gd name="connsiteX12" fmla="*/ 809468 w 2394739"/>
              <a:gd name="connsiteY12" fmla="*/ 539646 h 2938072"/>
              <a:gd name="connsiteX13" fmla="*/ 839449 w 2394739"/>
              <a:gd name="connsiteY13" fmla="*/ 569626 h 2938072"/>
              <a:gd name="connsiteX14" fmla="*/ 869429 w 2394739"/>
              <a:gd name="connsiteY14" fmla="*/ 614597 h 2938072"/>
              <a:gd name="connsiteX15" fmla="*/ 959370 w 2394739"/>
              <a:gd name="connsiteY15" fmla="*/ 674557 h 2938072"/>
              <a:gd name="connsiteX16" fmla="*/ 1004341 w 2394739"/>
              <a:gd name="connsiteY16" fmla="*/ 764498 h 2938072"/>
              <a:gd name="connsiteX17" fmla="*/ 1019331 w 2394739"/>
              <a:gd name="connsiteY17" fmla="*/ 869430 h 2938072"/>
              <a:gd name="connsiteX18" fmla="*/ 1124262 w 2394739"/>
              <a:gd name="connsiteY18" fmla="*/ 989351 h 2938072"/>
              <a:gd name="connsiteX19" fmla="*/ 1169232 w 2394739"/>
              <a:gd name="connsiteY19" fmla="*/ 1034321 h 2938072"/>
              <a:gd name="connsiteX20" fmla="*/ 1199213 w 2394739"/>
              <a:gd name="connsiteY20" fmla="*/ 1064302 h 2938072"/>
              <a:gd name="connsiteX21" fmla="*/ 1244183 w 2394739"/>
              <a:gd name="connsiteY21" fmla="*/ 1079292 h 2938072"/>
              <a:gd name="connsiteX22" fmla="*/ 1274163 w 2394739"/>
              <a:gd name="connsiteY22" fmla="*/ 1124262 h 2938072"/>
              <a:gd name="connsiteX23" fmla="*/ 1349114 w 2394739"/>
              <a:gd name="connsiteY23" fmla="*/ 1199213 h 2938072"/>
              <a:gd name="connsiteX24" fmla="*/ 1409075 w 2394739"/>
              <a:gd name="connsiteY24" fmla="*/ 1349115 h 2938072"/>
              <a:gd name="connsiteX25" fmla="*/ 1454045 w 2394739"/>
              <a:gd name="connsiteY25" fmla="*/ 1394085 h 2938072"/>
              <a:gd name="connsiteX26" fmla="*/ 1573967 w 2394739"/>
              <a:gd name="connsiteY26" fmla="*/ 1424066 h 2938072"/>
              <a:gd name="connsiteX27" fmla="*/ 1618937 w 2394739"/>
              <a:gd name="connsiteY27" fmla="*/ 1454046 h 2938072"/>
              <a:gd name="connsiteX28" fmla="*/ 1753849 w 2394739"/>
              <a:gd name="connsiteY28" fmla="*/ 1484026 h 2938072"/>
              <a:gd name="connsiteX29" fmla="*/ 1813809 w 2394739"/>
              <a:gd name="connsiteY29" fmla="*/ 1558977 h 2938072"/>
              <a:gd name="connsiteX30" fmla="*/ 1873770 w 2394739"/>
              <a:gd name="connsiteY30" fmla="*/ 1618938 h 2938072"/>
              <a:gd name="connsiteX31" fmla="*/ 1933731 w 2394739"/>
              <a:gd name="connsiteY31" fmla="*/ 1693889 h 2938072"/>
              <a:gd name="connsiteX32" fmla="*/ 1963711 w 2394739"/>
              <a:gd name="connsiteY32" fmla="*/ 1738859 h 2938072"/>
              <a:gd name="connsiteX33" fmla="*/ 1993691 w 2394739"/>
              <a:gd name="connsiteY33" fmla="*/ 1858780 h 2938072"/>
              <a:gd name="connsiteX34" fmla="*/ 2008682 w 2394739"/>
              <a:gd name="connsiteY34" fmla="*/ 1903751 h 2938072"/>
              <a:gd name="connsiteX35" fmla="*/ 2068642 w 2394739"/>
              <a:gd name="connsiteY35" fmla="*/ 1963711 h 2938072"/>
              <a:gd name="connsiteX36" fmla="*/ 2083632 w 2394739"/>
              <a:gd name="connsiteY36" fmla="*/ 2008682 h 2938072"/>
              <a:gd name="connsiteX37" fmla="*/ 2113613 w 2394739"/>
              <a:gd name="connsiteY37" fmla="*/ 2038662 h 2938072"/>
              <a:gd name="connsiteX38" fmla="*/ 2188563 w 2394739"/>
              <a:gd name="connsiteY38" fmla="*/ 2128603 h 2938072"/>
              <a:gd name="connsiteX39" fmla="*/ 2203554 w 2394739"/>
              <a:gd name="connsiteY39" fmla="*/ 2188564 h 2938072"/>
              <a:gd name="connsiteX40" fmla="*/ 2233534 w 2394739"/>
              <a:gd name="connsiteY40" fmla="*/ 2353456 h 2938072"/>
              <a:gd name="connsiteX41" fmla="*/ 2248524 w 2394739"/>
              <a:gd name="connsiteY41" fmla="*/ 2398426 h 2938072"/>
              <a:gd name="connsiteX42" fmla="*/ 2293495 w 2394739"/>
              <a:gd name="connsiteY42" fmla="*/ 2548328 h 2938072"/>
              <a:gd name="connsiteX43" fmla="*/ 2323475 w 2394739"/>
              <a:gd name="connsiteY43" fmla="*/ 2593298 h 2938072"/>
              <a:gd name="connsiteX44" fmla="*/ 2368445 w 2394739"/>
              <a:gd name="connsiteY44" fmla="*/ 2743200 h 2938072"/>
              <a:gd name="connsiteX45" fmla="*/ 2383436 w 2394739"/>
              <a:gd name="connsiteY45" fmla="*/ 2788170 h 2938072"/>
              <a:gd name="connsiteX46" fmla="*/ 2383436 w 2394739"/>
              <a:gd name="connsiteY46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94739" h="2938072">
                <a:moveTo>
                  <a:pt x="0" y="0"/>
                </a:moveTo>
                <a:cubicBezTo>
                  <a:pt x="36574" y="12191"/>
                  <a:pt x="60883" y="15912"/>
                  <a:pt x="89941" y="44970"/>
                </a:cubicBezTo>
                <a:cubicBezTo>
                  <a:pt x="102680" y="57709"/>
                  <a:pt x="109928" y="74951"/>
                  <a:pt x="119921" y="89941"/>
                </a:cubicBezTo>
                <a:cubicBezTo>
                  <a:pt x="124918" y="114925"/>
                  <a:pt x="122270" y="142771"/>
                  <a:pt x="134911" y="164892"/>
                </a:cubicBezTo>
                <a:cubicBezTo>
                  <a:pt x="148585" y="188822"/>
                  <a:pt x="201770" y="202168"/>
                  <a:pt x="224852" y="209862"/>
                </a:cubicBezTo>
                <a:cubicBezTo>
                  <a:pt x="269822" y="204865"/>
                  <a:pt x="315867" y="205846"/>
                  <a:pt x="359763" y="194872"/>
                </a:cubicBezTo>
                <a:cubicBezTo>
                  <a:pt x="377241" y="190503"/>
                  <a:pt x="388620" y="172949"/>
                  <a:pt x="404734" y="164892"/>
                </a:cubicBezTo>
                <a:cubicBezTo>
                  <a:pt x="482321" y="126099"/>
                  <a:pt x="492661" y="133057"/>
                  <a:pt x="584616" y="119921"/>
                </a:cubicBezTo>
                <a:cubicBezTo>
                  <a:pt x="604603" y="109928"/>
                  <a:pt x="622368" y="92409"/>
                  <a:pt x="644577" y="89941"/>
                </a:cubicBezTo>
                <a:cubicBezTo>
                  <a:pt x="708518" y="82836"/>
                  <a:pt x="715305" y="100709"/>
                  <a:pt x="749508" y="134911"/>
                </a:cubicBezTo>
                <a:cubicBezTo>
                  <a:pt x="754505" y="154898"/>
                  <a:pt x="758578" y="175139"/>
                  <a:pt x="764498" y="194872"/>
                </a:cubicBezTo>
                <a:cubicBezTo>
                  <a:pt x="773579" y="225141"/>
                  <a:pt x="794478" y="284813"/>
                  <a:pt x="794478" y="284813"/>
                </a:cubicBezTo>
                <a:cubicBezTo>
                  <a:pt x="799475" y="369757"/>
                  <a:pt x="796197" y="455596"/>
                  <a:pt x="809468" y="539646"/>
                </a:cubicBezTo>
                <a:cubicBezTo>
                  <a:pt x="811672" y="553606"/>
                  <a:pt x="830620" y="558590"/>
                  <a:pt x="839449" y="569626"/>
                </a:cubicBezTo>
                <a:cubicBezTo>
                  <a:pt x="850704" y="583694"/>
                  <a:pt x="855871" y="602733"/>
                  <a:pt x="869429" y="614597"/>
                </a:cubicBezTo>
                <a:cubicBezTo>
                  <a:pt x="896546" y="638324"/>
                  <a:pt x="959370" y="674557"/>
                  <a:pt x="959370" y="674557"/>
                </a:cubicBezTo>
                <a:cubicBezTo>
                  <a:pt x="984634" y="712454"/>
                  <a:pt x="995476" y="720172"/>
                  <a:pt x="1004341" y="764498"/>
                </a:cubicBezTo>
                <a:cubicBezTo>
                  <a:pt x="1011270" y="799144"/>
                  <a:pt x="1009178" y="835588"/>
                  <a:pt x="1019331" y="869430"/>
                </a:cubicBezTo>
                <a:cubicBezTo>
                  <a:pt x="1029955" y="904843"/>
                  <a:pt x="1112970" y="978059"/>
                  <a:pt x="1124262" y="989351"/>
                </a:cubicBezTo>
                <a:lnTo>
                  <a:pt x="1169232" y="1034321"/>
                </a:lnTo>
                <a:cubicBezTo>
                  <a:pt x="1179226" y="1044315"/>
                  <a:pt x="1185805" y="1059833"/>
                  <a:pt x="1199213" y="1064302"/>
                </a:cubicBezTo>
                <a:lnTo>
                  <a:pt x="1244183" y="1079292"/>
                </a:lnTo>
                <a:cubicBezTo>
                  <a:pt x="1254176" y="1094282"/>
                  <a:pt x="1262300" y="1110704"/>
                  <a:pt x="1274163" y="1124262"/>
                </a:cubicBezTo>
                <a:cubicBezTo>
                  <a:pt x="1297429" y="1150852"/>
                  <a:pt x="1349114" y="1199213"/>
                  <a:pt x="1349114" y="1199213"/>
                </a:cubicBezTo>
                <a:cubicBezTo>
                  <a:pt x="1362765" y="1240166"/>
                  <a:pt x="1381506" y="1310518"/>
                  <a:pt x="1409075" y="1349115"/>
                </a:cubicBezTo>
                <a:cubicBezTo>
                  <a:pt x="1421397" y="1366365"/>
                  <a:pt x="1436406" y="1382326"/>
                  <a:pt x="1454045" y="1394085"/>
                </a:cubicBezTo>
                <a:cubicBezTo>
                  <a:pt x="1473798" y="1407253"/>
                  <a:pt x="1563159" y="1421904"/>
                  <a:pt x="1573967" y="1424066"/>
                </a:cubicBezTo>
                <a:cubicBezTo>
                  <a:pt x="1588957" y="1434059"/>
                  <a:pt x="1602378" y="1446949"/>
                  <a:pt x="1618937" y="1454046"/>
                </a:cubicBezTo>
                <a:cubicBezTo>
                  <a:pt x="1637460" y="1461984"/>
                  <a:pt x="1740510" y="1481358"/>
                  <a:pt x="1753849" y="1484026"/>
                </a:cubicBezTo>
                <a:cubicBezTo>
                  <a:pt x="1855918" y="1586098"/>
                  <a:pt x="1700334" y="1426590"/>
                  <a:pt x="1813809" y="1558977"/>
                </a:cubicBezTo>
                <a:cubicBezTo>
                  <a:pt x="1832204" y="1580438"/>
                  <a:pt x="1858091" y="1595419"/>
                  <a:pt x="1873770" y="1618938"/>
                </a:cubicBezTo>
                <a:cubicBezTo>
                  <a:pt x="1966044" y="1757348"/>
                  <a:pt x="1848292" y="1587091"/>
                  <a:pt x="1933731" y="1693889"/>
                </a:cubicBezTo>
                <a:cubicBezTo>
                  <a:pt x="1944985" y="1707957"/>
                  <a:pt x="1953718" y="1723869"/>
                  <a:pt x="1963711" y="1738859"/>
                </a:cubicBezTo>
                <a:cubicBezTo>
                  <a:pt x="1997979" y="1841666"/>
                  <a:pt x="1957508" y="1714053"/>
                  <a:pt x="1993691" y="1858780"/>
                </a:cubicBezTo>
                <a:cubicBezTo>
                  <a:pt x="1997523" y="1874109"/>
                  <a:pt x="1999498" y="1890893"/>
                  <a:pt x="2008682" y="1903751"/>
                </a:cubicBezTo>
                <a:cubicBezTo>
                  <a:pt x="2025111" y="1926751"/>
                  <a:pt x="2048655" y="1943724"/>
                  <a:pt x="2068642" y="1963711"/>
                </a:cubicBezTo>
                <a:cubicBezTo>
                  <a:pt x="2073639" y="1978701"/>
                  <a:pt x="2075502" y="1995133"/>
                  <a:pt x="2083632" y="2008682"/>
                </a:cubicBezTo>
                <a:cubicBezTo>
                  <a:pt x="2090903" y="2020801"/>
                  <a:pt x="2104784" y="2027626"/>
                  <a:pt x="2113613" y="2038662"/>
                </a:cubicBezTo>
                <a:cubicBezTo>
                  <a:pt x="2197098" y="2143018"/>
                  <a:pt x="2081732" y="2021772"/>
                  <a:pt x="2188563" y="2128603"/>
                </a:cubicBezTo>
                <a:cubicBezTo>
                  <a:pt x="2193560" y="2148590"/>
                  <a:pt x="2199514" y="2168362"/>
                  <a:pt x="2203554" y="2188564"/>
                </a:cubicBezTo>
                <a:cubicBezTo>
                  <a:pt x="2216920" y="2255394"/>
                  <a:pt x="2217456" y="2289142"/>
                  <a:pt x="2233534" y="2353456"/>
                </a:cubicBezTo>
                <a:cubicBezTo>
                  <a:pt x="2237366" y="2368785"/>
                  <a:pt x="2244183" y="2383233"/>
                  <a:pt x="2248524" y="2398426"/>
                </a:cubicBezTo>
                <a:cubicBezTo>
                  <a:pt x="2258999" y="2435089"/>
                  <a:pt x="2275681" y="2521607"/>
                  <a:pt x="2293495" y="2548328"/>
                </a:cubicBezTo>
                <a:lnTo>
                  <a:pt x="2323475" y="2593298"/>
                </a:lnTo>
                <a:cubicBezTo>
                  <a:pt x="2394739" y="2807091"/>
                  <a:pt x="2323124" y="2584580"/>
                  <a:pt x="2368445" y="2743200"/>
                </a:cubicBezTo>
                <a:cubicBezTo>
                  <a:pt x="2372786" y="2758393"/>
                  <a:pt x="2382224" y="2772416"/>
                  <a:pt x="2383436" y="2788170"/>
                </a:cubicBezTo>
                <a:cubicBezTo>
                  <a:pt x="2387269" y="2837990"/>
                  <a:pt x="2383436" y="2888105"/>
                  <a:pt x="2383436" y="2938072"/>
                </a:cubicBezTo>
              </a:path>
            </a:pathLst>
          </a:cu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3092163">
            <a:off x="5403450" y="4131165"/>
            <a:ext cx="171451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Южный Буг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423667" y="5528772"/>
            <a:ext cx="1987027" cy="1429162"/>
          </a:xfrm>
          <a:custGeom>
            <a:avLst/>
            <a:gdLst>
              <a:gd name="connsiteX0" fmla="*/ 17763 w 1987027"/>
              <a:gd name="connsiteY0" fmla="*/ 1336723 h 1429162"/>
              <a:gd name="connsiteX1" fmla="*/ 47743 w 1987027"/>
              <a:gd name="connsiteY1" fmla="*/ 782087 h 1429162"/>
              <a:gd name="connsiteX2" fmla="*/ 122694 w 1987027"/>
              <a:gd name="connsiteY2" fmla="*/ 707136 h 1429162"/>
              <a:gd name="connsiteX3" fmla="*/ 227625 w 1987027"/>
              <a:gd name="connsiteY3" fmla="*/ 692146 h 1429162"/>
              <a:gd name="connsiteX4" fmla="*/ 272595 w 1987027"/>
              <a:gd name="connsiteY4" fmla="*/ 662166 h 1429162"/>
              <a:gd name="connsiteX5" fmla="*/ 347546 w 1987027"/>
              <a:gd name="connsiteY5" fmla="*/ 572225 h 1429162"/>
              <a:gd name="connsiteX6" fmla="*/ 377526 w 1987027"/>
              <a:gd name="connsiteY6" fmla="*/ 467294 h 1429162"/>
              <a:gd name="connsiteX7" fmla="*/ 407507 w 1987027"/>
              <a:gd name="connsiteY7" fmla="*/ 437313 h 1429162"/>
              <a:gd name="connsiteX8" fmla="*/ 437487 w 1987027"/>
              <a:gd name="connsiteY8" fmla="*/ 392343 h 1429162"/>
              <a:gd name="connsiteX9" fmla="*/ 452477 w 1987027"/>
              <a:gd name="connsiteY9" fmla="*/ 347372 h 1429162"/>
              <a:gd name="connsiteX10" fmla="*/ 467467 w 1987027"/>
              <a:gd name="connsiteY10" fmla="*/ 287412 h 1429162"/>
              <a:gd name="connsiteX11" fmla="*/ 512438 w 1987027"/>
              <a:gd name="connsiteY11" fmla="*/ 152500 h 1429162"/>
              <a:gd name="connsiteX12" fmla="*/ 662340 w 1987027"/>
              <a:gd name="connsiteY12" fmla="*/ 62559 h 1429162"/>
              <a:gd name="connsiteX13" fmla="*/ 737290 w 1987027"/>
              <a:gd name="connsiteY13" fmla="*/ 47569 h 1429162"/>
              <a:gd name="connsiteX14" fmla="*/ 872202 w 1987027"/>
              <a:gd name="connsiteY14" fmla="*/ 17589 h 1429162"/>
              <a:gd name="connsiteX15" fmla="*/ 917172 w 1987027"/>
              <a:gd name="connsiteY15" fmla="*/ 2598 h 1429162"/>
              <a:gd name="connsiteX16" fmla="*/ 992123 w 1987027"/>
              <a:gd name="connsiteY16" fmla="*/ 77549 h 1429162"/>
              <a:gd name="connsiteX17" fmla="*/ 977133 w 1987027"/>
              <a:gd name="connsiteY17" fmla="*/ 137510 h 1429162"/>
              <a:gd name="connsiteX18" fmla="*/ 962143 w 1987027"/>
              <a:gd name="connsiteY18" fmla="*/ 182480 h 1429162"/>
              <a:gd name="connsiteX19" fmla="*/ 992123 w 1987027"/>
              <a:gd name="connsiteY19" fmla="*/ 257431 h 1429162"/>
              <a:gd name="connsiteX20" fmla="*/ 1037094 w 1987027"/>
              <a:gd name="connsiteY20" fmla="*/ 287412 h 1429162"/>
              <a:gd name="connsiteX21" fmla="*/ 1157015 w 1987027"/>
              <a:gd name="connsiteY21" fmla="*/ 347372 h 1429162"/>
              <a:gd name="connsiteX22" fmla="*/ 1246956 w 1987027"/>
              <a:gd name="connsiteY22" fmla="*/ 407333 h 1429162"/>
              <a:gd name="connsiteX23" fmla="*/ 1291926 w 1987027"/>
              <a:gd name="connsiteY23" fmla="*/ 437313 h 1429162"/>
              <a:gd name="connsiteX24" fmla="*/ 1411848 w 1987027"/>
              <a:gd name="connsiteY24" fmla="*/ 467294 h 1429162"/>
              <a:gd name="connsiteX25" fmla="*/ 1576740 w 1987027"/>
              <a:gd name="connsiteY25" fmla="*/ 497274 h 1429162"/>
              <a:gd name="connsiteX26" fmla="*/ 1801592 w 1987027"/>
              <a:gd name="connsiteY26" fmla="*/ 542244 h 1429162"/>
              <a:gd name="connsiteX27" fmla="*/ 1951494 w 1987027"/>
              <a:gd name="connsiteY27" fmla="*/ 557235 h 1429162"/>
              <a:gd name="connsiteX28" fmla="*/ 1981474 w 1987027"/>
              <a:gd name="connsiteY28" fmla="*/ 602205 h 1429162"/>
              <a:gd name="connsiteX29" fmla="*/ 1936503 w 1987027"/>
              <a:gd name="connsiteY29" fmla="*/ 707136 h 1429162"/>
              <a:gd name="connsiteX30" fmla="*/ 1876543 w 1987027"/>
              <a:gd name="connsiteY30" fmla="*/ 737117 h 1429162"/>
              <a:gd name="connsiteX31" fmla="*/ 1786602 w 1987027"/>
              <a:gd name="connsiteY31" fmla="*/ 797077 h 1429162"/>
              <a:gd name="connsiteX32" fmla="*/ 1651690 w 1987027"/>
              <a:gd name="connsiteY32" fmla="*/ 857038 h 1429162"/>
              <a:gd name="connsiteX33" fmla="*/ 1561749 w 1987027"/>
              <a:gd name="connsiteY33" fmla="*/ 902008 h 1429162"/>
              <a:gd name="connsiteX34" fmla="*/ 1531769 w 1987027"/>
              <a:gd name="connsiteY34" fmla="*/ 1006939 h 1429162"/>
              <a:gd name="connsiteX35" fmla="*/ 1471808 w 1987027"/>
              <a:gd name="connsiteY35" fmla="*/ 1096880 h 1429162"/>
              <a:gd name="connsiteX36" fmla="*/ 1501789 w 1987027"/>
              <a:gd name="connsiteY36" fmla="*/ 1201812 h 1429162"/>
              <a:gd name="connsiteX37" fmla="*/ 1726641 w 1987027"/>
              <a:gd name="connsiteY37" fmla="*/ 1261772 h 1429162"/>
              <a:gd name="connsiteX38" fmla="*/ 1756622 w 1987027"/>
              <a:gd name="connsiteY38" fmla="*/ 1306743 h 1429162"/>
              <a:gd name="connsiteX39" fmla="*/ 1801592 w 1987027"/>
              <a:gd name="connsiteY39" fmla="*/ 1351713 h 1429162"/>
              <a:gd name="connsiteX40" fmla="*/ 1756622 w 1987027"/>
              <a:gd name="connsiteY40" fmla="*/ 1366703 h 1429162"/>
              <a:gd name="connsiteX41" fmla="*/ 1606720 w 1987027"/>
              <a:gd name="connsiteY41" fmla="*/ 1351713 h 1429162"/>
              <a:gd name="connsiteX42" fmla="*/ 1561749 w 1987027"/>
              <a:gd name="connsiteY42" fmla="*/ 1336723 h 1429162"/>
              <a:gd name="connsiteX43" fmla="*/ 1112044 w 1987027"/>
              <a:gd name="connsiteY43" fmla="*/ 1321733 h 1429162"/>
              <a:gd name="connsiteX44" fmla="*/ 542418 w 1987027"/>
              <a:gd name="connsiteY44" fmla="*/ 1321733 h 1429162"/>
              <a:gd name="connsiteX45" fmla="*/ 92713 w 1987027"/>
              <a:gd name="connsiteY45" fmla="*/ 1351713 h 1429162"/>
              <a:gd name="connsiteX46" fmla="*/ 2772 w 1987027"/>
              <a:gd name="connsiteY46" fmla="*/ 1336723 h 1429162"/>
              <a:gd name="connsiteX47" fmla="*/ 17763 w 1987027"/>
              <a:gd name="connsiteY47" fmla="*/ 1336723 h 142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87027" h="1429162">
                <a:moveTo>
                  <a:pt x="17763" y="1336723"/>
                </a:moveTo>
                <a:cubicBezTo>
                  <a:pt x="25258" y="1244284"/>
                  <a:pt x="29320" y="966317"/>
                  <a:pt x="47743" y="782087"/>
                </a:cubicBezTo>
                <a:cubicBezTo>
                  <a:pt x="50422" y="755301"/>
                  <a:pt x="100029" y="713936"/>
                  <a:pt x="122694" y="707136"/>
                </a:cubicBezTo>
                <a:cubicBezTo>
                  <a:pt x="156536" y="696983"/>
                  <a:pt x="192648" y="697143"/>
                  <a:pt x="227625" y="692146"/>
                </a:cubicBezTo>
                <a:cubicBezTo>
                  <a:pt x="242615" y="682153"/>
                  <a:pt x="258755" y="673699"/>
                  <a:pt x="272595" y="662166"/>
                </a:cubicBezTo>
                <a:cubicBezTo>
                  <a:pt x="315878" y="626097"/>
                  <a:pt x="318067" y="616443"/>
                  <a:pt x="347546" y="572225"/>
                </a:cubicBezTo>
                <a:cubicBezTo>
                  <a:pt x="357539" y="537248"/>
                  <a:pt x="362752" y="500535"/>
                  <a:pt x="377526" y="467294"/>
                </a:cubicBezTo>
                <a:cubicBezTo>
                  <a:pt x="383266" y="454379"/>
                  <a:pt x="398678" y="448349"/>
                  <a:pt x="407507" y="437313"/>
                </a:cubicBezTo>
                <a:cubicBezTo>
                  <a:pt x="418761" y="423245"/>
                  <a:pt x="427494" y="407333"/>
                  <a:pt x="437487" y="392343"/>
                </a:cubicBezTo>
                <a:cubicBezTo>
                  <a:pt x="442484" y="377353"/>
                  <a:pt x="448136" y="362565"/>
                  <a:pt x="452477" y="347372"/>
                </a:cubicBezTo>
                <a:cubicBezTo>
                  <a:pt x="458137" y="327563"/>
                  <a:pt x="461408" y="307103"/>
                  <a:pt x="467467" y="287412"/>
                </a:cubicBezTo>
                <a:cubicBezTo>
                  <a:pt x="481408" y="242105"/>
                  <a:pt x="472996" y="178795"/>
                  <a:pt x="512438" y="152500"/>
                </a:cubicBezTo>
                <a:cubicBezTo>
                  <a:pt x="546651" y="129691"/>
                  <a:pt x="616243" y="77925"/>
                  <a:pt x="662340" y="62559"/>
                </a:cubicBezTo>
                <a:cubicBezTo>
                  <a:pt x="686511" y="54502"/>
                  <a:pt x="712573" y="53748"/>
                  <a:pt x="737290" y="47569"/>
                </a:cubicBezTo>
                <a:cubicBezTo>
                  <a:pt x="884896" y="10668"/>
                  <a:pt x="624718" y="58836"/>
                  <a:pt x="872202" y="17589"/>
                </a:cubicBezTo>
                <a:cubicBezTo>
                  <a:pt x="887192" y="12592"/>
                  <a:pt x="901586" y="0"/>
                  <a:pt x="917172" y="2598"/>
                </a:cubicBezTo>
                <a:cubicBezTo>
                  <a:pt x="954647" y="8844"/>
                  <a:pt x="974635" y="51316"/>
                  <a:pt x="992123" y="77549"/>
                </a:cubicBezTo>
                <a:cubicBezTo>
                  <a:pt x="987126" y="97536"/>
                  <a:pt x="982793" y="117701"/>
                  <a:pt x="977133" y="137510"/>
                </a:cubicBezTo>
                <a:cubicBezTo>
                  <a:pt x="972792" y="152703"/>
                  <a:pt x="960183" y="166801"/>
                  <a:pt x="962143" y="182480"/>
                </a:cubicBezTo>
                <a:cubicBezTo>
                  <a:pt x="965481" y="209180"/>
                  <a:pt x="976483" y="235535"/>
                  <a:pt x="992123" y="257431"/>
                </a:cubicBezTo>
                <a:cubicBezTo>
                  <a:pt x="1002595" y="272091"/>
                  <a:pt x="1021278" y="278785"/>
                  <a:pt x="1037094" y="287412"/>
                </a:cubicBezTo>
                <a:cubicBezTo>
                  <a:pt x="1076329" y="308813"/>
                  <a:pt x="1157015" y="347372"/>
                  <a:pt x="1157015" y="347372"/>
                </a:cubicBezTo>
                <a:cubicBezTo>
                  <a:pt x="1210448" y="400807"/>
                  <a:pt x="1162254" y="358933"/>
                  <a:pt x="1246956" y="407333"/>
                </a:cubicBezTo>
                <a:cubicBezTo>
                  <a:pt x="1262598" y="416271"/>
                  <a:pt x="1274995" y="431156"/>
                  <a:pt x="1291926" y="437313"/>
                </a:cubicBezTo>
                <a:cubicBezTo>
                  <a:pt x="1330650" y="451394"/>
                  <a:pt x="1371874" y="457300"/>
                  <a:pt x="1411848" y="467294"/>
                </a:cubicBezTo>
                <a:cubicBezTo>
                  <a:pt x="1506083" y="490853"/>
                  <a:pt x="1451417" y="479371"/>
                  <a:pt x="1576740" y="497274"/>
                </a:cubicBezTo>
                <a:cubicBezTo>
                  <a:pt x="1672553" y="561149"/>
                  <a:pt x="1601152" y="524022"/>
                  <a:pt x="1801592" y="542244"/>
                </a:cubicBezTo>
                <a:lnTo>
                  <a:pt x="1951494" y="557235"/>
                </a:lnTo>
                <a:cubicBezTo>
                  <a:pt x="1961487" y="572225"/>
                  <a:pt x="1979239" y="584328"/>
                  <a:pt x="1981474" y="602205"/>
                </a:cubicBezTo>
                <a:cubicBezTo>
                  <a:pt x="1987027" y="646632"/>
                  <a:pt x="1971567" y="683760"/>
                  <a:pt x="1936503" y="707136"/>
                </a:cubicBezTo>
                <a:cubicBezTo>
                  <a:pt x="1917910" y="719531"/>
                  <a:pt x="1895704" y="725620"/>
                  <a:pt x="1876543" y="737117"/>
                </a:cubicBezTo>
                <a:cubicBezTo>
                  <a:pt x="1845646" y="755655"/>
                  <a:pt x="1820785" y="785683"/>
                  <a:pt x="1786602" y="797077"/>
                </a:cubicBezTo>
                <a:cubicBezTo>
                  <a:pt x="1554559" y="874426"/>
                  <a:pt x="1794223" y="785772"/>
                  <a:pt x="1651690" y="857038"/>
                </a:cubicBezTo>
                <a:cubicBezTo>
                  <a:pt x="1527566" y="919099"/>
                  <a:pt x="1690631" y="816089"/>
                  <a:pt x="1561749" y="902008"/>
                </a:cubicBezTo>
                <a:cubicBezTo>
                  <a:pt x="1558221" y="916122"/>
                  <a:pt x="1541544" y="989344"/>
                  <a:pt x="1531769" y="1006939"/>
                </a:cubicBezTo>
                <a:cubicBezTo>
                  <a:pt x="1514270" y="1038437"/>
                  <a:pt x="1471808" y="1096880"/>
                  <a:pt x="1471808" y="1096880"/>
                </a:cubicBezTo>
                <a:cubicBezTo>
                  <a:pt x="1481802" y="1131857"/>
                  <a:pt x="1483073" y="1170619"/>
                  <a:pt x="1501789" y="1201812"/>
                </a:cubicBezTo>
                <a:cubicBezTo>
                  <a:pt x="1545336" y="1274391"/>
                  <a:pt x="1670663" y="1256683"/>
                  <a:pt x="1726641" y="1261772"/>
                </a:cubicBezTo>
                <a:cubicBezTo>
                  <a:pt x="1736635" y="1276762"/>
                  <a:pt x="1745088" y="1292903"/>
                  <a:pt x="1756622" y="1306743"/>
                </a:cubicBezTo>
                <a:cubicBezTo>
                  <a:pt x="1770193" y="1323029"/>
                  <a:pt x="1801592" y="1330514"/>
                  <a:pt x="1801592" y="1351713"/>
                </a:cubicBezTo>
                <a:cubicBezTo>
                  <a:pt x="1801592" y="1367514"/>
                  <a:pt x="1771612" y="1361706"/>
                  <a:pt x="1756622" y="1366703"/>
                </a:cubicBezTo>
                <a:cubicBezTo>
                  <a:pt x="1706655" y="1361706"/>
                  <a:pt x="1656353" y="1359349"/>
                  <a:pt x="1606720" y="1351713"/>
                </a:cubicBezTo>
                <a:cubicBezTo>
                  <a:pt x="1591103" y="1349310"/>
                  <a:pt x="1577521" y="1337679"/>
                  <a:pt x="1561749" y="1336723"/>
                </a:cubicBezTo>
                <a:cubicBezTo>
                  <a:pt x="1412039" y="1327650"/>
                  <a:pt x="1261946" y="1326730"/>
                  <a:pt x="1112044" y="1321733"/>
                </a:cubicBezTo>
                <a:cubicBezTo>
                  <a:pt x="902124" y="1251760"/>
                  <a:pt x="1071477" y="1302495"/>
                  <a:pt x="542418" y="1321733"/>
                </a:cubicBezTo>
                <a:cubicBezTo>
                  <a:pt x="267452" y="1331732"/>
                  <a:pt x="304542" y="1330530"/>
                  <a:pt x="92713" y="1351713"/>
                </a:cubicBezTo>
                <a:cubicBezTo>
                  <a:pt x="37596" y="1365492"/>
                  <a:pt x="34593" y="1384452"/>
                  <a:pt x="2772" y="1336723"/>
                </a:cubicBezTo>
                <a:cubicBezTo>
                  <a:pt x="0" y="1332566"/>
                  <a:pt x="10268" y="1429162"/>
                  <a:pt x="17763" y="133672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623279" y="2529014"/>
            <a:ext cx="3177914" cy="3317150"/>
          </a:xfrm>
          <a:custGeom>
            <a:avLst/>
            <a:gdLst>
              <a:gd name="connsiteX0" fmla="*/ 0 w 3177914"/>
              <a:gd name="connsiteY0" fmla="*/ 109255 h 3317150"/>
              <a:gd name="connsiteX1" fmla="*/ 59960 w 3177914"/>
              <a:gd name="connsiteY1" fmla="*/ 64284 h 3317150"/>
              <a:gd name="connsiteX2" fmla="*/ 89941 w 3177914"/>
              <a:gd name="connsiteY2" fmla="*/ 34304 h 3317150"/>
              <a:gd name="connsiteX3" fmla="*/ 134911 w 3177914"/>
              <a:gd name="connsiteY3" fmla="*/ 4324 h 3317150"/>
              <a:gd name="connsiteX4" fmla="*/ 284813 w 3177914"/>
              <a:gd name="connsiteY4" fmla="*/ 19314 h 3317150"/>
              <a:gd name="connsiteX5" fmla="*/ 314793 w 3177914"/>
              <a:gd name="connsiteY5" fmla="*/ 79275 h 3317150"/>
              <a:gd name="connsiteX6" fmla="*/ 359764 w 3177914"/>
              <a:gd name="connsiteY6" fmla="*/ 124245 h 3317150"/>
              <a:gd name="connsiteX7" fmla="*/ 434714 w 3177914"/>
              <a:gd name="connsiteY7" fmla="*/ 214186 h 3317150"/>
              <a:gd name="connsiteX8" fmla="*/ 479685 w 3177914"/>
              <a:gd name="connsiteY8" fmla="*/ 244166 h 3317150"/>
              <a:gd name="connsiteX9" fmla="*/ 539646 w 3177914"/>
              <a:gd name="connsiteY9" fmla="*/ 289137 h 3317150"/>
              <a:gd name="connsiteX10" fmla="*/ 644577 w 3177914"/>
              <a:gd name="connsiteY10" fmla="*/ 424048 h 3317150"/>
              <a:gd name="connsiteX11" fmla="*/ 644577 w 3177914"/>
              <a:gd name="connsiteY11" fmla="*/ 424048 h 3317150"/>
              <a:gd name="connsiteX12" fmla="*/ 704537 w 3177914"/>
              <a:gd name="connsiteY12" fmla="*/ 513989 h 3317150"/>
              <a:gd name="connsiteX13" fmla="*/ 734518 w 3177914"/>
              <a:gd name="connsiteY13" fmla="*/ 558960 h 3317150"/>
              <a:gd name="connsiteX14" fmla="*/ 824459 w 3177914"/>
              <a:gd name="connsiteY14" fmla="*/ 618920 h 3317150"/>
              <a:gd name="connsiteX15" fmla="*/ 914400 w 3177914"/>
              <a:gd name="connsiteY15" fmla="*/ 693871 h 3317150"/>
              <a:gd name="connsiteX16" fmla="*/ 959370 w 3177914"/>
              <a:gd name="connsiteY16" fmla="*/ 708861 h 3317150"/>
              <a:gd name="connsiteX17" fmla="*/ 1064301 w 3177914"/>
              <a:gd name="connsiteY17" fmla="*/ 768822 h 3317150"/>
              <a:gd name="connsiteX18" fmla="*/ 1109272 w 3177914"/>
              <a:gd name="connsiteY18" fmla="*/ 798802 h 3317150"/>
              <a:gd name="connsiteX19" fmla="*/ 1169232 w 3177914"/>
              <a:gd name="connsiteY19" fmla="*/ 813793 h 3317150"/>
              <a:gd name="connsiteX20" fmla="*/ 1229193 w 3177914"/>
              <a:gd name="connsiteY20" fmla="*/ 888743 h 3317150"/>
              <a:gd name="connsiteX21" fmla="*/ 1244183 w 3177914"/>
              <a:gd name="connsiteY21" fmla="*/ 978684 h 3317150"/>
              <a:gd name="connsiteX22" fmla="*/ 1304144 w 3177914"/>
              <a:gd name="connsiteY22" fmla="*/ 1083616 h 3317150"/>
              <a:gd name="connsiteX23" fmla="*/ 1319134 w 3177914"/>
              <a:gd name="connsiteY23" fmla="*/ 1128586 h 3317150"/>
              <a:gd name="connsiteX24" fmla="*/ 1409075 w 3177914"/>
              <a:gd name="connsiteY24" fmla="*/ 1233517 h 3317150"/>
              <a:gd name="connsiteX25" fmla="*/ 1454046 w 3177914"/>
              <a:gd name="connsiteY25" fmla="*/ 1248507 h 3317150"/>
              <a:gd name="connsiteX26" fmla="*/ 1633928 w 3177914"/>
              <a:gd name="connsiteY26" fmla="*/ 1233517 h 3317150"/>
              <a:gd name="connsiteX27" fmla="*/ 1678898 w 3177914"/>
              <a:gd name="connsiteY27" fmla="*/ 1218527 h 3317150"/>
              <a:gd name="connsiteX28" fmla="*/ 2053652 w 3177914"/>
              <a:gd name="connsiteY28" fmla="*/ 1233517 h 3317150"/>
              <a:gd name="connsiteX29" fmla="*/ 2098623 w 3177914"/>
              <a:gd name="connsiteY29" fmla="*/ 1278488 h 3317150"/>
              <a:gd name="connsiteX30" fmla="*/ 2128603 w 3177914"/>
              <a:gd name="connsiteY30" fmla="*/ 1338448 h 3317150"/>
              <a:gd name="connsiteX31" fmla="*/ 2173573 w 3177914"/>
              <a:gd name="connsiteY31" fmla="*/ 1368429 h 3317150"/>
              <a:gd name="connsiteX32" fmla="*/ 2203554 w 3177914"/>
              <a:gd name="connsiteY32" fmla="*/ 1398409 h 3317150"/>
              <a:gd name="connsiteX33" fmla="*/ 2218544 w 3177914"/>
              <a:gd name="connsiteY33" fmla="*/ 1443379 h 3317150"/>
              <a:gd name="connsiteX34" fmla="*/ 2278505 w 3177914"/>
              <a:gd name="connsiteY34" fmla="*/ 1503340 h 3317150"/>
              <a:gd name="connsiteX35" fmla="*/ 2323475 w 3177914"/>
              <a:gd name="connsiteY35" fmla="*/ 1548311 h 3317150"/>
              <a:gd name="connsiteX36" fmla="*/ 2383436 w 3177914"/>
              <a:gd name="connsiteY36" fmla="*/ 1608271 h 3317150"/>
              <a:gd name="connsiteX37" fmla="*/ 2428406 w 3177914"/>
              <a:gd name="connsiteY37" fmla="*/ 1653242 h 3317150"/>
              <a:gd name="connsiteX38" fmla="*/ 2488367 w 3177914"/>
              <a:gd name="connsiteY38" fmla="*/ 1668232 h 3317150"/>
              <a:gd name="connsiteX39" fmla="*/ 2533337 w 3177914"/>
              <a:gd name="connsiteY39" fmla="*/ 1728193 h 3317150"/>
              <a:gd name="connsiteX40" fmla="*/ 2548328 w 3177914"/>
              <a:gd name="connsiteY40" fmla="*/ 1803143 h 3317150"/>
              <a:gd name="connsiteX41" fmla="*/ 2563318 w 3177914"/>
              <a:gd name="connsiteY41" fmla="*/ 2027996 h 3317150"/>
              <a:gd name="connsiteX42" fmla="*/ 2608288 w 3177914"/>
              <a:gd name="connsiteY42" fmla="*/ 2192888 h 3317150"/>
              <a:gd name="connsiteX43" fmla="*/ 2623278 w 3177914"/>
              <a:gd name="connsiteY43" fmla="*/ 2267838 h 3317150"/>
              <a:gd name="connsiteX44" fmla="*/ 2638269 w 3177914"/>
              <a:gd name="connsiteY44" fmla="*/ 2372770 h 3317150"/>
              <a:gd name="connsiteX45" fmla="*/ 2653259 w 3177914"/>
              <a:gd name="connsiteY45" fmla="*/ 2447720 h 3317150"/>
              <a:gd name="connsiteX46" fmla="*/ 2668249 w 3177914"/>
              <a:gd name="connsiteY46" fmla="*/ 2537661 h 3317150"/>
              <a:gd name="connsiteX47" fmla="*/ 2803160 w 3177914"/>
              <a:gd name="connsiteY47" fmla="*/ 2702553 h 3317150"/>
              <a:gd name="connsiteX48" fmla="*/ 2833141 w 3177914"/>
              <a:gd name="connsiteY48" fmla="*/ 2747524 h 3317150"/>
              <a:gd name="connsiteX49" fmla="*/ 2863121 w 3177914"/>
              <a:gd name="connsiteY49" fmla="*/ 2807484 h 3317150"/>
              <a:gd name="connsiteX50" fmla="*/ 2893101 w 3177914"/>
              <a:gd name="connsiteY50" fmla="*/ 2837465 h 3317150"/>
              <a:gd name="connsiteX51" fmla="*/ 2953062 w 3177914"/>
              <a:gd name="connsiteY51" fmla="*/ 2972376 h 3317150"/>
              <a:gd name="connsiteX52" fmla="*/ 2983042 w 3177914"/>
              <a:gd name="connsiteY52" fmla="*/ 3017347 h 3317150"/>
              <a:gd name="connsiteX53" fmla="*/ 2998032 w 3177914"/>
              <a:gd name="connsiteY53" fmla="*/ 3062317 h 3317150"/>
              <a:gd name="connsiteX54" fmla="*/ 3028013 w 3177914"/>
              <a:gd name="connsiteY54" fmla="*/ 3092297 h 3317150"/>
              <a:gd name="connsiteX55" fmla="*/ 3072983 w 3177914"/>
              <a:gd name="connsiteY55" fmla="*/ 3152258 h 3317150"/>
              <a:gd name="connsiteX56" fmla="*/ 3162924 w 3177914"/>
              <a:gd name="connsiteY56" fmla="*/ 3257189 h 3317150"/>
              <a:gd name="connsiteX57" fmla="*/ 3177914 w 3177914"/>
              <a:gd name="connsiteY57" fmla="*/ 3317150 h 331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177914" h="3317150">
                <a:moveTo>
                  <a:pt x="0" y="109255"/>
                </a:moveTo>
                <a:cubicBezTo>
                  <a:pt x="19987" y="94265"/>
                  <a:pt x="40767" y="80278"/>
                  <a:pt x="59960" y="64284"/>
                </a:cubicBezTo>
                <a:cubicBezTo>
                  <a:pt x="70817" y="55236"/>
                  <a:pt x="78905" y="43133"/>
                  <a:pt x="89941" y="34304"/>
                </a:cubicBezTo>
                <a:cubicBezTo>
                  <a:pt x="104009" y="23050"/>
                  <a:pt x="119921" y="14317"/>
                  <a:pt x="134911" y="4324"/>
                </a:cubicBezTo>
                <a:cubicBezTo>
                  <a:pt x="184878" y="9321"/>
                  <a:pt x="238459" y="0"/>
                  <a:pt x="284813" y="19314"/>
                </a:cubicBezTo>
                <a:cubicBezTo>
                  <a:pt x="305440" y="27909"/>
                  <a:pt x="301805" y="61091"/>
                  <a:pt x="314793" y="79275"/>
                </a:cubicBezTo>
                <a:cubicBezTo>
                  <a:pt x="327115" y="96526"/>
                  <a:pt x="346193" y="107959"/>
                  <a:pt x="359764" y="124245"/>
                </a:cubicBezTo>
                <a:cubicBezTo>
                  <a:pt x="413363" y="188563"/>
                  <a:pt x="363049" y="154466"/>
                  <a:pt x="434714" y="214186"/>
                </a:cubicBezTo>
                <a:cubicBezTo>
                  <a:pt x="448554" y="225719"/>
                  <a:pt x="465025" y="233694"/>
                  <a:pt x="479685" y="244166"/>
                </a:cubicBezTo>
                <a:cubicBezTo>
                  <a:pt x="500015" y="258687"/>
                  <a:pt x="519659" y="274147"/>
                  <a:pt x="539646" y="289137"/>
                </a:cubicBezTo>
                <a:cubicBezTo>
                  <a:pt x="585427" y="380699"/>
                  <a:pt x="553825" y="333296"/>
                  <a:pt x="644577" y="424048"/>
                </a:cubicBezTo>
                <a:lnTo>
                  <a:pt x="644577" y="424048"/>
                </a:lnTo>
                <a:lnTo>
                  <a:pt x="704537" y="513989"/>
                </a:lnTo>
                <a:cubicBezTo>
                  <a:pt x="714531" y="528979"/>
                  <a:pt x="719528" y="548966"/>
                  <a:pt x="734518" y="558960"/>
                </a:cubicBezTo>
                <a:cubicBezTo>
                  <a:pt x="764498" y="578947"/>
                  <a:pt x="798981" y="593441"/>
                  <a:pt x="824459" y="618920"/>
                </a:cubicBezTo>
                <a:cubicBezTo>
                  <a:pt x="855309" y="649771"/>
                  <a:pt x="872823" y="670113"/>
                  <a:pt x="914400" y="693871"/>
                </a:cubicBezTo>
                <a:cubicBezTo>
                  <a:pt x="928119" y="701710"/>
                  <a:pt x="944380" y="703864"/>
                  <a:pt x="959370" y="708861"/>
                </a:cubicBezTo>
                <a:cubicBezTo>
                  <a:pt x="1068925" y="781898"/>
                  <a:pt x="931183" y="692755"/>
                  <a:pt x="1064301" y="768822"/>
                </a:cubicBezTo>
                <a:cubicBezTo>
                  <a:pt x="1079943" y="777760"/>
                  <a:pt x="1092713" y="791705"/>
                  <a:pt x="1109272" y="798802"/>
                </a:cubicBezTo>
                <a:cubicBezTo>
                  <a:pt x="1128208" y="806918"/>
                  <a:pt x="1149245" y="808796"/>
                  <a:pt x="1169232" y="813793"/>
                </a:cubicBezTo>
                <a:cubicBezTo>
                  <a:pt x="1189701" y="834261"/>
                  <a:pt x="1219738" y="860377"/>
                  <a:pt x="1229193" y="888743"/>
                </a:cubicBezTo>
                <a:cubicBezTo>
                  <a:pt x="1238804" y="917577"/>
                  <a:pt x="1235449" y="949572"/>
                  <a:pt x="1244183" y="978684"/>
                </a:cubicBezTo>
                <a:cubicBezTo>
                  <a:pt x="1263892" y="1044380"/>
                  <a:pt x="1276546" y="1028420"/>
                  <a:pt x="1304144" y="1083616"/>
                </a:cubicBezTo>
                <a:cubicBezTo>
                  <a:pt x="1311210" y="1097749"/>
                  <a:pt x="1311295" y="1114867"/>
                  <a:pt x="1319134" y="1128586"/>
                </a:cubicBezTo>
                <a:cubicBezTo>
                  <a:pt x="1331922" y="1150965"/>
                  <a:pt x="1384539" y="1217160"/>
                  <a:pt x="1409075" y="1233517"/>
                </a:cubicBezTo>
                <a:cubicBezTo>
                  <a:pt x="1422222" y="1242282"/>
                  <a:pt x="1439056" y="1243510"/>
                  <a:pt x="1454046" y="1248507"/>
                </a:cubicBezTo>
                <a:cubicBezTo>
                  <a:pt x="1514007" y="1243510"/>
                  <a:pt x="1574287" y="1241469"/>
                  <a:pt x="1633928" y="1233517"/>
                </a:cubicBezTo>
                <a:cubicBezTo>
                  <a:pt x="1649590" y="1231429"/>
                  <a:pt x="1663097" y="1218527"/>
                  <a:pt x="1678898" y="1218527"/>
                </a:cubicBezTo>
                <a:cubicBezTo>
                  <a:pt x="1803916" y="1218527"/>
                  <a:pt x="1928734" y="1228520"/>
                  <a:pt x="2053652" y="1233517"/>
                </a:cubicBezTo>
                <a:cubicBezTo>
                  <a:pt x="2068642" y="1248507"/>
                  <a:pt x="2086301" y="1261237"/>
                  <a:pt x="2098623" y="1278488"/>
                </a:cubicBezTo>
                <a:cubicBezTo>
                  <a:pt x="2111611" y="1296671"/>
                  <a:pt x="2114298" y="1321281"/>
                  <a:pt x="2128603" y="1338448"/>
                </a:cubicBezTo>
                <a:cubicBezTo>
                  <a:pt x="2140136" y="1352288"/>
                  <a:pt x="2159505" y="1357175"/>
                  <a:pt x="2173573" y="1368429"/>
                </a:cubicBezTo>
                <a:cubicBezTo>
                  <a:pt x="2184609" y="1377258"/>
                  <a:pt x="2193560" y="1388416"/>
                  <a:pt x="2203554" y="1398409"/>
                </a:cubicBezTo>
                <a:cubicBezTo>
                  <a:pt x="2208551" y="1413399"/>
                  <a:pt x="2209360" y="1430521"/>
                  <a:pt x="2218544" y="1443379"/>
                </a:cubicBezTo>
                <a:cubicBezTo>
                  <a:pt x="2234973" y="1466380"/>
                  <a:pt x="2258518" y="1483353"/>
                  <a:pt x="2278505" y="1503340"/>
                </a:cubicBezTo>
                <a:lnTo>
                  <a:pt x="2323475" y="1548311"/>
                </a:lnTo>
                <a:lnTo>
                  <a:pt x="2383436" y="1608271"/>
                </a:lnTo>
                <a:cubicBezTo>
                  <a:pt x="2398426" y="1623261"/>
                  <a:pt x="2407840" y="1648100"/>
                  <a:pt x="2428406" y="1653242"/>
                </a:cubicBezTo>
                <a:lnTo>
                  <a:pt x="2488367" y="1668232"/>
                </a:lnTo>
                <a:cubicBezTo>
                  <a:pt x="2503357" y="1688219"/>
                  <a:pt x="2523190" y="1705363"/>
                  <a:pt x="2533337" y="1728193"/>
                </a:cubicBezTo>
                <a:cubicBezTo>
                  <a:pt x="2543685" y="1751475"/>
                  <a:pt x="2545793" y="1777791"/>
                  <a:pt x="2548328" y="1803143"/>
                </a:cubicBezTo>
                <a:cubicBezTo>
                  <a:pt x="2555803" y="1877888"/>
                  <a:pt x="2553602" y="1953510"/>
                  <a:pt x="2563318" y="2027996"/>
                </a:cubicBezTo>
                <a:cubicBezTo>
                  <a:pt x="2583244" y="2180763"/>
                  <a:pt x="2585594" y="2102110"/>
                  <a:pt x="2608288" y="2192888"/>
                </a:cubicBezTo>
                <a:cubicBezTo>
                  <a:pt x="2614467" y="2217605"/>
                  <a:pt x="2619089" y="2242707"/>
                  <a:pt x="2623278" y="2267838"/>
                </a:cubicBezTo>
                <a:cubicBezTo>
                  <a:pt x="2629087" y="2302690"/>
                  <a:pt x="2632460" y="2337918"/>
                  <a:pt x="2638269" y="2372770"/>
                </a:cubicBezTo>
                <a:cubicBezTo>
                  <a:pt x="2642458" y="2397901"/>
                  <a:pt x="2648701" y="2422653"/>
                  <a:pt x="2653259" y="2447720"/>
                </a:cubicBezTo>
                <a:cubicBezTo>
                  <a:pt x="2658696" y="2477624"/>
                  <a:pt x="2656559" y="2509605"/>
                  <a:pt x="2668249" y="2537661"/>
                </a:cubicBezTo>
                <a:cubicBezTo>
                  <a:pt x="2725144" y="2674210"/>
                  <a:pt x="2724956" y="2585248"/>
                  <a:pt x="2803160" y="2702553"/>
                </a:cubicBezTo>
                <a:cubicBezTo>
                  <a:pt x="2813154" y="2717543"/>
                  <a:pt x="2824202" y="2731882"/>
                  <a:pt x="2833141" y="2747524"/>
                </a:cubicBezTo>
                <a:cubicBezTo>
                  <a:pt x="2844228" y="2766926"/>
                  <a:pt x="2850726" y="2788891"/>
                  <a:pt x="2863121" y="2807484"/>
                </a:cubicBezTo>
                <a:cubicBezTo>
                  <a:pt x="2870960" y="2819243"/>
                  <a:pt x="2883108" y="2827471"/>
                  <a:pt x="2893101" y="2837465"/>
                </a:cubicBezTo>
                <a:cubicBezTo>
                  <a:pt x="2914517" y="2891003"/>
                  <a:pt x="2925053" y="2923360"/>
                  <a:pt x="2953062" y="2972376"/>
                </a:cubicBezTo>
                <a:cubicBezTo>
                  <a:pt x="2962000" y="2988018"/>
                  <a:pt x="2974985" y="3001233"/>
                  <a:pt x="2983042" y="3017347"/>
                </a:cubicBezTo>
                <a:cubicBezTo>
                  <a:pt x="2990108" y="3031480"/>
                  <a:pt x="2989902" y="3048768"/>
                  <a:pt x="2998032" y="3062317"/>
                </a:cubicBezTo>
                <a:cubicBezTo>
                  <a:pt x="3005303" y="3074436"/>
                  <a:pt x="3018965" y="3081440"/>
                  <a:pt x="3028013" y="3092297"/>
                </a:cubicBezTo>
                <a:cubicBezTo>
                  <a:pt x="3044007" y="3111490"/>
                  <a:pt x="3056531" y="3133456"/>
                  <a:pt x="3072983" y="3152258"/>
                </a:cubicBezTo>
                <a:cubicBezTo>
                  <a:pt x="3174765" y="3268582"/>
                  <a:pt x="3098729" y="3160896"/>
                  <a:pt x="3162924" y="3257189"/>
                </a:cubicBezTo>
                <a:lnTo>
                  <a:pt x="3177914" y="3317150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3026905">
            <a:off x="4122362" y="4056236"/>
            <a:ext cx="135732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Днестр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286116" y="3571876"/>
            <a:ext cx="2369555" cy="3029939"/>
          </a:xfrm>
          <a:custGeom>
            <a:avLst/>
            <a:gdLst>
              <a:gd name="connsiteX0" fmla="*/ 0 w 2369555"/>
              <a:gd name="connsiteY0" fmla="*/ 1926 h 3029939"/>
              <a:gd name="connsiteX1" fmla="*/ 254833 w 2369555"/>
              <a:gd name="connsiteY1" fmla="*/ 46897 h 3029939"/>
              <a:gd name="connsiteX2" fmla="*/ 284813 w 2369555"/>
              <a:gd name="connsiteY2" fmla="*/ 91867 h 3029939"/>
              <a:gd name="connsiteX3" fmla="*/ 359764 w 2369555"/>
              <a:gd name="connsiteY3" fmla="*/ 151828 h 3029939"/>
              <a:gd name="connsiteX4" fmla="*/ 389744 w 2369555"/>
              <a:gd name="connsiteY4" fmla="*/ 196798 h 3029939"/>
              <a:gd name="connsiteX5" fmla="*/ 449705 w 2369555"/>
              <a:gd name="connsiteY5" fmla="*/ 241769 h 3029939"/>
              <a:gd name="connsiteX6" fmla="*/ 539646 w 2369555"/>
              <a:gd name="connsiteY6" fmla="*/ 301729 h 3029939"/>
              <a:gd name="connsiteX7" fmla="*/ 629587 w 2369555"/>
              <a:gd name="connsiteY7" fmla="*/ 331710 h 3029939"/>
              <a:gd name="connsiteX8" fmla="*/ 674557 w 2369555"/>
              <a:gd name="connsiteY8" fmla="*/ 346700 h 3029939"/>
              <a:gd name="connsiteX9" fmla="*/ 749508 w 2369555"/>
              <a:gd name="connsiteY9" fmla="*/ 361690 h 3029939"/>
              <a:gd name="connsiteX10" fmla="*/ 779489 w 2369555"/>
              <a:gd name="connsiteY10" fmla="*/ 391670 h 3029939"/>
              <a:gd name="connsiteX11" fmla="*/ 959371 w 2369555"/>
              <a:gd name="connsiteY11" fmla="*/ 406661 h 3029939"/>
              <a:gd name="connsiteX12" fmla="*/ 1004341 w 2369555"/>
              <a:gd name="connsiteY12" fmla="*/ 541572 h 3029939"/>
              <a:gd name="connsiteX13" fmla="*/ 1064302 w 2369555"/>
              <a:gd name="connsiteY13" fmla="*/ 631513 h 3029939"/>
              <a:gd name="connsiteX14" fmla="*/ 1109272 w 2369555"/>
              <a:gd name="connsiteY14" fmla="*/ 781415 h 3029939"/>
              <a:gd name="connsiteX15" fmla="*/ 1124262 w 2369555"/>
              <a:gd name="connsiteY15" fmla="*/ 856366 h 3029939"/>
              <a:gd name="connsiteX16" fmla="*/ 1154243 w 2369555"/>
              <a:gd name="connsiteY16" fmla="*/ 946307 h 3029939"/>
              <a:gd name="connsiteX17" fmla="*/ 1199213 w 2369555"/>
              <a:gd name="connsiteY17" fmla="*/ 1096208 h 3029939"/>
              <a:gd name="connsiteX18" fmla="*/ 1229194 w 2369555"/>
              <a:gd name="connsiteY18" fmla="*/ 1231120 h 3029939"/>
              <a:gd name="connsiteX19" fmla="*/ 1274164 w 2369555"/>
              <a:gd name="connsiteY19" fmla="*/ 1381021 h 3029939"/>
              <a:gd name="connsiteX20" fmla="*/ 1304144 w 2369555"/>
              <a:gd name="connsiteY20" fmla="*/ 1411002 h 3029939"/>
              <a:gd name="connsiteX21" fmla="*/ 1334125 w 2369555"/>
              <a:gd name="connsiteY21" fmla="*/ 1530923 h 3029939"/>
              <a:gd name="connsiteX22" fmla="*/ 1349115 w 2369555"/>
              <a:gd name="connsiteY22" fmla="*/ 1575893 h 3029939"/>
              <a:gd name="connsiteX23" fmla="*/ 1379095 w 2369555"/>
              <a:gd name="connsiteY23" fmla="*/ 1695815 h 3029939"/>
              <a:gd name="connsiteX24" fmla="*/ 1394085 w 2369555"/>
              <a:gd name="connsiteY24" fmla="*/ 1755775 h 3029939"/>
              <a:gd name="connsiteX25" fmla="*/ 1454046 w 2369555"/>
              <a:gd name="connsiteY25" fmla="*/ 1830726 h 3029939"/>
              <a:gd name="connsiteX26" fmla="*/ 1454046 w 2369555"/>
              <a:gd name="connsiteY26" fmla="*/ 2145520 h 3029939"/>
              <a:gd name="connsiteX27" fmla="*/ 1394085 w 2369555"/>
              <a:gd name="connsiteY27" fmla="*/ 2235461 h 3029939"/>
              <a:gd name="connsiteX28" fmla="*/ 1349115 w 2369555"/>
              <a:gd name="connsiteY28" fmla="*/ 2340392 h 3029939"/>
              <a:gd name="connsiteX29" fmla="*/ 1379095 w 2369555"/>
              <a:gd name="connsiteY29" fmla="*/ 2460313 h 3029939"/>
              <a:gd name="connsiteX30" fmla="*/ 1409075 w 2369555"/>
              <a:gd name="connsiteY30" fmla="*/ 2640195 h 3029939"/>
              <a:gd name="connsiteX31" fmla="*/ 1424066 w 2369555"/>
              <a:gd name="connsiteY31" fmla="*/ 2954988 h 3029939"/>
              <a:gd name="connsiteX32" fmla="*/ 1454046 w 2369555"/>
              <a:gd name="connsiteY32" fmla="*/ 2984969 h 3029939"/>
              <a:gd name="connsiteX33" fmla="*/ 1603948 w 2369555"/>
              <a:gd name="connsiteY33" fmla="*/ 3029939 h 3029939"/>
              <a:gd name="connsiteX34" fmla="*/ 1663908 w 2369555"/>
              <a:gd name="connsiteY34" fmla="*/ 3014949 h 3029939"/>
              <a:gd name="connsiteX35" fmla="*/ 1723869 w 2369555"/>
              <a:gd name="connsiteY35" fmla="*/ 2984969 h 3029939"/>
              <a:gd name="connsiteX36" fmla="*/ 1768839 w 2369555"/>
              <a:gd name="connsiteY36" fmla="*/ 2969979 h 3029939"/>
              <a:gd name="connsiteX37" fmla="*/ 2068643 w 2369555"/>
              <a:gd name="connsiteY37" fmla="*/ 2984969 h 3029939"/>
              <a:gd name="connsiteX38" fmla="*/ 2203554 w 2369555"/>
              <a:gd name="connsiteY38" fmla="*/ 3014949 h 302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69555" h="3029939">
                <a:moveTo>
                  <a:pt x="0" y="1926"/>
                </a:moveTo>
                <a:cubicBezTo>
                  <a:pt x="60997" y="7009"/>
                  <a:pt x="189177" y="0"/>
                  <a:pt x="254833" y="46897"/>
                </a:cubicBezTo>
                <a:cubicBezTo>
                  <a:pt x="269493" y="57368"/>
                  <a:pt x="273559" y="77799"/>
                  <a:pt x="284813" y="91867"/>
                </a:cubicBezTo>
                <a:cubicBezTo>
                  <a:pt x="309222" y="122378"/>
                  <a:pt x="326377" y="129569"/>
                  <a:pt x="359764" y="151828"/>
                </a:cubicBezTo>
                <a:cubicBezTo>
                  <a:pt x="369757" y="166818"/>
                  <a:pt x="377005" y="184059"/>
                  <a:pt x="389744" y="196798"/>
                </a:cubicBezTo>
                <a:cubicBezTo>
                  <a:pt x="407410" y="214464"/>
                  <a:pt x="429237" y="227442"/>
                  <a:pt x="449705" y="241769"/>
                </a:cubicBezTo>
                <a:cubicBezTo>
                  <a:pt x="479223" y="262432"/>
                  <a:pt x="505463" y="290335"/>
                  <a:pt x="539646" y="301729"/>
                </a:cubicBezTo>
                <a:lnTo>
                  <a:pt x="629587" y="331710"/>
                </a:lnTo>
                <a:cubicBezTo>
                  <a:pt x="644577" y="336707"/>
                  <a:pt x="659063" y="343601"/>
                  <a:pt x="674557" y="346700"/>
                </a:cubicBezTo>
                <a:lnTo>
                  <a:pt x="749508" y="361690"/>
                </a:lnTo>
                <a:cubicBezTo>
                  <a:pt x="759502" y="371683"/>
                  <a:pt x="765670" y="388709"/>
                  <a:pt x="779489" y="391670"/>
                </a:cubicBezTo>
                <a:cubicBezTo>
                  <a:pt x="838322" y="404277"/>
                  <a:pt x="905555" y="379753"/>
                  <a:pt x="959371" y="406661"/>
                </a:cubicBezTo>
                <a:cubicBezTo>
                  <a:pt x="981856" y="417904"/>
                  <a:pt x="985603" y="513465"/>
                  <a:pt x="1004341" y="541572"/>
                </a:cubicBezTo>
                <a:lnTo>
                  <a:pt x="1064302" y="631513"/>
                </a:lnTo>
                <a:cubicBezTo>
                  <a:pt x="1089214" y="706249"/>
                  <a:pt x="1094169" y="713450"/>
                  <a:pt x="1109272" y="781415"/>
                </a:cubicBezTo>
                <a:cubicBezTo>
                  <a:pt x="1114799" y="806287"/>
                  <a:pt x="1117558" y="831785"/>
                  <a:pt x="1124262" y="856366"/>
                </a:cubicBezTo>
                <a:cubicBezTo>
                  <a:pt x="1132577" y="886855"/>
                  <a:pt x="1149048" y="915135"/>
                  <a:pt x="1154243" y="946307"/>
                </a:cubicBezTo>
                <a:cubicBezTo>
                  <a:pt x="1172907" y="1058289"/>
                  <a:pt x="1155641" y="1009062"/>
                  <a:pt x="1199213" y="1096208"/>
                </a:cubicBezTo>
                <a:cubicBezTo>
                  <a:pt x="1226266" y="1258527"/>
                  <a:pt x="1199670" y="1127790"/>
                  <a:pt x="1229194" y="1231120"/>
                </a:cubicBezTo>
                <a:cubicBezTo>
                  <a:pt x="1237346" y="1259653"/>
                  <a:pt x="1259915" y="1366771"/>
                  <a:pt x="1274164" y="1381021"/>
                </a:cubicBezTo>
                <a:lnTo>
                  <a:pt x="1304144" y="1411002"/>
                </a:lnTo>
                <a:cubicBezTo>
                  <a:pt x="1338409" y="1513797"/>
                  <a:pt x="1297946" y="1386212"/>
                  <a:pt x="1334125" y="1530923"/>
                </a:cubicBezTo>
                <a:cubicBezTo>
                  <a:pt x="1337957" y="1546252"/>
                  <a:pt x="1344958" y="1560649"/>
                  <a:pt x="1349115" y="1575893"/>
                </a:cubicBezTo>
                <a:cubicBezTo>
                  <a:pt x="1359956" y="1615645"/>
                  <a:pt x="1369102" y="1655841"/>
                  <a:pt x="1379095" y="1695815"/>
                </a:cubicBezTo>
                <a:cubicBezTo>
                  <a:pt x="1384092" y="1715802"/>
                  <a:pt x="1379517" y="1741207"/>
                  <a:pt x="1394085" y="1755775"/>
                </a:cubicBezTo>
                <a:cubicBezTo>
                  <a:pt x="1436805" y="1798495"/>
                  <a:pt x="1416226" y="1773996"/>
                  <a:pt x="1454046" y="1830726"/>
                </a:cubicBezTo>
                <a:cubicBezTo>
                  <a:pt x="1492811" y="1947024"/>
                  <a:pt x="1496764" y="1940476"/>
                  <a:pt x="1454046" y="2145520"/>
                </a:cubicBezTo>
                <a:cubicBezTo>
                  <a:pt x="1446697" y="2180795"/>
                  <a:pt x="1410199" y="2203233"/>
                  <a:pt x="1394085" y="2235461"/>
                </a:cubicBezTo>
                <a:cubicBezTo>
                  <a:pt x="1357039" y="2309554"/>
                  <a:pt x="1371171" y="2274222"/>
                  <a:pt x="1349115" y="2340392"/>
                </a:cubicBezTo>
                <a:cubicBezTo>
                  <a:pt x="1359108" y="2380366"/>
                  <a:pt x="1373268" y="2419523"/>
                  <a:pt x="1379095" y="2460313"/>
                </a:cubicBezTo>
                <a:cubicBezTo>
                  <a:pt x="1397688" y="2590466"/>
                  <a:pt x="1387156" y="2530598"/>
                  <a:pt x="1409075" y="2640195"/>
                </a:cubicBezTo>
                <a:cubicBezTo>
                  <a:pt x="1414072" y="2745126"/>
                  <a:pt x="1410479" y="2850820"/>
                  <a:pt x="1424066" y="2954988"/>
                </a:cubicBezTo>
                <a:cubicBezTo>
                  <a:pt x="1425894" y="2969002"/>
                  <a:pt x="1441405" y="2978649"/>
                  <a:pt x="1454046" y="2984969"/>
                </a:cubicBezTo>
                <a:cubicBezTo>
                  <a:pt x="1490540" y="3003216"/>
                  <a:pt x="1560913" y="3019181"/>
                  <a:pt x="1603948" y="3029939"/>
                </a:cubicBezTo>
                <a:cubicBezTo>
                  <a:pt x="1623935" y="3024942"/>
                  <a:pt x="1644618" y="3022183"/>
                  <a:pt x="1663908" y="3014949"/>
                </a:cubicBezTo>
                <a:cubicBezTo>
                  <a:pt x="1684831" y="3007103"/>
                  <a:pt x="1703330" y="2993771"/>
                  <a:pt x="1723869" y="2984969"/>
                </a:cubicBezTo>
                <a:cubicBezTo>
                  <a:pt x="1738392" y="2978745"/>
                  <a:pt x="1753849" y="2974976"/>
                  <a:pt x="1768839" y="2969979"/>
                </a:cubicBezTo>
                <a:cubicBezTo>
                  <a:pt x="1868774" y="2974976"/>
                  <a:pt x="1969243" y="2973500"/>
                  <a:pt x="2068643" y="2984969"/>
                </a:cubicBezTo>
                <a:cubicBezTo>
                  <a:pt x="2369555" y="3019689"/>
                  <a:pt x="2033656" y="3014949"/>
                  <a:pt x="2203554" y="301494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4003049">
            <a:off x="4316206" y="4961225"/>
            <a:ext cx="100013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Прут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3507698" y="569626"/>
            <a:ext cx="2563318" cy="1019331"/>
          </a:xfrm>
          <a:custGeom>
            <a:avLst/>
            <a:gdLst>
              <a:gd name="connsiteX0" fmla="*/ 0 w 2563318"/>
              <a:gd name="connsiteY0" fmla="*/ 314794 h 1019331"/>
              <a:gd name="connsiteX1" fmla="*/ 104932 w 2563318"/>
              <a:gd name="connsiteY1" fmla="*/ 254833 h 1019331"/>
              <a:gd name="connsiteX2" fmla="*/ 149902 w 2563318"/>
              <a:gd name="connsiteY2" fmla="*/ 209863 h 1019331"/>
              <a:gd name="connsiteX3" fmla="*/ 269823 w 2563318"/>
              <a:gd name="connsiteY3" fmla="*/ 179882 h 1019331"/>
              <a:gd name="connsiteX4" fmla="*/ 419725 w 2563318"/>
              <a:gd name="connsiteY4" fmla="*/ 134912 h 1019331"/>
              <a:gd name="connsiteX5" fmla="*/ 689548 w 2563318"/>
              <a:gd name="connsiteY5" fmla="*/ 119922 h 1019331"/>
              <a:gd name="connsiteX6" fmla="*/ 749509 w 2563318"/>
              <a:gd name="connsiteY6" fmla="*/ 59961 h 1019331"/>
              <a:gd name="connsiteX7" fmla="*/ 794479 w 2563318"/>
              <a:gd name="connsiteY7" fmla="*/ 14990 h 1019331"/>
              <a:gd name="connsiteX8" fmla="*/ 839450 w 2563318"/>
              <a:gd name="connsiteY8" fmla="*/ 0 h 1019331"/>
              <a:gd name="connsiteX9" fmla="*/ 1124263 w 2563318"/>
              <a:gd name="connsiteY9" fmla="*/ 29981 h 1019331"/>
              <a:gd name="connsiteX10" fmla="*/ 1169233 w 2563318"/>
              <a:gd name="connsiteY10" fmla="*/ 59961 h 1019331"/>
              <a:gd name="connsiteX11" fmla="*/ 1334125 w 2563318"/>
              <a:gd name="connsiteY11" fmla="*/ 104931 h 1019331"/>
              <a:gd name="connsiteX12" fmla="*/ 1903751 w 2563318"/>
              <a:gd name="connsiteY12" fmla="*/ 149902 h 1019331"/>
              <a:gd name="connsiteX13" fmla="*/ 2068643 w 2563318"/>
              <a:gd name="connsiteY13" fmla="*/ 164892 h 1019331"/>
              <a:gd name="connsiteX14" fmla="*/ 2083633 w 2563318"/>
              <a:gd name="connsiteY14" fmla="*/ 344774 h 1019331"/>
              <a:gd name="connsiteX15" fmla="*/ 2128604 w 2563318"/>
              <a:gd name="connsiteY15" fmla="*/ 374754 h 1019331"/>
              <a:gd name="connsiteX16" fmla="*/ 2143594 w 2563318"/>
              <a:gd name="connsiteY16" fmla="*/ 419725 h 1019331"/>
              <a:gd name="connsiteX17" fmla="*/ 2188564 w 2563318"/>
              <a:gd name="connsiteY17" fmla="*/ 464695 h 1019331"/>
              <a:gd name="connsiteX18" fmla="*/ 2203554 w 2563318"/>
              <a:gd name="connsiteY18" fmla="*/ 614597 h 1019331"/>
              <a:gd name="connsiteX19" fmla="*/ 2308486 w 2563318"/>
              <a:gd name="connsiteY19" fmla="*/ 734518 h 1019331"/>
              <a:gd name="connsiteX20" fmla="*/ 2383436 w 2563318"/>
              <a:gd name="connsiteY20" fmla="*/ 824459 h 1019331"/>
              <a:gd name="connsiteX21" fmla="*/ 2413417 w 2563318"/>
              <a:gd name="connsiteY21" fmla="*/ 869430 h 1019331"/>
              <a:gd name="connsiteX22" fmla="*/ 2458387 w 2563318"/>
              <a:gd name="connsiteY22" fmla="*/ 914400 h 1019331"/>
              <a:gd name="connsiteX23" fmla="*/ 2488368 w 2563318"/>
              <a:gd name="connsiteY23" fmla="*/ 959371 h 1019331"/>
              <a:gd name="connsiteX24" fmla="*/ 2563318 w 2563318"/>
              <a:gd name="connsiteY24" fmla="*/ 1019331 h 101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3318" h="1019331">
                <a:moveTo>
                  <a:pt x="0" y="314794"/>
                </a:moveTo>
                <a:cubicBezTo>
                  <a:pt x="36650" y="296468"/>
                  <a:pt x="73153" y="281316"/>
                  <a:pt x="104932" y="254833"/>
                </a:cubicBezTo>
                <a:cubicBezTo>
                  <a:pt x="121218" y="241262"/>
                  <a:pt x="132263" y="221622"/>
                  <a:pt x="149902" y="209863"/>
                </a:cubicBezTo>
                <a:cubicBezTo>
                  <a:pt x="170898" y="195865"/>
                  <a:pt x="257010" y="183377"/>
                  <a:pt x="269823" y="179882"/>
                </a:cubicBezTo>
                <a:cubicBezTo>
                  <a:pt x="294178" y="173240"/>
                  <a:pt x="384605" y="138105"/>
                  <a:pt x="419725" y="134912"/>
                </a:cubicBezTo>
                <a:cubicBezTo>
                  <a:pt x="509435" y="126757"/>
                  <a:pt x="599607" y="124919"/>
                  <a:pt x="689548" y="119922"/>
                </a:cubicBezTo>
                <a:lnTo>
                  <a:pt x="749509" y="59961"/>
                </a:lnTo>
                <a:cubicBezTo>
                  <a:pt x="764499" y="44971"/>
                  <a:pt x="774368" y="21694"/>
                  <a:pt x="794479" y="14990"/>
                </a:cubicBezTo>
                <a:lnTo>
                  <a:pt x="839450" y="0"/>
                </a:lnTo>
                <a:cubicBezTo>
                  <a:pt x="846681" y="517"/>
                  <a:pt x="1063389" y="7153"/>
                  <a:pt x="1124263" y="29981"/>
                </a:cubicBezTo>
                <a:cubicBezTo>
                  <a:pt x="1141132" y="36307"/>
                  <a:pt x="1152770" y="52644"/>
                  <a:pt x="1169233" y="59961"/>
                </a:cubicBezTo>
                <a:cubicBezTo>
                  <a:pt x="1231476" y="87624"/>
                  <a:pt x="1270004" y="92107"/>
                  <a:pt x="1334125" y="104931"/>
                </a:cubicBezTo>
                <a:cubicBezTo>
                  <a:pt x="1526003" y="232854"/>
                  <a:pt x="1348106" y="125744"/>
                  <a:pt x="1903751" y="149902"/>
                </a:cubicBezTo>
                <a:cubicBezTo>
                  <a:pt x="1958890" y="152299"/>
                  <a:pt x="2013679" y="159895"/>
                  <a:pt x="2068643" y="164892"/>
                </a:cubicBezTo>
                <a:cubicBezTo>
                  <a:pt x="2073640" y="224853"/>
                  <a:pt x="2067103" y="286921"/>
                  <a:pt x="2083633" y="344774"/>
                </a:cubicBezTo>
                <a:cubicBezTo>
                  <a:pt x="2088582" y="362097"/>
                  <a:pt x="2117349" y="360686"/>
                  <a:pt x="2128604" y="374754"/>
                </a:cubicBezTo>
                <a:cubicBezTo>
                  <a:pt x="2138475" y="387093"/>
                  <a:pt x="2134829" y="406578"/>
                  <a:pt x="2143594" y="419725"/>
                </a:cubicBezTo>
                <a:cubicBezTo>
                  <a:pt x="2155353" y="437364"/>
                  <a:pt x="2173574" y="449705"/>
                  <a:pt x="2188564" y="464695"/>
                </a:cubicBezTo>
                <a:cubicBezTo>
                  <a:pt x="2193561" y="514662"/>
                  <a:pt x="2192262" y="565666"/>
                  <a:pt x="2203554" y="614597"/>
                </a:cubicBezTo>
                <a:cubicBezTo>
                  <a:pt x="2210990" y="646821"/>
                  <a:pt x="2303447" y="729479"/>
                  <a:pt x="2308486" y="734518"/>
                </a:cubicBezTo>
                <a:cubicBezTo>
                  <a:pt x="2351090" y="777122"/>
                  <a:pt x="2338899" y="762108"/>
                  <a:pt x="2383436" y="824459"/>
                </a:cubicBezTo>
                <a:cubicBezTo>
                  <a:pt x="2393908" y="839119"/>
                  <a:pt x="2401883" y="855590"/>
                  <a:pt x="2413417" y="869430"/>
                </a:cubicBezTo>
                <a:cubicBezTo>
                  <a:pt x="2426988" y="885716"/>
                  <a:pt x="2444816" y="898114"/>
                  <a:pt x="2458387" y="914400"/>
                </a:cubicBezTo>
                <a:cubicBezTo>
                  <a:pt x="2469921" y="928240"/>
                  <a:pt x="2476834" y="945531"/>
                  <a:pt x="2488368" y="959371"/>
                </a:cubicBezTo>
                <a:cubicBezTo>
                  <a:pt x="2526133" y="1004689"/>
                  <a:pt x="2522338" y="998841"/>
                  <a:pt x="2563318" y="101933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471985">
            <a:off x="4286248" y="357166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Припять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0"/>
            <a:ext cx="2643174" cy="56015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полочане </a:t>
            </a:r>
            <a:r>
              <a:rPr lang="ru-RU" dirty="0" smtClean="0"/>
              <a:t>- по Полоте; </a:t>
            </a:r>
          </a:p>
          <a:p>
            <a:r>
              <a:rPr lang="ru-RU" sz="2000" b="1" dirty="0" smtClean="0"/>
              <a:t>ильменские словене </a:t>
            </a:r>
            <a:r>
              <a:rPr lang="ru-RU" dirty="0" smtClean="0"/>
              <a:t>- по рекам Волхов, Щелони, Ловати, Мсте; </a:t>
            </a:r>
          </a:p>
          <a:p>
            <a:r>
              <a:rPr lang="ru-RU" sz="2000" b="1" dirty="0" smtClean="0"/>
              <a:t>кривичи</a:t>
            </a:r>
            <a:r>
              <a:rPr lang="ru-RU" dirty="0" smtClean="0"/>
              <a:t> - в верховьях Днепра, Западной Двины и Волги; </a:t>
            </a:r>
          </a:p>
          <a:p>
            <a:r>
              <a:rPr lang="ru-RU" sz="2000" b="1" dirty="0" smtClean="0"/>
              <a:t>вятичи</a:t>
            </a:r>
            <a:r>
              <a:rPr lang="ru-RU" dirty="0" smtClean="0"/>
              <a:t> - в верховьях Оки; </a:t>
            </a:r>
          </a:p>
          <a:p>
            <a:r>
              <a:rPr lang="ru-RU" sz="2000" b="1" dirty="0" smtClean="0"/>
              <a:t>бужане</a:t>
            </a:r>
            <a:r>
              <a:rPr lang="ru-RU" dirty="0" smtClean="0"/>
              <a:t> - по Западному Бугу; </a:t>
            </a:r>
          </a:p>
          <a:p>
            <a:r>
              <a:rPr lang="ru-RU" sz="2000" b="1" dirty="0" smtClean="0"/>
              <a:t>тиверцы и уличи </a:t>
            </a:r>
            <a:r>
              <a:rPr lang="ru-RU" dirty="0" smtClean="0"/>
              <a:t>- от Днепра до Дуная;</a:t>
            </a:r>
          </a:p>
          <a:p>
            <a:r>
              <a:rPr lang="ru-RU" sz="2000" b="1" dirty="0" smtClean="0"/>
              <a:t> белые хорваты </a:t>
            </a:r>
            <a:r>
              <a:rPr lang="ru-RU" dirty="0" smtClean="0"/>
              <a:t>заняли часть западных склонов Карпат.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9394578">
            <a:off x="7561106" y="-128937"/>
            <a:ext cx="571504" cy="301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 Е В Е Р Я Н 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8614458">
            <a:off x="4607791" y="21390"/>
            <a:ext cx="500066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 Р Е В Л Я Н Е</a:t>
            </a:r>
          </a:p>
        </p:txBody>
      </p:sp>
      <p:sp>
        <p:nvSpPr>
          <p:cNvPr id="27" name="Прямоугольник 26"/>
          <p:cNvSpPr/>
          <p:nvPr/>
        </p:nvSpPr>
        <p:spPr>
          <a:xfrm rot="2978227">
            <a:off x="2492157" y="1996239"/>
            <a:ext cx="300039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О Л Ы Н Я Н 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6086007" y="1229193"/>
            <a:ext cx="3072983" cy="2173574"/>
          </a:xfrm>
          <a:custGeom>
            <a:avLst/>
            <a:gdLst>
              <a:gd name="connsiteX0" fmla="*/ 0 w 3072983"/>
              <a:gd name="connsiteY0" fmla="*/ 914400 h 2173574"/>
              <a:gd name="connsiteX1" fmla="*/ 59960 w 3072983"/>
              <a:gd name="connsiteY1" fmla="*/ 779489 h 2173574"/>
              <a:gd name="connsiteX2" fmla="*/ 74950 w 3072983"/>
              <a:gd name="connsiteY2" fmla="*/ 734518 h 2173574"/>
              <a:gd name="connsiteX3" fmla="*/ 89941 w 3072983"/>
              <a:gd name="connsiteY3" fmla="*/ 689548 h 2173574"/>
              <a:gd name="connsiteX4" fmla="*/ 134911 w 3072983"/>
              <a:gd name="connsiteY4" fmla="*/ 569627 h 2173574"/>
              <a:gd name="connsiteX5" fmla="*/ 179882 w 3072983"/>
              <a:gd name="connsiteY5" fmla="*/ 479686 h 2173574"/>
              <a:gd name="connsiteX6" fmla="*/ 194872 w 3072983"/>
              <a:gd name="connsiteY6" fmla="*/ 434715 h 2173574"/>
              <a:gd name="connsiteX7" fmla="*/ 209862 w 3072983"/>
              <a:gd name="connsiteY7" fmla="*/ 329784 h 2173574"/>
              <a:gd name="connsiteX8" fmla="*/ 284813 w 3072983"/>
              <a:gd name="connsiteY8" fmla="*/ 224853 h 2173574"/>
              <a:gd name="connsiteX9" fmla="*/ 434714 w 3072983"/>
              <a:gd name="connsiteY9" fmla="*/ 209863 h 2173574"/>
              <a:gd name="connsiteX10" fmla="*/ 539645 w 3072983"/>
              <a:gd name="connsiteY10" fmla="*/ 164892 h 2173574"/>
              <a:gd name="connsiteX11" fmla="*/ 569626 w 3072983"/>
              <a:gd name="connsiteY11" fmla="*/ 134912 h 2173574"/>
              <a:gd name="connsiteX12" fmla="*/ 644577 w 3072983"/>
              <a:gd name="connsiteY12" fmla="*/ 149902 h 2173574"/>
              <a:gd name="connsiteX13" fmla="*/ 704537 w 3072983"/>
              <a:gd name="connsiteY13" fmla="*/ 179882 h 2173574"/>
              <a:gd name="connsiteX14" fmla="*/ 914400 w 3072983"/>
              <a:gd name="connsiteY14" fmla="*/ 194873 h 2173574"/>
              <a:gd name="connsiteX15" fmla="*/ 974360 w 3072983"/>
              <a:gd name="connsiteY15" fmla="*/ 209863 h 2173574"/>
              <a:gd name="connsiteX16" fmla="*/ 1064301 w 3072983"/>
              <a:gd name="connsiteY16" fmla="*/ 224853 h 2173574"/>
              <a:gd name="connsiteX17" fmla="*/ 1124262 w 3072983"/>
              <a:gd name="connsiteY17" fmla="*/ 254833 h 2173574"/>
              <a:gd name="connsiteX18" fmla="*/ 1244183 w 3072983"/>
              <a:gd name="connsiteY18" fmla="*/ 269823 h 2173574"/>
              <a:gd name="connsiteX19" fmla="*/ 1289154 w 3072983"/>
              <a:gd name="connsiteY19" fmla="*/ 284814 h 2173574"/>
              <a:gd name="connsiteX20" fmla="*/ 1543986 w 3072983"/>
              <a:gd name="connsiteY20" fmla="*/ 314794 h 2173574"/>
              <a:gd name="connsiteX21" fmla="*/ 1873770 w 3072983"/>
              <a:gd name="connsiteY21" fmla="*/ 284814 h 2173574"/>
              <a:gd name="connsiteX22" fmla="*/ 1963711 w 3072983"/>
              <a:gd name="connsiteY22" fmla="*/ 269823 h 2173574"/>
              <a:gd name="connsiteX23" fmla="*/ 1948721 w 3072983"/>
              <a:gd name="connsiteY23" fmla="*/ 224853 h 2173574"/>
              <a:gd name="connsiteX24" fmla="*/ 1873770 w 3072983"/>
              <a:gd name="connsiteY24" fmla="*/ 149902 h 2173574"/>
              <a:gd name="connsiteX25" fmla="*/ 1843790 w 3072983"/>
              <a:gd name="connsiteY25" fmla="*/ 104932 h 2173574"/>
              <a:gd name="connsiteX26" fmla="*/ 1858780 w 3072983"/>
              <a:gd name="connsiteY26" fmla="*/ 59961 h 2173574"/>
              <a:gd name="connsiteX27" fmla="*/ 1993691 w 3072983"/>
              <a:gd name="connsiteY27" fmla="*/ 0 h 2173574"/>
              <a:gd name="connsiteX28" fmla="*/ 2638268 w 3072983"/>
              <a:gd name="connsiteY28" fmla="*/ 14991 h 2173574"/>
              <a:gd name="connsiteX29" fmla="*/ 2668249 w 3072983"/>
              <a:gd name="connsiteY29" fmla="*/ 44971 h 2173574"/>
              <a:gd name="connsiteX30" fmla="*/ 2713219 w 3072983"/>
              <a:gd name="connsiteY30" fmla="*/ 74951 h 2173574"/>
              <a:gd name="connsiteX31" fmla="*/ 2743200 w 3072983"/>
              <a:gd name="connsiteY31" fmla="*/ 104932 h 2173574"/>
              <a:gd name="connsiteX32" fmla="*/ 2833141 w 3072983"/>
              <a:gd name="connsiteY32" fmla="*/ 164892 h 2173574"/>
              <a:gd name="connsiteX33" fmla="*/ 2908091 w 3072983"/>
              <a:gd name="connsiteY33" fmla="*/ 239843 h 2173574"/>
              <a:gd name="connsiteX34" fmla="*/ 2893101 w 3072983"/>
              <a:gd name="connsiteY34" fmla="*/ 359764 h 2173574"/>
              <a:gd name="connsiteX35" fmla="*/ 2803160 w 3072983"/>
              <a:gd name="connsiteY35" fmla="*/ 479686 h 2173574"/>
              <a:gd name="connsiteX36" fmla="*/ 2803160 w 3072983"/>
              <a:gd name="connsiteY36" fmla="*/ 824459 h 2173574"/>
              <a:gd name="connsiteX37" fmla="*/ 2833141 w 3072983"/>
              <a:gd name="connsiteY37" fmla="*/ 1034322 h 2173574"/>
              <a:gd name="connsiteX38" fmla="*/ 2833141 w 3072983"/>
              <a:gd name="connsiteY38" fmla="*/ 1484027 h 2173574"/>
              <a:gd name="connsiteX39" fmla="*/ 2788170 w 3072983"/>
              <a:gd name="connsiteY39" fmla="*/ 1499017 h 2173574"/>
              <a:gd name="connsiteX40" fmla="*/ 2698229 w 3072983"/>
              <a:gd name="connsiteY40" fmla="*/ 1573968 h 2173574"/>
              <a:gd name="connsiteX41" fmla="*/ 2653259 w 3072983"/>
              <a:gd name="connsiteY41" fmla="*/ 1618938 h 2173574"/>
              <a:gd name="connsiteX42" fmla="*/ 2638268 w 3072983"/>
              <a:gd name="connsiteY42" fmla="*/ 1663909 h 2173574"/>
              <a:gd name="connsiteX43" fmla="*/ 2668249 w 3072983"/>
              <a:gd name="connsiteY43" fmla="*/ 1828800 h 2173574"/>
              <a:gd name="connsiteX44" fmla="*/ 2758190 w 3072983"/>
              <a:gd name="connsiteY44" fmla="*/ 1888761 h 2173574"/>
              <a:gd name="connsiteX45" fmla="*/ 2833141 w 3072983"/>
              <a:gd name="connsiteY45" fmla="*/ 1948722 h 2173574"/>
              <a:gd name="connsiteX46" fmla="*/ 2848131 w 3072983"/>
              <a:gd name="connsiteY46" fmla="*/ 1993692 h 2173574"/>
              <a:gd name="connsiteX47" fmla="*/ 2848131 w 3072983"/>
              <a:gd name="connsiteY47" fmla="*/ 2083633 h 2173574"/>
              <a:gd name="connsiteX48" fmla="*/ 2938072 w 3072983"/>
              <a:gd name="connsiteY48" fmla="*/ 2128604 h 2173574"/>
              <a:gd name="connsiteX49" fmla="*/ 3057993 w 3072983"/>
              <a:gd name="connsiteY49" fmla="*/ 2158584 h 2173574"/>
              <a:gd name="connsiteX50" fmla="*/ 3072983 w 3072983"/>
              <a:gd name="connsiteY50" fmla="*/ 2173574 h 217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072983" h="2173574">
                <a:moveTo>
                  <a:pt x="0" y="914400"/>
                </a:moveTo>
                <a:cubicBezTo>
                  <a:pt x="47509" y="843136"/>
                  <a:pt x="24283" y="886521"/>
                  <a:pt x="59960" y="779489"/>
                </a:cubicBezTo>
                <a:lnTo>
                  <a:pt x="74950" y="734518"/>
                </a:lnTo>
                <a:cubicBezTo>
                  <a:pt x="79947" y="719528"/>
                  <a:pt x="86842" y="705042"/>
                  <a:pt x="89941" y="689548"/>
                </a:cubicBezTo>
                <a:cubicBezTo>
                  <a:pt x="108464" y="596931"/>
                  <a:pt x="90798" y="635796"/>
                  <a:pt x="134911" y="569627"/>
                </a:cubicBezTo>
                <a:cubicBezTo>
                  <a:pt x="172589" y="456591"/>
                  <a:pt x="121763" y="595922"/>
                  <a:pt x="179882" y="479686"/>
                </a:cubicBezTo>
                <a:cubicBezTo>
                  <a:pt x="186949" y="465553"/>
                  <a:pt x="189875" y="449705"/>
                  <a:pt x="194872" y="434715"/>
                </a:cubicBezTo>
                <a:cubicBezTo>
                  <a:pt x="199869" y="399738"/>
                  <a:pt x="201917" y="364211"/>
                  <a:pt x="209862" y="329784"/>
                </a:cubicBezTo>
                <a:cubicBezTo>
                  <a:pt x="227243" y="254464"/>
                  <a:pt x="218659" y="235030"/>
                  <a:pt x="284813" y="224853"/>
                </a:cubicBezTo>
                <a:cubicBezTo>
                  <a:pt x="334445" y="217217"/>
                  <a:pt x="384747" y="214860"/>
                  <a:pt x="434714" y="209863"/>
                </a:cubicBezTo>
                <a:cubicBezTo>
                  <a:pt x="474691" y="196538"/>
                  <a:pt x="502594" y="189593"/>
                  <a:pt x="539645" y="164892"/>
                </a:cubicBezTo>
                <a:cubicBezTo>
                  <a:pt x="551404" y="157052"/>
                  <a:pt x="559632" y="144905"/>
                  <a:pt x="569626" y="134912"/>
                </a:cubicBezTo>
                <a:cubicBezTo>
                  <a:pt x="594610" y="139909"/>
                  <a:pt x="620406" y="141845"/>
                  <a:pt x="644577" y="149902"/>
                </a:cubicBezTo>
                <a:cubicBezTo>
                  <a:pt x="665776" y="156968"/>
                  <a:pt x="682495" y="176208"/>
                  <a:pt x="704537" y="179882"/>
                </a:cubicBezTo>
                <a:cubicBezTo>
                  <a:pt x="773715" y="191412"/>
                  <a:pt x="844446" y="189876"/>
                  <a:pt x="914400" y="194873"/>
                </a:cubicBezTo>
                <a:cubicBezTo>
                  <a:pt x="934387" y="199870"/>
                  <a:pt x="954158" y="205823"/>
                  <a:pt x="974360" y="209863"/>
                </a:cubicBezTo>
                <a:cubicBezTo>
                  <a:pt x="1004164" y="215824"/>
                  <a:pt x="1035189" y="216119"/>
                  <a:pt x="1064301" y="224853"/>
                </a:cubicBezTo>
                <a:cubicBezTo>
                  <a:pt x="1085705" y="231274"/>
                  <a:pt x="1102583" y="249413"/>
                  <a:pt x="1124262" y="254833"/>
                </a:cubicBezTo>
                <a:cubicBezTo>
                  <a:pt x="1163344" y="264603"/>
                  <a:pt x="1204209" y="264826"/>
                  <a:pt x="1244183" y="269823"/>
                </a:cubicBezTo>
                <a:cubicBezTo>
                  <a:pt x="1259173" y="274820"/>
                  <a:pt x="1273729" y="281386"/>
                  <a:pt x="1289154" y="284814"/>
                </a:cubicBezTo>
                <a:cubicBezTo>
                  <a:pt x="1372446" y="303324"/>
                  <a:pt x="1459753" y="307136"/>
                  <a:pt x="1543986" y="314794"/>
                </a:cubicBezTo>
                <a:lnTo>
                  <a:pt x="1873770" y="284814"/>
                </a:lnTo>
                <a:cubicBezTo>
                  <a:pt x="1903991" y="281576"/>
                  <a:pt x="1939977" y="288810"/>
                  <a:pt x="1963711" y="269823"/>
                </a:cubicBezTo>
                <a:cubicBezTo>
                  <a:pt x="1976049" y="259952"/>
                  <a:pt x="1955787" y="238986"/>
                  <a:pt x="1948721" y="224853"/>
                </a:cubicBezTo>
                <a:cubicBezTo>
                  <a:pt x="1923737" y="174884"/>
                  <a:pt x="1918742" y="179883"/>
                  <a:pt x="1873770" y="149902"/>
                </a:cubicBezTo>
                <a:cubicBezTo>
                  <a:pt x="1863777" y="134912"/>
                  <a:pt x="1846752" y="122703"/>
                  <a:pt x="1843790" y="104932"/>
                </a:cubicBezTo>
                <a:cubicBezTo>
                  <a:pt x="1841192" y="89346"/>
                  <a:pt x="1848664" y="72100"/>
                  <a:pt x="1858780" y="59961"/>
                </a:cubicBezTo>
                <a:cubicBezTo>
                  <a:pt x="1902968" y="6936"/>
                  <a:pt x="1931114" y="12516"/>
                  <a:pt x="1993691" y="0"/>
                </a:cubicBezTo>
                <a:cubicBezTo>
                  <a:pt x="2208550" y="4997"/>
                  <a:pt x="2423827" y="695"/>
                  <a:pt x="2638268" y="14991"/>
                </a:cubicBezTo>
                <a:cubicBezTo>
                  <a:pt x="2652370" y="15931"/>
                  <a:pt x="2657213" y="36142"/>
                  <a:pt x="2668249" y="44971"/>
                </a:cubicBezTo>
                <a:cubicBezTo>
                  <a:pt x="2682317" y="56225"/>
                  <a:pt x="2699151" y="63697"/>
                  <a:pt x="2713219" y="74951"/>
                </a:cubicBezTo>
                <a:cubicBezTo>
                  <a:pt x="2724255" y="83780"/>
                  <a:pt x="2731893" y="96452"/>
                  <a:pt x="2743200" y="104932"/>
                </a:cubicBezTo>
                <a:cubicBezTo>
                  <a:pt x="2772025" y="126551"/>
                  <a:pt x="2807663" y="139414"/>
                  <a:pt x="2833141" y="164892"/>
                </a:cubicBezTo>
                <a:lnTo>
                  <a:pt x="2908091" y="239843"/>
                </a:lnTo>
                <a:cubicBezTo>
                  <a:pt x="2903094" y="279817"/>
                  <a:pt x="2906650" y="321826"/>
                  <a:pt x="2893101" y="359764"/>
                </a:cubicBezTo>
                <a:cubicBezTo>
                  <a:pt x="2874267" y="412499"/>
                  <a:pt x="2839413" y="443433"/>
                  <a:pt x="2803160" y="479686"/>
                </a:cubicBezTo>
                <a:cubicBezTo>
                  <a:pt x="2757135" y="617762"/>
                  <a:pt x="2783543" y="520389"/>
                  <a:pt x="2803160" y="824459"/>
                </a:cubicBezTo>
                <a:cubicBezTo>
                  <a:pt x="2813669" y="987354"/>
                  <a:pt x="2802389" y="942070"/>
                  <a:pt x="2833141" y="1034322"/>
                </a:cubicBezTo>
                <a:cubicBezTo>
                  <a:pt x="2857762" y="1206669"/>
                  <a:pt x="2871275" y="1255223"/>
                  <a:pt x="2833141" y="1484027"/>
                </a:cubicBezTo>
                <a:cubicBezTo>
                  <a:pt x="2830543" y="1499613"/>
                  <a:pt x="2803160" y="1494020"/>
                  <a:pt x="2788170" y="1499017"/>
                </a:cubicBezTo>
                <a:cubicBezTo>
                  <a:pt x="2656792" y="1630395"/>
                  <a:pt x="2823447" y="1469620"/>
                  <a:pt x="2698229" y="1573968"/>
                </a:cubicBezTo>
                <a:cubicBezTo>
                  <a:pt x="2681943" y="1587539"/>
                  <a:pt x="2668249" y="1603948"/>
                  <a:pt x="2653259" y="1618938"/>
                </a:cubicBezTo>
                <a:cubicBezTo>
                  <a:pt x="2648262" y="1633928"/>
                  <a:pt x="2637142" y="1648148"/>
                  <a:pt x="2638268" y="1663909"/>
                </a:cubicBezTo>
                <a:cubicBezTo>
                  <a:pt x="2642248" y="1719632"/>
                  <a:pt x="2651820" y="1775406"/>
                  <a:pt x="2668249" y="1828800"/>
                </a:cubicBezTo>
                <a:cubicBezTo>
                  <a:pt x="2676799" y="1856588"/>
                  <a:pt x="2744455" y="1880912"/>
                  <a:pt x="2758190" y="1888761"/>
                </a:cubicBezTo>
                <a:cubicBezTo>
                  <a:pt x="2802312" y="1913974"/>
                  <a:pt x="2800311" y="1915892"/>
                  <a:pt x="2833141" y="1948722"/>
                </a:cubicBezTo>
                <a:cubicBezTo>
                  <a:pt x="2838138" y="1963712"/>
                  <a:pt x="2848131" y="1977891"/>
                  <a:pt x="2848131" y="1993692"/>
                </a:cubicBezTo>
                <a:cubicBezTo>
                  <a:pt x="2848131" y="2060315"/>
                  <a:pt x="2808158" y="2017011"/>
                  <a:pt x="2848131" y="2083633"/>
                </a:cubicBezTo>
                <a:cubicBezTo>
                  <a:pt x="2871147" y="2121994"/>
                  <a:pt x="2895787" y="2119208"/>
                  <a:pt x="2938072" y="2128604"/>
                </a:cubicBezTo>
                <a:cubicBezTo>
                  <a:pt x="2968860" y="2135446"/>
                  <a:pt x="3025849" y="2142512"/>
                  <a:pt x="3057993" y="2158584"/>
                </a:cubicBezTo>
                <a:cubicBezTo>
                  <a:pt x="3064313" y="2161744"/>
                  <a:pt x="3067986" y="2168577"/>
                  <a:pt x="3072983" y="2173574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317688">
            <a:off x="7708432" y="994134"/>
            <a:ext cx="142872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Сейм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90544" y="44970"/>
            <a:ext cx="943316" cy="1372420"/>
          </a:xfrm>
          <a:custGeom>
            <a:avLst/>
            <a:gdLst>
              <a:gd name="connsiteX0" fmla="*/ 929390 w 943316"/>
              <a:gd name="connsiteY0" fmla="*/ 0 h 1372420"/>
              <a:gd name="connsiteX1" fmla="*/ 869430 w 943316"/>
              <a:gd name="connsiteY1" fmla="*/ 179882 h 1372420"/>
              <a:gd name="connsiteX2" fmla="*/ 824459 w 943316"/>
              <a:gd name="connsiteY2" fmla="*/ 194873 h 1372420"/>
              <a:gd name="connsiteX3" fmla="*/ 794479 w 943316"/>
              <a:gd name="connsiteY3" fmla="*/ 239843 h 1372420"/>
              <a:gd name="connsiteX4" fmla="*/ 749508 w 943316"/>
              <a:gd name="connsiteY4" fmla="*/ 269823 h 1372420"/>
              <a:gd name="connsiteX5" fmla="*/ 689548 w 943316"/>
              <a:gd name="connsiteY5" fmla="*/ 359764 h 1372420"/>
              <a:gd name="connsiteX6" fmla="*/ 659567 w 943316"/>
              <a:gd name="connsiteY6" fmla="*/ 404735 h 1372420"/>
              <a:gd name="connsiteX7" fmla="*/ 629587 w 943316"/>
              <a:gd name="connsiteY7" fmla="*/ 449705 h 1372420"/>
              <a:gd name="connsiteX8" fmla="*/ 599607 w 943316"/>
              <a:gd name="connsiteY8" fmla="*/ 479686 h 1372420"/>
              <a:gd name="connsiteX9" fmla="*/ 584617 w 943316"/>
              <a:gd name="connsiteY9" fmla="*/ 554637 h 1372420"/>
              <a:gd name="connsiteX10" fmla="*/ 569626 w 943316"/>
              <a:gd name="connsiteY10" fmla="*/ 614597 h 1372420"/>
              <a:gd name="connsiteX11" fmla="*/ 524656 w 943316"/>
              <a:gd name="connsiteY11" fmla="*/ 809469 h 1372420"/>
              <a:gd name="connsiteX12" fmla="*/ 479686 w 943316"/>
              <a:gd name="connsiteY12" fmla="*/ 914400 h 1372420"/>
              <a:gd name="connsiteX13" fmla="*/ 449705 w 943316"/>
              <a:gd name="connsiteY13" fmla="*/ 1004341 h 1372420"/>
              <a:gd name="connsiteX14" fmla="*/ 389745 w 943316"/>
              <a:gd name="connsiteY14" fmla="*/ 1094282 h 1372420"/>
              <a:gd name="connsiteX15" fmla="*/ 314794 w 943316"/>
              <a:gd name="connsiteY15" fmla="*/ 1229194 h 1372420"/>
              <a:gd name="connsiteX16" fmla="*/ 209863 w 943316"/>
              <a:gd name="connsiteY16" fmla="*/ 1304145 h 1372420"/>
              <a:gd name="connsiteX17" fmla="*/ 89941 w 943316"/>
              <a:gd name="connsiteY17" fmla="*/ 1334125 h 1372420"/>
              <a:gd name="connsiteX18" fmla="*/ 0 w 943316"/>
              <a:gd name="connsiteY18" fmla="*/ 1364105 h 137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3316" h="1372420">
                <a:moveTo>
                  <a:pt x="929390" y="0"/>
                </a:moveTo>
                <a:cubicBezTo>
                  <a:pt x="918630" y="96843"/>
                  <a:pt x="943316" y="130624"/>
                  <a:pt x="869430" y="179882"/>
                </a:cubicBezTo>
                <a:cubicBezTo>
                  <a:pt x="856283" y="188647"/>
                  <a:pt x="839449" y="189876"/>
                  <a:pt x="824459" y="194873"/>
                </a:cubicBezTo>
                <a:cubicBezTo>
                  <a:pt x="814466" y="209863"/>
                  <a:pt x="807218" y="227104"/>
                  <a:pt x="794479" y="239843"/>
                </a:cubicBezTo>
                <a:cubicBezTo>
                  <a:pt x="781740" y="252582"/>
                  <a:pt x="761372" y="256265"/>
                  <a:pt x="749508" y="269823"/>
                </a:cubicBezTo>
                <a:cubicBezTo>
                  <a:pt x="725781" y="296940"/>
                  <a:pt x="709535" y="329784"/>
                  <a:pt x="689548" y="359764"/>
                </a:cubicBezTo>
                <a:lnTo>
                  <a:pt x="659567" y="404735"/>
                </a:lnTo>
                <a:cubicBezTo>
                  <a:pt x="649574" y="419725"/>
                  <a:pt x="642326" y="436966"/>
                  <a:pt x="629587" y="449705"/>
                </a:cubicBezTo>
                <a:lnTo>
                  <a:pt x="599607" y="479686"/>
                </a:lnTo>
                <a:cubicBezTo>
                  <a:pt x="594610" y="504670"/>
                  <a:pt x="590144" y="529765"/>
                  <a:pt x="584617" y="554637"/>
                </a:cubicBezTo>
                <a:cubicBezTo>
                  <a:pt x="580148" y="574748"/>
                  <a:pt x="572540" y="594202"/>
                  <a:pt x="569626" y="614597"/>
                </a:cubicBezTo>
                <a:cubicBezTo>
                  <a:pt x="543688" y="796158"/>
                  <a:pt x="585776" y="717789"/>
                  <a:pt x="524656" y="809469"/>
                </a:cubicBezTo>
                <a:cubicBezTo>
                  <a:pt x="476410" y="954212"/>
                  <a:pt x="553770" y="729191"/>
                  <a:pt x="479686" y="914400"/>
                </a:cubicBezTo>
                <a:cubicBezTo>
                  <a:pt x="467949" y="943742"/>
                  <a:pt x="467235" y="978046"/>
                  <a:pt x="449705" y="1004341"/>
                </a:cubicBezTo>
                <a:cubicBezTo>
                  <a:pt x="429718" y="1034321"/>
                  <a:pt x="401140" y="1060099"/>
                  <a:pt x="389745" y="1094282"/>
                </a:cubicBezTo>
                <a:cubicBezTo>
                  <a:pt x="370895" y="1150830"/>
                  <a:pt x="366336" y="1177652"/>
                  <a:pt x="314794" y="1229194"/>
                </a:cubicBezTo>
                <a:cubicBezTo>
                  <a:pt x="254362" y="1289626"/>
                  <a:pt x="275666" y="1286199"/>
                  <a:pt x="209863" y="1304145"/>
                </a:cubicBezTo>
                <a:cubicBezTo>
                  <a:pt x="170111" y="1314986"/>
                  <a:pt x="89941" y="1334125"/>
                  <a:pt x="89941" y="1334125"/>
                </a:cubicBezTo>
                <a:cubicBezTo>
                  <a:pt x="32498" y="1372420"/>
                  <a:pt x="62987" y="1364105"/>
                  <a:pt x="0" y="136410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8827527">
            <a:off x="7307215" y="316967"/>
            <a:ext cx="1000100" cy="28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Десна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662663" y="-44970"/>
            <a:ext cx="378373" cy="344773"/>
          </a:xfrm>
          <a:custGeom>
            <a:avLst/>
            <a:gdLst>
              <a:gd name="connsiteX0" fmla="*/ 378373 w 378373"/>
              <a:gd name="connsiteY0" fmla="*/ 329783 h 344773"/>
              <a:gd name="connsiteX1" fmla="*/ 168511 w 378373"/>
              <a:gd name="connsiteY1" fmla="*/ 344773 h 344773"/>
              <a:gd name="connsiteX2" fmla="*/ 108550 w 378373"/>
              <a:gd name="connsiteY2" fmla="*/ 329783 h 344773"/>
              <a:gd name="connsiteX3" fmla="*/ 33599 w 378373"/>
              <a:gd name="connsiteY3" fmla="*/ 254832 h 344773"/>
              <a:gd name="connsiteX4" fmla="*/ 18609 w 378373"/>
              <a:gd name="connsiteY4" fmla="*/ 164891 h 344773"/>
              <a:gd name="connsiteX5" fmla="*/ 3619 w 378373"/>
              <a:gd name="connsiteY5" fmla="*/ 119921 h 344773"/>
              <a:gd name="connsiteX6" fmla="*/ 3619 w 378373"/>
              <a:gd name="connsiteY6" fmla="*/ 0 h 3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373" h="344773">
                <a:moveTo>
                  <a:pt x="378373" y="329783"/>
                </a:moveTo>
                <a:cubicBezTo>
                  <a:pt x="308419" y="334780"/>
                  <a:pt x="238643" y="344773"/>
                  <a:pt x="168511" y="344773"/>
                </a:cubicBezTo>
                <a:cubicBezTo>
                  <a:pt x="147909" y="344773"/>
                  <a:pt x="125692" y="341211"/>
                  <a:pt x="108550" y="329783"/>
                </a:cubicBezTo>
                <a:cubicBezTo>
                  <a:pt x="79152" y="310184"/>
                  <a:pt x="33599" y="254832"/>
                  <a:pt x="33599" y="254832"/>
                </a:cubicBezTo>
                <a:cubicBezTo>
                  <a:pt x="28602" y="224852"/>
                  <a:pt x="25202" y="194561"/>
                  <a:pt x="18609" y="164891"/>
                </a:cubicBezTo>
                <a:cubicBezTo>
                  <a:pt x="15181" y="149466"/>
                  <a:pt x="5050" y="135657"/>
                  <a:pt x="3619" y="119921"/>
                </a:cubicBezTo>
                <a:cubicBezTo>
                  <a:pt x="0" y="80111"/>
                  <a:pt x="3619" y="39974"/>
                  <a:pt x="3619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3089448">
            <a:off x="3943809" y="4036522"/>
            <a:ext cx="278608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 И В Е Р Ц Ы</a:t>
            </a:r>
          </a:p>
        </p:txBody>
      </p:sp>
      <p:sp>
        <p:nvSpPr>
          <p:cNvPr id="34" name="Прямоугольник 33"/>
          <p:cNvSpPr/>
          <p:nvPr/>
        </p:nvSpPr>
        <p:spPr>
          <a:xfrm rot="2453190">
            <a:off x="5650608" y="3849140"/>
            <a:ext cx="207170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Л И Ч 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2357693">
            <a:off x="2348661" y="2675148"/>
            <a:ext cx="1984823" cy="221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БЕЛЫЕ ХОРВАТЫ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 animBg="1"/>
      <p:bldP spid="14" grpId="0"/>
      <p:bldP spid="16" grpId="0" animBg="1"/>
      <p:bldP spid="18" grpId="0"/>
      <p:bldP spid="19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286644" y="214290"/>
            <a:ext cx="1571636" cy="114300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000108"/>
            <a:ext cx="578647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 IХ в. 15 племенных союзов по 120 - 150 отдельных племен в каждом.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57864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Сколько племенных союзов насчитывалось в это время у восточных славян?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428868"/>
            <a:ext cx="57864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Сведения о расселении восточных славян содержатся в летописи "Повесть временных лет",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000108"/>
            <a:ext cx="578647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Какой источник является основным для изучения истории наших предков этого периода?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786190"/>
            <a:ext cx="57864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втором десятилетии ХII в. (Летописца Нестора называют "отец Русской истории").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428868"/>
            <a:ext cx="57864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является его автором?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000372"/>
            <a:ext cx="57864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монах Киево-Печерского монастыря Нестор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000372"/>
            <a:ext cx="57864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Когда была составлена эта летопись?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8"/>
            <a:ext cx="4214810" cy="228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 поляне </a:t>
            </a:r>
            <a:r>
              <a:rPr lang="ru-RU" sz="1600" dirty="0" smtClean="0">
                <a:solidFill>
                  <a:schemeClr val="tx1"/>
                </a:solidFill>
              </a:rPr>
              <a:t>- по берегам Днепра, недалеко от устья Десны;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северяне </a:t>
            </a:r>
            <a:r>
              <a:rPr lang="ru-RU" sz="1600" dirty="0" smtClean="0">
                <a:solidFill>
                  <a:schemeClr val="tx1"/>
                </a:solidFill>
              </a:rPr>
              <a:t>- в бассейне рек Десна и Сейм;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радимичи</a:t>
            </a:r>
            <a:r>
              <a:rPr lang="ru-RU" sz="1600" dirty="0" smtClean="0">
                <a:solidFill>
                  <a:schemeClr val="tx1"/>
                </a:solidFill>
              </a:rPr>
              <a:t> - на верхних притоках Днепра;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древляне</a:t>
            </a:r>
            <a:r>
              <a:rPr lang="ru-RU" sz="1600" dirty="0" smtClean="0">
                <a:solidFill>
                  <a:schemeClr val="tx1"/>
                </a:solidFill>
              </a:rPr>
              <a:t> - по Припяти;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дреговичи </a:t>
            </a:r>
            <a:r>
              <a:rPr lang="ru-RU" sz="1600" dirty="0" smtClean="0">
                <a:solidFill>
                  <a:schemeClr val="tx1"/>
                </a:solidFill>
              </a:rPr>
              <a:t>- между Припятью и Западной Двиной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3786190"/>
            <a:ext cx="57864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Перечислите названия союзов племен, которые вы запомнили.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4572008"/>
            <a:ext cx="4929190" cy="228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полочане - по Полоте;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ильменские словене - по рекам Волхов, Щелони, Ловати, Мсте;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кривичи - в верховьях Днепра, Западной Двины и Волги;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вятичи - в верховьях Оки;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бужане - по Западному Бугу;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тиверцы и уличи - от Днепра до Дуная;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белые хорваты заняли часть западных склонов Карпат.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572008"/>
            <a:ext cx="4214810" cy="228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4572008"/>
            <a:ext cx="4929190" cy="228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5715040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Путь "из варяг в греки".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2214578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Морского побережья у восточных славян не было. Основными торговыми путями у славян стали реки. Они "жались" к берегам рек, особенно самой великой реки русской древности - Днепру. В IХ в. возник великий торговый путь - "из варяг в греки".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86050" y="1071546"/>
            <a:ext cx="2928958" cy="257176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1071546"/>
            <a:ext cx="2928958" cy="250033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3857628"/>
            <a:ext cx="2928958" cy="250033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3857628"/>
            <a:ext cx="2928958" cy="250033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2286016" cy="53553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Он связывал Новгород и Киев, Северную и Южную Европу. </a:t>
            </a:r>
          </a:p>
          <a:p>
            <a:r>
              <a:rPr lang="ru-RU" dirty="0" smtClean="0"/>
              <a:t>Из Балтийского моря по реке Нева караваны купцов попадали в Ладожское озеро,</a:t>
            </a:r>
          </a:p>
          <a:p>
            <a:r>
              <a:rPr lang="ru-RU" dirty="0" smtClean="0"/>
              <a:t> оттуда по реке Волхов и далее по реке Ловати до верховьев Днепра. </a:t>
            </a:r>
          </a:p>
          <a:p>
            <a:r>
              <a:rPr lang="ru-RU" dirty="0" smtClean="0"/>
              <a:t>С Ловати на Днепр в районе Смоленска и на днепровских порогах переходили "волоковыми путями". </a:t>
            </a:r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2976717" y="329707"/>
            <a:ext cx="3214221" cy="2234982"/>
          </a:xfrm>
          <a:custGeom>
            <a:avLst/>
            <a:gdLst>
              <a:gd name="connsiteX0" fmla="*/ 1625263 w 3214221"/>
              <a:gd name="connsiteY0" fmla="*/ 75027 h 2234982"/>
              <a:gd name="connsiteX1" fmla="*/ 1550313 w 3214221"/>
              <a:gd name="connsiteY1" fmla="*/ 179959 h 2234982"/>
              <a:gd name="connsiteX2" fmla="*/ 1520332 w 3214221"/>
              <a:gd name="connsiteY2" fmla="*/ 239919 h 2234982"/>
              <a:gd name="connsiteX3" fmla="*/ 1475362 w 3214221"/>
              <a:gd name="connsiteY3" fmla="*/ 329860 h 2234982"/>
              <a:gd name="connsiteX4" fmla="*/ 1460372 w 3214221"/>
              <a:gd name="connsiteY4" fmla="*/ 509742 h 2234982"/>
              <a:gd name="connsiteX5" fmla="*/ 1445381 w 3214221"/>
              <a:gd name="connsiteY5" fmla="*/ 554713 h 2234982"/>
              <a:gd name="connsiteX6" fmla="*/ 1490352 w 3214221"/>
              <a:gd name="connsiteY6" fmla="*/ 674634 h 2234982"/>
              <a:gd name="connsiteX7" fmla="*/ 1535322 w 3214221"/>
              <a:gd name="connsiteY7" fmla="*/ 719604 h 2234982"/>
              <a:gd name="connsiteX8" fmla="*/ 1625263 w 3214221"/>
              <a:gd name="connsiteY8" fmla="*/ 749585 h 2234982"/>
              <a:gd name="connsiteX9" fmla="*/ 1670234 w 3214221"/>
              <a:gd name="connsiteY9" fmla="*/ 779565 h 2234982"/>
              <a:gd name="connsiteX10" fmla="*/ 1685224 w 3214221"/>
              <a:gd name="connsiteY10" fmla="*/ 899486 h 2234982"/>
              <a:gd name="connsiteX11" fmla="*/ 1640253 w 3214221"/>
              <a:gd name="connsiteY11" fmla="*/ 914477 h 2234982"/>
              <a:gd name="connsiteX12" fmla="*/ 1595283 w 3214221"/>
              <a:gd name="connsiteY12" fmla="*/ 959447 h 2234982"/>
              <a:gd name="connsiteX13" fmla="*/ 1535322 w 3214221"/>
              <a:gd name="connsiteY13" fmla="*/ 974437 h 2234982"/>
              <a:gd name="connsiteX14" fmla="*/ 1445381 w 3214221"/>
              <a:gd name="connsiteY14" fmla="*/ 1004418 h 2234982"/>
              <a:gd name="connsiteX15" fmla="*/ 1370431 w 3214221"/>
              <a:gd name="connsiteY15" fmla="*/ 1139329 h 2234982"/>
              <a:gd name="connsiteX16" fmla="*/ 1355440 w 3214221"/>
              <a:gd name="connsiteY16" fmla="*/ 1589034 h 2234982"/>
              <a:gd name="connsiteX17" fmla="*/ 1295480 w 3214221"/>
              <a:gd name="connsiteY17" fmla="*/ 1634004 h 2234982"/>
              <a:gd name="connsiteX18" fmla="*/ 1265499 w 3214221"/>
              <a:gd name="connsiteY18" fmla="*/ 1663985 h 2234982"/>
              <a:gd name="connsiteX19" fmla="*/ 1040647 w 3214221"/>
              <a:gd name="connsiteY19" fmla="*/ 1708955 h 2234982"/>
              <a:gd name="connsiteX20" fmla="*/ 965696 w 3214221"/>
              <a:gd name="connsiteY20" fmla="*/ 1843867 h 2234982"/>
              <a:gd name="connsiteX21" fmla="*/ 905735 w 3214221"/>
              <a:gd name="connsiteY21" fmla="*/ 1828877 h 2234982"/>
              <a:gd name="connsiteX22" fmla="*/ 875755 w 3214221"/>
              <a:gd name="connsiteY22" fmla="*/ 1798896 h 2234982"/>
              <a:gd name="connsiteX23" fmla="*/ 830785 w 3214221"/>
              <a:gd name="connsiteY23" fmla="*/ 1723945 h 2234982"/>
              <a:gd name="connsiteX24" fmla="*/ 770824 w 3214221"/>
              <a:gd name="connsiteY24" fmla="*/ 1589034 h 2234982"/>
              <a:gd name="connsiteX25" fmla="*/ 740844 w 3214221"/>
              <a:gd name="connsiteY25" fmla="*/ 1439132 h 2234982"/>
              <a:gd name="connsiteX26" fmla="*/ 710863 w 3214221"/>
              <a:gd name="connsiteY26" fmla="*/ 1394162 h 2234982"/>
              <a:gd name="connsiteX27" fmla="*/ 680883 w 3214221"/>
              <a:gd name="connsiteY27" fmla="*/ 1304221 h 2234982"/>
              <a:gd name="connsiteX28" fmla="*/ 650903 w 3214221"/>
              <a:gd name="connsiteY28" fmla="*/ 1169309 h 2234982"/>
              <a:gd name="connsiteX29" fmla="*/ 620922 w 3214221"/>
              <a:gd name="connsiteY29" fmla="*/ 1124339 h 2234982"/>
              <a:gd name="connsiteX30" fmla="*/ 590942 w 3214221"/>
              <a:gd name="connsiteY30" fmla="*/ 1034398 h 2234982"/>
              <a:gd name="connsiteX31" fmla="*/ 515991 w 3214221"/>
              <a:gd name="connsiteY31" fmla="*/ 944457 h 2234982"/>
              <a:gd name="connsiteX32" fmla="*/ 411060 w 3214221"/>
              <a:gd name="connsiteY32" fmla="*/ 1019408 h 2234982"/>
              <a:gd name="connsiteX33" fmla="*/ 351099 w 3214221"/>
              <a:gd name="connsiteY33" fmla="*/ 1109349 h 2234982"/>
              <a:gd name="connsiteX34" fmla="*/ 306129 w 3214221"/>
              <a:gd name="connsiteY34" fmla="*/ 1139329 h 2234982"/>
              <a:gd name="connsiteX35" fmla="*/ 246168 w 3214221"/>
              <a:gd name="connsiteY35" fmla="*/ 1184300 h 2234982"/>
              <a:gd name="connsiteX36" fmla="*/ 141237 w 3214221"/>
              <a:gd name="connsiteY36" fmla="*/ 1214280 h 2234982"/>
              <a:gd name="connsiteX37" fmla="*/ 6326 w 3214221"/>
              <a:gd name="connsiteY37" fmla="*/ 1259250 h 2234982"/>
              <a:gd name="connsiteX38" fmla="*/ 36306 w 3214221"/>
              <a:gd name="connsiteY38" fmla="*/ 1768916 h 2234982"/>
              <a:gd name="connsiteX39" fmla="*/ 51296 w 3214221"/>
              <a:gd name="connsiteY39" fmla="*/ 2008759 h 2234982"/>
              <a:gd name="connsiteX40" fmla="*/ 111257 w 3214221"/>
              <a:gd name="connsiteY40" fmla="*/ 2233611 h 2234982"/>
              <a:gd name="connsiteX41" fmla="*/ 231178 w 3214221"/>
              <a:gd name="connsiteY41" fmla="*/ 2218621 h 2234982"/>
              <a:gd name="connsiteX42" fmla="*/ 246168 w 3214221"/>
              <a:gd name="connsiteY42" fmla="*/ 2173650 h 2234982"/>
              <a:gd name="connsiteX43" fmla="*/ 231178 w 3214221"/>
              <a:gd name="connsiteY43" fmla="*/ 1813886 h 2234982"/>
              <a:gd name="connsiteX44" fmla="*/ 171217 w 3214221"/>
              <a:gd name="connsiteY44" fmla="*/ 1723945 h 2234982"/>
              <a:gd name="connsiteX45" fmla="*/ 186208 w 3214221"/>
              <a:gd name="connsiteY45" fmla="*/ 1559054 h 2234982"/>
              <a:gd name="connsiteX46" fmla="*/ 231178 w 3214221"/>
              <a:gd name="connsiteY46" fmla="*/ 1514083 h 2234982"/>
              <a:gd name="connsiteX47" fmla="*/ 411060 w 3214221"/>
              <a:gd name="connsiteY47" fmla="*/ 1469113 h 2234982"/>
              <a:gd name="connsiteX48" fmla="*/ 456031 w 3214221"/>
              <a:gd name="connsiteY48" fmla="*/ 1454123 h 2234982"/>
              <a:gd name="connsiteX49" fmla="*/ 486011 w 3214221"/>
              <a:gd name="connsiteY49" fmla="*/ 1424142 h 2234982"/>
              <a:gd name="connsiteX50" fmla="*/ 530981 w 3214221"/>
              <a:gd name="connsiteY50" fmla="*/ 1394162 h 2234982"/>
              <a:gd name="connsiteX51" fmla="*/ 515991 w 3214221"/>
              <a:gd name="connsiteY51" fmla="*/ 1648995 h 2234982"/>
              <a:gd name="connsiteX52" fmla="*/ 456031 w 3214221"/>
              <a:gd name="connsiteY52" fmla="*/ 1738936 h 2234982"/>
              <a:gd name="connsiteX53" fmla="*/ 441040 w 3214221"/>
              <a:gd name="connsiteY53" fmla="*/ 1783906 h 2234982"/>
              <a:gd name="connsiteX54" fmla="*/ 381080 w 3214221"/>
              <a:gd name="connsiteY54" fmla="*/ 1873847 h 2234982"/>
              <a:gd name="connsiteX55" fmla="*/ 426050 w 3214221"/>
              <a:gd name="connsiteY55" fmla="*/ 2038739 h 2234982"/>
              <a:gd name="connsiteX56" fmla="*/ 456031 w 3214221"/>
              <a:gd name="connsiteY56" fmla="*/ 2068719 h 2234982"/>
              <a:gd name="connsiteX57" fmla="*/ 560962 w 3214221"/>
              <a:gd name="connsiteY57" fmla="*/ 2098700 h 2234982"/>
              <a:gd name="connsiteX58" fmla="*/ 875755 w 3214221"/>
              <a:gd name="connsiteY58" fmla="*/ 2083709 h 2234982"/>
              <a:gd name="connsiteX59" fmla="*/ 995676 w 3214221"/>
              <a:gd name="connsiteY59" fmla="*/ 2083709 h 2234982"/>
              <a:gd name="connsiteX60" fmla="*/ 1115598 w 3214221"/>
              <a:gd name="connsiteY60" fmla="*/ 2188641 h 2234982"/>
              <a:gd name="connsiteX61" fmla="*/ 1190549 w 3214221"/>
              <a:gd name="connsiteY61" fmla="*/ 2143670 h 2234982"/>
              <a:gd name="connsiteX62" fmla="*/ 1460372 w 3214221"/>
              <a:gd name="connsiteY62" fmla="*/ 2008759 h 2234982"/>
              <a:gd name="connsiteX63" fmla="*/ 1520332 w 3214221"/>
              <a:gd name="connsiteY63" fmla="*/ 1993768 h 2234982"/>
              <a:gd name="connsiteX64" fmla="*/ 1820135 w 3214221"/>
              <a:gd name="connsiteY64" fmla="*/ 1948798 h 2234982"/>
              <a:gd name="connsiteX65" fmla="*/ 1865106 w 3214221"/>
              <a:gd name="connsiteY65" fmla="*/ 1933808 h 2234982"/>
              <a:gd name="connsiteX66" fmla="*/ 2000017 w 3214221"/>
              <a:gd name="connsiteY66" fmla="*/ 1918818 h 2234982"/>
              <a:gd name="connsiteX67" fmla="*/ 2044988 w 3214221"/>
              <a:gd name="connsiteY67" fmla="*/ 1873847 h 2234982"/>
              <a:gd name="connsiteX68" fmla="*/ 2134929 w 3214221"/>
              <a:gd name="connsiteY68" fmla="*/ 1798896 h 2234982"/>
              <a:gd name="connsiteX69" fmla="*/ 2164909 w 3214221"/>
              <a:gd name="connsiteY69" fmla="*/ 1753926 h 2234982"/>
              <a:gd name="connsiteX70" fmla="*/ 2134929 w 3214221"/>
              <a:gd name="connsiteY70" fmla="*/ 1619014 h 2234982"/>
              <a:gd name="connsiteX71" fmla="*/ 2104949 w 3214221"/>
              <a:gd name="connsiteY71" fmla="*/ 1574044 h 2234982"/>
              <a:gd name="connsiteX72" fmla="*/ 2149919 w 3214221"/>
              <a:gd name="connsiteY72" fmla="*/ 1259250 h 2234982"/>
              <a:gd name="connsiteX73" fmla="*/ 2209880 w 3214221"/>
              <a:gd name="connsiteY73" fmla="*/ 1214280 h 2234982"/>
              <a:gd name="connsiteX74" fmla="*/ 2449722 w 3214221"/>
              <a:gd name="connsiteY74" fmla="*/ 1274241 h 2234982"/>
              <a:gd name="connsiteX75" fmla="*/ 2464713 w 3214221"/>
              <a:gd name="connsiteY75" fmla="*/ 1319211 h 2234982"/>
              <a:gd name="connsiteX76" fmla="*/ 2614614 w 3214221"/>
              <a:gd name="connsiteY76" fmla="*/ 1304221 h 2234982"/>
              <a:gd name="connsiteX77" fmla="*/ 2629604 w 3214221"/>
              <a:gd name="connsiteY77" fmla="*/ 1199290 h 2234982"/>
              <a:gd name="connsiteX78" fmla="*/ 2599624 w 3214221"/>
              <a:gd name="connsiteY78" fmla="*/ 1169309 h 2234982"/>
              <a:gd name="connsiteX79" fmla="*/ 2584634 w 3214221"/>
              <a:gd name="connsiteY79" fmla="*/ 1124339 h 2234982"/>
              <a:gd name="connsiteX80" fmla="*/ 2524673 w 3214221"/>
              <a:gd name="connsiteY80" fmla="*/ 1064378 h 2234982"/>
              <a:gd name="connsiteX81" fmla="*/ 2479703 w 3214221"/>
              <a:gd name="connsiteY81" fmla="*/ 1019408 h 2234982"/>
              <a:gd name="connsiteX82" fmla="*/ 2449722 w 3214221"/>
              <a:gd name="connsiteY82" fmla="*/ 989427 h 2234982"/>
              <a:gd name="connsiteX83" fmla="*/ 2419742 w 3214221"/>
              <a:gd name="connsiteY83" fmla="*/ 944457 h 2234982"/>
              <a:gd name="connsiteX84" fmla="*/ 2434732 w 3214221"/>
              <a:gd name="connsiteY84" fmla="*/ 854516 h 2234982"/>
              <a:gd name="connsiteX85" fmla="*/ 2479703 w 3214221"/>
              <a:gd name="connsiteY85" fmla="*/ 839526 h 2234982"/>
              <a:gd name="connsiteX86" fmla="*/ 2764516 w 3214221"/>
              <a:gd name="connsiteY86" fmla="*/ 824536 h 2234982"/>
              <a:gd name="connsiteX87" fmla="*/ 2884437 w 3214221"/>
              <a:gd name="connsiteY87" fmla="*/ 749585 h 2234982"/>
              <a:gd name="connsiteX88" fmla="*/ 2944398 w 3214221"/>
              <a:gd name="connsiteY88" fmla="*/ 719604 h 2234982"/>
              <a:gd name="connsiteX89" fmla="*/ 2989368 w 3214221"/>
              <a:gd name="connsiteY89" fmla="*/ 704614 h 2234982"/>
              <a:gd name="connsiteX90" fmla="*/ 3079309 w 3214221"/>
              <a:gd name="connsiteY90" fmla="*/ 644654 h 2234982"/>
              <a:gd name="connsiteX91" fmla="*/ 3214221 w 3214221"/>
              <a:gd name="connsiteY91" fmla="*/ 614673 h 2234982"/>
              <a:gd name="connsiteX92" fmla="*/ 3169250 w 3214221"/>
              <a:gd name="connsiteY92" fmla="*/ 599683 h 2234982"/>
              <a:gd name="connsiteX93" fmla="*/ 3004358 w 3214221"/>
              <a:gd name="connsiteY93" fmla="*/ 584693 h 2234982"/>
              <a:gd name="connsiteX94" fmla="*/ 2959388 w 3214221"/>
              <a:gd name="connsiteY94" fmla="*/ 539723 h 2234982"/>
              <a:gd name="connsiteX95" fmla="*/ 2929408 w 3214221"/>
              <a:gd name="connsiteY95" fmla="*/ 479762 h 2234982"/>
              <a:gd name="connsiteX96" fmla="*/ 2809486 w 3214221"/>
              <a:gd name="connsiteY96" fmla="*/ 524732 h 2234982"/>
              <a:gd name="connsiteX97" fmla="*/ 2569644 w 3214221"/>
              <a:gd name="connsiteY97" fmla="*/ 569703 h 2234982"/>
              <a:gd name="connsiteX98" fmla="*/ 2404752 w 3214221"/>
              <a:gd name="connsiteY98" fmla="*/ 629663 h 2234982"/>
              <a:gd name="connsiteX99" fmla="*/ 2269840 w 3214221"/>
              <a:gd name="connsiteY99" fmla="*/ 614673 h 2234982"/>
              <a:gd name="connsiteX100" fmla="*/ 2224870 w 3214221"/>
              <a:gd name="connsiteY100" fmla="*/ 569703 h 2234982"/>
              <a:gd name="connsiteX101" fmla="*/ 2134929 w 3214221"/>
              <a:gd name="connsiteY101" fmla="*/ 539723 h 2234982"/>
              <a:gd name="connsiteX102" fmla="*/ 2015008 w 3214221"/>
              <a:gd name="connsiteY102" fmla="*/ 494752 h 2234982"/>
              <a:gd name="connsiteX103" fmla="*/ 1955047 w 3214221"/>
              <a:gd name="connsiteY103" fmla="*/ 479762 h 2234982"/>
              <a:gd name="connsiteX104" fmla="*/ 1940057 w 3214221"/>
              <a:gd name="connsiteY104" fmla="*/ 419801 h 2234982"/>
              <a:gd name="connsiteX105" fmla="*/ 1925067 w 3214221"/>
              <a:gd name="connsiteY105" fmla="*/ 374831 h 2234982"/>
              <a:gd name="connsiteX106" fmla="*/ 1940057 w 3214221"/>
              <a:gd name="connsiteY106" fmla="*/ 90018 h 2234982"/>
              <a:gd name="connsiteX107" fmla="*/ 1640253 w 3214221"/>
              <a:gd name="connsiteY107" fmla="*/ 75027 h 2234982"/>
              <a:gd name="connsiteX108" fmla="*/ 1610273 w 3214221"/>
              <a:gd name="connsiteY108" fmla="*/ 105008 h 2234982"/>
              <a:gd name="connsiteX109" fmla="*/ 1580293 w 3214221"/>
              <a:gd name="connsiteY109" fmla="*/ 119998 h 2234982"/>
              <a:gd name="connsiteX110" fmla="*/ 1580293 w 3214221"/>
              <a:gd name="connsiteY110" fmla="*/ 119998 h 2234982"/>
              <a:gd name="connsiteX111" fmla="*/ 1550313 w 3214221"/>
              <a:gd name="connsiteY111" fmla="*/ 179959 h 223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214221" h="2234982">
                <a:moveTo>
                  <a:pt x="1625263" y="75027"/>
                </a:moveTo>
                <a:cubicBezTo>
                  <a:pt x="1543103" y="239350"/>
                  <a:pt x="1651592" y="38168"/>
                  <a:pt x="1550313" y="179959"/>
                </a:cubicBezTo>
                <a:cubicBezTo>
                  <a:pt x="1537325" y="198143"/>
                  <a:pt x="1531419" y="220517"/>
                  <a:pt x="1520332" y="239919"/>
                </a:cubicBezTo>
                <a:cubicBezTo>
                  <a:pt x="1473840" y="321279"/>
                  <a:pt x="1502844" y="247414"/>
                  <a:pt x="1475362" y="329860"/>
                </a:cubicBezTo>
                <a:cubicBezTo>
                  <a:pt x="1470365" y="389821"/>
                  <a:pt x="1468324" y="450101"/>
                  <a:pt x="1460372" y="509742"/>
                </a:cubicBezTo>
                <a:cubicBezTo>
                  <a:pt x="1458284" y="525405"/>
                  <a:pt x="1445381" y="538912"/>
                  <a:pt x="1445381" y="554713"/>
                </a:cubicBezTo>
                <a:cubicBezTo>
                  <a:pt x="1445381" y="606383"/>
                  <a:pt x="1459338" y="637417"/>
                  <a:pt x="1490352" y="674634"/>
                </a:cubicBezTo>
                <a:cubicBezTo>
                  <a:pt x="1503923" y="690920"/>
                  <a:pt x="1516791" y="709309"/>
                  <a:pt x="1535322" y="719604"/>
                </a:cubicBezTo>
                <a:cubicBezTo>
                  <a:pt x="1562947" y="734951"/>
                  <a:pt x="1598968" y="732056"/>
                  <a:pt x="1625263" y="749585"/>
                </a:cubicBezTo>
                <a:lnTo>
                  <a:pt x="1670234" y="779565"/>
                </a:lnTo>
                <a:cubicBezTo>
                  <a:pt x="1699065" y="822813"/>
                  <a:pt x="1725358" y="839286"/>
                  <a:pt x="1685224" y="899486"/>
                </a:cubicBezTo>
                <a:cubicBezTo>
                  <a:pt x="1676459" y="912633"/>
                  <a:pt x="1655243" y="909480"/>
                  <a:pt x="1640253" y="914477"/>
                </a:cubicBezTo>
                <a:cubicBezTo>
                  <a:pt x="1625263" y="929467"/>
                  <a:pt x="1613689" y="948929"/>
                  <a:pt x="1595283" y="959447"/>
                </a:cubicBezTo>
                <a:cubicBezTo>
                  <a:pt x="1577395" y="969668"/>
                  <a:pt x="1555055" y="968517"/>
                  <a:pt x="1535322" y="974437"/>
                </a:cubicBezTo>
                <a:cubicBezTo>
                  <a:pt x="1505053" y="983518"/>
                  <a:pt x="1475361" y="994424"/>
                  <a:pt x="1445381" y="1004418"/>
                </a:cubicBezTo>
                <a:cubicBezTo>
                  <a:pt x="1376656" y="1107506"/>
                  <a:pt x="1396815" y="1060176"/>
                  <a:pt x="1370431" y="1139329"/>
                </a:cubicBezTo>
                <a:cubicBezTo>
                  <a:pt x="1365434" y="1289231"/>
                  <a:pt x="1377909" y="1440742"/>
                  <a:pt x="1355440" y="1589034"/>
                </a:cubicBezTo>
                <a:cubicBezTo>
                  <a:pt x="1351697" y="1613735"/>
                  <a:pt x="1314673" y="1618010"/>
                  <a:pt x="1295480" y="1634004"/>
                </a:cubicBezTo>
                <a:cubicBezTo>
                  <a:pt x="1284623" y="1643052"/>
                  <a:pt x="1278621" y="1658736"/>
                  <a:pt x="1265499" y="1663985"/>
                </a:cubicBezTo>
                <a:cubicBezTo>
                  <a:pt x="1201251" y="1689684"/>
                  <a:pt x="1109236" y="1699157"/>
                  <a:pt x="1040647" y="1708955"/>
                </a:cubicBezTo>
                <a:cubicBezTo>
                  <a:pt x="1029420" y="1748249"/>
                  <a:pt x="1029195" y="1834795"/>
                  <a:pt x="965696" y="1843867"/>
                </a:cubicBezTo>
                <a:cubicBezTo>
                  <a:pt x="945301" y="1846781"/>
                  <a:pt x="925722" y="1833874"/>
                  <a:pt x="905735" y="1828877"/>
                </a:cubicBezTo>
                <a:cubicBezTo>
                  <a:pt x="895742" y="1818883"/>
                  <a:pt x="883026" y="1811015"/>
                  <a:pt x="875755" y="1798896"/>
                </a:cubicBezTo>
                <a:cubicBezTo>
                  <a:pt x="817377" y="1701599"/>
                  <a:pt x="906748" y="1799911"/>
                  <a:pt x="830785" y="1723945"/>
                </a:cubicBezTo>
                <a:cubicBezTo>
                  <a:pt x="795107" y="1616913"/>
                  <a:pt x="818334" y="1660299"/>
                  <a:pt x="770824" y="1589034"/>
                </a:cubicBezTo>
                <a:cubicBezTo>
                  <a:pt x="765300" y="1550369"/>
                  <a:pt x="761774" y="1480991"/>
                  <a:pt x="740844" y="1439132"/>
                </a:cubicBezTo>
                <a:cubicBezTo>
                  <a:pt x="732787" y="1423018"/>
                  <a:pt x="720857" y="1409152"/>
                  <a:pt x="710863" y="1394162"/>
                </a:cubicBezTo>
                <a:cubicBezTo>
                  <a:pt x="700870" y="1364182"/>
                  <a:pt x="686078" y="1335393"/>
                  <a:pt x="680883" y="1304221"/>
                </a:cubicBezTo>
                <a:cubicBezTo>
                  <a:pt x="675126" y="1269681"/>
                  <a:pt x="669353" y="1206210"/>
                  <a:pt x="650903" y="1169309"/>
                </a:cubicBezTo>
                <a:cubicBezTo>
                  <a:pt x="642846" y="1153195"/>
                  <a:pt x="630916" y="1139329"/>
                  <a:pt x="620922" y="1124339"/>
                </a:cubicBezTo>
                <a:cubicBezTo>
                  <a:pt x="610929" y="1094359"/>
                  <a:pt x="613288" y="1056744"/>
                  <a:pt x="590942" y="1034398"/>
                </a:cubicBezTo>
                <a:cubicBezTo>
                  <a:pt x="533233" y="976688"/>
                  <a:pt x="557732" y="1007066"/>
                  <a:pt x="515991" y="944457"/>
                </a:cubicBezTo>
                <a:cubicBezTo>
                  <a:pt x="461247" y="962705"/>
                  <a:pt x="451708" y="958436"/>
                  <a:pt x="411060" y="1019408"/>
                </a:cubicBezTo>
                <a:cubicBezTo>
                  <a:pt x="391073" y="1049388"/>
                  <a:pt x="381079" y="1089362"/>
                  <a:pt x="351099" y="1109349"/>
                </a:cubicBezTo>
                <a:cubicBezTo>
                  <a:pt x="336109" y="1119342"/>
                  <a:pt x="320789" y="1128858"/>
                  <a:pt x="306129" y="1139329"/>
                </a:cubicBezTo>
                <a:cubicBezTo>
                  <a:pt x="285799" y="1153851"/>
                  <a:pt x="268912" y="1173962"/>
                  <a:pt x="246168" y="1184300"/>
                </a:cubicBezTo>
                <a:cubicBezTo>
                  <a:pt x="213052" y="1199353"/>
                  <a:pt x="175958" y="1203430"/>
                  <a:pt x="141237" y="1214280"/>
                </a:cubicBezTo>
                <a:cubicBezTo>
                  <a:pt x="95992" y="1228419"/>
                  <a:pt x="6326" y="1259250"/>
                  <a:pt x="6326" y="1259250"/>
                </a:cubicBezTo>
                <a:cubicBezTo>
                  <a:pt x="37501" y="1539827"/>
                  <a:pt x="12934" y="1289790"/>
                  <a:pt x="36306" y="1768916"/>
                </a:cubicBezTo>
                <a:cubicBezTo>
                  <a:pt x="40209" y="1848925"/>
                  <a:pt x="45968" y="1928833"/>
                  <a:pt x="51296" y="2008759"/>
                </a:cubicBezTo>
                <a:cubicBezTo>
                  <a:pt x="66313" y="2234016"/>
                  <a:pt x="0" y="2196526"/>
                  <a:pt x="111257" y="2233611"/>
                </a:cubicBezTo>
                <a:cubicBezTo>
                  <a:pt x="151231" y="2228614"/>
                  <a:pt x="194365" y="2234982"/>
                  <a:pt x="231178" y="2218621"/>
                </a:cubicBezTo>
                <a:cubicBezTo>
                  <a:pt x="245617" y="2212203"/>
                  <a:pt x="246168" y="2189451"/>
                  <a:pt x="246168" y="2173650"/>
                </a:cubicBezTo>
                <a:cubicBezTo>
                  <a:pt x="246168" y="2053625"/>
                  <a:pt x="250910" y="1932278"/>
                  <a:pt x="231178" y="1813886"/>
                </a:cubicBezTo>
                <a:cubicBezTo>
                  <a:pt x="225254" y="1778344"/>
                  <a:pt x="171217" y="1723945"/>
                  <a:pt x="171217" y="1723945"/>
                </a:cubicBezTo>
                <a:cubicBezTo>
                  <a:pt x="176214" y="1668981"/>
                  <a:pt x="171046" y="1612121"/>
                  <a:pt x="186208" y="1559054"/>
                </a:cubicBezTo>
                <a:cubicBezTo>
                  <a:pt x="192032" y="1538670"/>
                  <a:pt x="214892" y="1527654"/>
                  <a:pt x="231178" y="1514083"/>
                </a:cubicBezTo>
                <a:cubicBezTo>
                  <a:pt x="294729" y="1461123"/>
                  <a:pt x="306132" y="1480772"/>
                  <a:pt x="411060" y="1469113"/>
                </a:cubicBezTo>
                <a:cubicBezTo>
                  <a:pt x="426050" y="1464116"/>
                  <a:pt x="442482" y="1462253"/>
                  <a:pt x="456031" y="1454123"/>
                </a:cubicBezTo>
                <a:cubicBezTo>
                  <a:pt x="468150" y="1446852"/>
                  <a:pt x="474975" y="1432971"/>
                  <a:pt x="486011" y="1424142"/>
                </a:cubicBezTo>
                <a:cubicBezTo>
                  <a:pt x="500079" y="1412888"/>
                  <a:pt x="515991" y="1404155"/>
                  <a:pt x="530981" y="1394162"/>
                </a:cubicBezTo>
                <a:cubicBezTo>
                  <a:pt x="525984" y="1479106"/>
                  <a:pt x="534067" y="1565846"/>
                  <a:pt x="515991" y="1648995"/>
                </a:cubicBezTo>
                <a:cubicBezTo>
                  <a:pt x="508337" y="1684204"/>
                  <a:pt x="467426" y="1704754"/>
                  <a:pt x="456031" y="1738936"/>
                </a:cubicBezTo>
                <a:cubicBezTo>
                  <a:pt x="451034" y="1753926"/>
                  <a:pt x="448714" y="1770094"/>
                  <a:pt x="441040" y="1783906"/>
                </a:cubicBezTo>
                <a:cubicBezTo>
                  <a:pt x="423541" y="1815403"/>
                  <a:pt x="381080" y="1873847"/>
                  <a:pt x="381080" y="1873847"/>
                </a:cubicBezTo>
                <a:cubicBezTo>
                  <a:pt x="393971" y="1976972"/>
                  <a:pt x="375663" y="1975755"/>
                  <a:pt x="426050" y="2038739"/>
                </a:cubicBezTo>
                <a:cubicBezTo>
                  <a:pt x="434879" y="2049775"/>
                  <a:pt x="443116" y="2062979"/>
                  <a:pt x="456031" y="2068719"/>
                </a:cubicBezTo>
                <a:cubicBezTo>
                  <a:pt x="489272" y="2083493"/>
                  <a:pt x="525985" y="2088706"/>
                  <a:pt x="560962" y="2098700"/>
                </a:cubicBezTo>
                <a:cubicBezTo>
                  <a:pt x="665893" y="2093703"/>
                  <a:pt x="771068" y="2092433"/>
                  <a:pt x="875755" y="2083709"/>
                </a:cubicBezTo>
                <a:cubicBezTo>
                  <a:pt x="1005901" y="2072863"/>
                  <a:pt x="806866" y="2045947"/>
                  <a:pt x="995676" y="2083709"/>
                </a:cubicBezTo>
                <a:cubicBezTo>
                  <a:pt x="1083366" y="2171399"/>
                  <a:pt x="1041229" y="2139061"/>
                  <a:pt x="1115598" y="2188641"/>
                </a:cubicBezTo>
                <a:cubicBezTo>
                  <a:pt x="1229189" y="2150775"/>
                  <a:pt x="1100010" y="2201285"/>
                  <a:pt x="1190549" y="2143670"/>
                </a:cubicBezTo>
                <a:cubicBezTo>
                  <a:pt x="1266178" y="2095542"/>
                  <a:pt x="1376311" y="2041090"/>
                  <a:pt x="1460372" y="2008759"/>
                </a:cubicBezTo>
                <a:cubicBezTo>
                  <a:pt x="1479601" y="2001363"/>
                  <a:pt x="1500345" y="1998765"/>
                  <a:pt x="1520332" y="1993768"/>
                </a:cubicBezTo>
                <a:cubicBezTo>
                  <a:pt x="1615964" y="1898140"/>
                  <a:pt x="1523748" y="1977025"/>
                  <a:pt x="1820135" y="1948798"/>
                </a:cubicBezTo>
                <a:cubicBezTo>
                  <a:pt x="1835865" y="1947300"/>
                  <a:pt x="1849520" y="1936406"/>
                  <a:pt x="1865106" y="1933808"/>
                </a:cubicBezTo>
                <a:cubicBezTo>
                  <a:pt x="1909737" y="1926370"/>
                  <a:pt x="1955047" y="1923815"/>
                  <a:pt x="2000017" y="1918818"/>
                </a:cubicBezTo>
                <a:cubicBezTo>
                  <a:pt x="2015007" y="1903828"/>
                  <a:pt x="2028892" y="1887643"/>
                  <a:pt x="2044988" y="1873847"/>
                </a:cubicBezTo>
                <a:cubicBezTo>
                  <a:pt x="2082100" y="1842037"/>
                  <a:pt x="2106604" y="1834302"/>
                  <a:pt x="2134929" y="1798896"/>
                </a:cubicBezTo>
                <a:cubicBezTo>
                  <a:pt x="2146183" y="1784828"/>
                  <a:pt x="2154916" y="1768916"/>
                  <a:pt x="2164909" y="1753926"/>
                </a:cubicBezTo>
                <a:cubicBezTo>
                  <a:pt x="2159152" y="1719383"/>
                  <a:pt x="2153380" y="1655916"/>
                  <a:pt x="2134929" y="1619014"/>
                </a:cubicBezTo>
                <a:cubicBezTo>
                  <a:pt x="2126872" y="1602900"/>
                  <a:pt x="2114942" y="1589034"/>
                  <a:pt x="2104949" y="1574044"/>
                </a:cubicBezTo>
                <a:cubicBezTo>
                  <a:pt x="2114682" y="1389115"/>
                  <a:pt x="2053608" y="1339509"/>
                  <a:pt x="2149919" y="1259250"/>
                </a:cubicBezTo>
                <a:cubicBezTo>
                  <a:pt x="2169112" y="1243256"/>
                  <a:pt x="2189893" y="1229270"/>
                  <a:pt x="2209880" y="1214280"/>
                </a:cubicBezTo>
                <a:cubicBezTo>
                  <a:pt x="2368201" y="1225589"/>
                  <a:pt x="2398697" y="1172192"/>
                  <a:pt x="2449722" y="1274241"/>
                </a:cubicBezTo>
                <a:cubicBezTo>
                  <a:pt x="2456788" y="1288374"/>
                  <a:pt x="2459716" y="1304221"/>
                  <a:pt x="2464713" y="1319211"/>
                </a:cubicBezTo>
                <a:cubicBezTo>
                  <a:pt x="2514680" y="1314214"/>
                  <a:pt x="2566975" y="1320101"/>
                  <a:pt x="2614614" y="1304221"/>
                </a:cubicBezTo>
                <a:cubicBezTo>
                  <a:pt x="2662215" y="1288354"/>
                  <a:pt x="2641881" y="1223845"/>
                  <a:pt x="2629604" y="1199290"/>
                </a:cubicBezTo>
                <a:cubicBezTo>
                  <a:pt x="2623284" y="1186649"/>
                  <a:pt x="2609617" y="1179303"/>
                  <a:pt x="2599624" y="1169309"/>
                </a:cubicBezTo>
                <a:cubicBezTo>
                  <a:pt x="2594627" y="1154319"/>
                  <a:pt x="2593818" y="1137197"/>
                  <a:pt x="2584634" y="1124339"/>
                </a:cubicBezTo>
                <a:cubicBezTo>
                  <a:pt x="2568205" y="1101338"/>
                  <a:pt x="2544660" y="1084365"/>
                  <a:pt x="2524673" y="1064378"/>
                </a:cubicBezTo>
                <a:lnTo>
                  <a:pt x="2479703" y="1019408"/>
                </a:lnTo>
                <a:cubicBezTo>
                  <a:pt x="2469709" y="1009414"/>
                  <a:pt x="2457562" y="1001187"/>
                  <a:pt x="2449722" y="989427"/>
                </a:cubicBezTo>
                <a:lnTo>
                  <a:pt x="2419742" y="944457"/>
                </a:lnTo>
                <a:cubicBezTo>
                  <a:pt x="2424739" y="914477"/>
                  <a:pt x="2419652" y="880905"/>
                  <a:pt x="2434732" y="854516"/>
                </a:cubicBezTo>
                <a:cubicBezTo>
                  <a:pt x="2442572" y="840797"/>
                  <a:pt x="2463967" y="840957"/>
                  <a:pt x="2479703" y="839526"/>
                </a:cubicBezTo>
                <a:cubicBezTo>
                  <a:pt x="2574382" y="830919"/>
                  <a:pt x="2669578" y="829533"/>
                  <a:pt x="2764516" y="824536"/>
                </a:cubicBezTo>
                <a:cubicBezTo>
                  <a:pt x="2811377" y="793294"/>
                  <a:pt x="2830184" y="779726"/>
                  <a:pt x="2884437" y="749585"/>
                </a:cubicBezTo>
                <a:cubicBezTo>
                  <a:pt x="2903971" y="738733"/>
                  <a:pt x="2923859" y="728407"/>
                  <a:pt x="2944398" y="719604"/>
                </a:cubicBezTo>
                <a:cubicBezTo>
                  <a:pt x="2958921" y="713380"/>
                  <a:pt x="2975556" y="712288"/>
                  <a:pt x="2989368" y="704614"/>
                </a:cubicBezTo>
                <a:cubicBezTo>
                  <a:pt x="3020865" y="687116"/>
                  <a:pt x="3044353" y="653393"/>
                  <a:pt x="3079309" y="644654"/>
                </a:cubicBezTo>
                <a:cubicBezTo>
                  <a:pt x="3163988" y="623483"/>
                  <a:pt x="3119068" y="633703"/>
                  <a:pt x="3214221" y="614673"/>
                </a:cubicBezTo>
                <a:cubicBezTo>
                  <a:pt x="3199231" y="609676"/>
                  <a:pt x="3184892" y="601918"/>
                  <a:pt x="3169250" y="599683"/>
                </a:cubicBezTo>
                <a:cubicBezTo>
                  <a:pt x="3114614" y="591878"/>
                  <a:pt x="3057425" y="599855"/>
                  <a:pt x="3004358" y="584693"/>
                </a:cubicBezTo>
                <a:cubicBezTo>
                  <a:pt x="2983975" y="578869"/>
                  <a:pt x="2974378" y="554713"/>
                  <a:pt x="2959388" y="539723"/>
                </a:cubicBezTo>
                <a:cubicBezTo>
                  <a:pt x="2949395" y="519736"/>
                  <a:pt x="2951643" y="481986"/>
                  <a:pt x="2929408" y="479762"/>
                </a:cubicBezTo>
                <a:cubicBezTo>
                  <a:pt x="2886928" y="475514"/>
                  <a:pt x="2849691" y="510373"/>
                  <a:pt x="2809486" y="524732"/>
                </a:cubicBezTo>
                <a:cubicBezTo>
                  <a:pt x="2684641" y="569320"/>
                  <a:pt x="2730755" y="553592"/>
                  <a:pt x="2569644" y="569703"/>
                </a:cubicBezTo>
                <a:cubicBezTo>
                  <a:pt x="2432244" y="604052"/>
                  <a:pt x="2484006" y="576827"/>
                  <a:pt x="2404752" y="629663"/>
                </a:cubicBezTo>
                <a:cubicBezTo>
                  <a:pt x="2359781" y="624666"/>
                  <a:pt x="2312766" y="628981"/>
                  <a:pt x="2269840" y="614673"/>
                </a:cubicBezTo>
                <a:cubicBezTo>
                  <a:pt x="2249729" y="607969"/>
                  <a:pt x="2243401" y="579998"/>
                  <a:pt x="2224870" y="569703"/>
                </a:cubicBezTo>
                <a:cubicBezTo>
                  <a:pt x="2197245" y="554356"/>
                  <a:pt x="2164271" y="551460"/>
                  <a:pt x="2134929" y="539723"/>
                </a:cubicBezTo>
                <a:cubicBezTo>
                  <a:pt x="2095328" y="523882"/>
                  <a:pt x="2056133" y="506502"/>
                  <a:pt x="2015008" y="494752"/>
                </a:cubicBezTo>
                <a:cubicBezTo>
                  <a:pt x="1995199" y="489092"/>
                  <a:pt x="1975034" y="484759"/>
                  <a:pt x="1955047" y="479762"/>
                </a:cubicBezTo>
                <a:cubicBezTo>
                  <a:pt x="1950050" y="459775"/>
                  <a:pt x="1945717" y="439610"/>
                  <a:pt x="1940057" y="419801"/>
                </a:cubicBezTo>
                <a:cubicBezTo>
                  <a:pt x="1935716" y="404608"/>
                  <a:pt x="1925067" y="390632"/>
                  <a:pt x="1925067" y="374831"/>
                </a:cubicBezTo>
                <a:cubicBezTo>
                  <a:pt x="1925067" y="279762"/>
                  <a:pt x="1935060" y="184956"/>
                  <a:pt x="1940057" y="90018"/>
                </a:cubicBezTo>
                <a:cubicBezTo>
                  <a:pt x="1850039" y="0"/>
                  <a:pt x="1900869" y="35934"/>
                  <a:pt x="1640253" y="75027"/>
                </a:cubicBezTo>
                <a:cubicBezTo>
                  <a:pt x="1626276" y="77124"/>
                  <a:pt x="1621579" y="96528"/>
                  <a:pt x="1610273" y="105008"/>
                </a:cubicBezTo>
                <a:cubicBezTo>
                  <a:pt x="1601335" y="111712"/>
                  <a:pt x="1590286" y="115001"/>
                  <a:pt x="1580293" y="119998"/>
                </a:cubicBezTo>
                <a:lnTo>
                  <a:pt x="1580293" y="119998"/>
                </a:lnTo>
                <a:lnTo>
                  <a:pt x="1550313" y="179959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t" anchorCtr="0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600" b="1" dirty="0" smtClean="0"/>
              <a:t>Балтийское </a:t>
            </a:r>
          </a:p>
          <a:p>
            <a:pPr algn="ctr"/>
            <a:r>
              <a:rPr lang="ru-RU" sz="1600" b="1" dirty="0" smtClean="0"/>
              <a:t>       море</a:t>
            </a:r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4357686" y="1000108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785794"/>
            <a:ext cx="171451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Стокгольм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29256" y="1071546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357298"/>
            <a:ext cx="114300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Таллин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865495" y="3068752"/>
            <a:ext cx="2194176" cy="1746472"/>
          </a:xfrm>
          <a:custGeom>
            <a:avLst/>
            <a:gdLst>
              <a:gd name="connsiteX0" fmla="*/ 1858780 w 2194176"/>
              <a:gd name="connsiteY0" fmla="*/ 588848 h 1746472"/>
              <a:gd name="connsiteX1" fmla="*/ 1528997 w 2194176"/>
              <a:gd name="connsiteY1" fmla="*/ 573858 h 1746472"/>
              <a:gd name="connsiteX2" fmla="*/ 1543987 w 2194176"/>
              <a:gd name="connsiteY2" fmla="*/ 498907 h 1746472"/>
              <a:gd name="connsiteX3" fmla="*/ 1618938 w 2194176"/>
              <a:gd name="connsiteY3" fmla="*/ 483917 h 1746472"/>
              <a:gd name="connsiteX4" fmla="*/ 1633928 w 2194176"/>
              <a:gd name="connsiteY4" fmla="*/ 438946 h 1746472"/>
              <a:gd name="connsiteX5" fmla="*/ 1663908 w 2194176"/>
              <a:gd name="connsiteY5" fmla="*/ 334015 h 1746472"/>
              <a:gd name="connsiteX6" fmla="*/ 1738859 w 2194176"/>
              <a:gd name="connsiteY6" fmla="*/ 274055 h 1746472"/>
              <a:gd name="connsiteX7" fmla="*/ 1663908 w 2194176"/>
              <a:gd name="connsiteY7" fmla="*/ 214094 h 1746472"/>
              <a:gd name="connsiteX8" fmla="*/ 1603948 w 2194176"/>
              <a:gd name="connsiteY8" fmla="*/ 199104 h 1746472"/>
              <a:gd name="connsiteX9" fmla="*/ 1678898 w 2194176"/>
              <a:gd name="connsiteY9" fmla="*/ 109163 h 1746472"/>
              <a:gd name="connsiteX10" fmla="*/ 1738859 w 2194176"/>
              <a:gd name="connsiteY10" fmla="*/ 94173 h 1746472"/>
              <a:gd name="connsiteX11" fmla="*/ 1738859 w 2194176"/>
              <a:gd name="connsiteY11" fmla="*/ 4232 h 1746472"/>
              <a:gd name="connsiteX12" fmla="*/ 1588957 w 2194176"/>
              <a:gd name="connsiteY12" fmla="*/ 34212 h 1746472"/>
              <a:gd name="connsiteX13" fmla="*/ 1439056 w 2194176"/>
              <a:gd name="connsiteY13" fmla="*/ 124153 h 1746472"/>
              <a:gd name="connsiteX14" fmla="*/ 1409075 w 2194176"/>
              <a:gd name="connsiteY14" fmla="*/ 169123 h 1746472"/>
              <a:gd name="connsiteX15" fmla="*/ 1379095 w 2194176"/>
              <a:gd name="connsiteY15" fmla="*/ 229084 h 1746472"/>
              <a:gd name="connsiteX16" fmla="*/ 1334125 w 2194176"/>
              <a:gd name="connsiteY16" fmla="*/ 259064 h 1746472"/>
              <a:gd name="connsiteX17" fmla="*/ 1304144 w 2194176"/>
              <a:gd name="connsiteY17" fmla="*/ 304035 h 1746472"/>
              <a:gd name="connsiteX18" fmla="*/ 1244184 w 2194176"/>
              <a:gd name="connsiteY18" fmla="*/ 349005 h 1746472"/>
              <a:gd name="connsiteX19" fmla="*/ 1229194 w 2194176"/>
              <a:gd name="connsiteY19" fmla="*/ 393976 h 1746472"/>
              <a:gd name="connsiteX20" fmla="*/ 1109272 w 2194176"/>
              <a:gd name="connsiteY20" fmla="*/ 483917 h 1746472"/>
              <a:gd name="connsiteX21" fmla="*/ 1019331 w 2194176"/>
              <a:gd name="connsiteY21" fmla="*/ 453937 h 1746472"/>
              <a:gd name="connsiteX22" fmla="*/ 839449 w 2194176"/>
              <a:gd name="connsiteY22" fmla="*/ 483917 h 1746472"/>
              <a:gd name="connsiteX23" fmla="*/ 869430 w 2194176"/>
              <a:gd name="connsiteY23" fmla="*/ 528887 h 1746472"/>
              <a:gd name="connsiteX24" fmla="*/ 974361 w 2194176"/>
              <a:gd name="connsiteY24" fmla="*/ 573858 h 1746472"/>
              <a:gd name="connsiteX25" fmla="*/ 1109272 w 2194176"/>
              <a:gd name="connsiteY25" fmla="*/ 588848 h 1746472"/>
              <a:gd name="connsiteX26" fmla="*/ 1169233 w 2194176"/>
              <a:gd name="connsiteY26" fmla="*/ 618828 h 1746472"/>
              <a:gd name="connsiteX27" fmla="*/ 1199213 w 2194176"/>
              <a:gd name="connsiteY27" fmla="*/ 648809 h 1746472"/>
              <a:gd name="connsiteX28" fmla="*/ 1244184 w 2194176"/>
              <a:gd name="connsiteY28" fmla="*/ 678789 h 1746472"/>
              <a:gd name="connsiteX29" fmla="*/ 1259174 w 2194176"/>
              <a:gd name="connsiteY29" fmla="*/ 723759 h 1746472"/>
              <a:gd name="connsiteX30" fmla="*/ 1199213 w 2194176"/>
              <a:gd name="connsiteY30" fmla="*/ 813700 h 1746472"/>
              <a:gd name="connsiteX31" fmla="*/ 1064302 w 2194176"/>
              <a:gd name="connsiteY31" fmla="*/ 888651 h 1746472"/>
              <a:gd name="connsiteX32" fmla="*/ 1019331 w 2194176"/>
              <a:gd name="connsiteY32" fmla="*/ 903641 h 1746472"/>
              <a:gd name="connsiteX33" fmla="*/ 974361 w 2194176"/>
              <a:gd name="connsiteY33" fmla="*/ 933622 h 1746472"/>
              <a:gd name="connsiteX34" fmla="*/ 959371 w 2194176"/>
              <a:gd name="connsiteY34" fmla="*/ 888651 h 1746472"/>
              <a:gd name="connsiteX35" fmla="*/ 944380 w 2194176"/>
              <a:gd name="connsiteY35" fmla="*/ 813700 h 1746472"/>
              <a:gd name="connsiteX36" fmla="*/ 764498 w 2194176"/>
              <a:gd name="connsiteY36" fmla="*/ 768730 h 1746472"/>
              <a:gd name="connsiteX37" fmla="*/ 674557 w 2194176"/>
              <a:gd name="connsiteY37" fmla="*/ 708769 h 1746472"/>
              <a:gd name="connsiteX38" fmla="*/ 554636 w 2194176"/>
              <a:gd name="connsiteY38" fmla="*/ 678789 h 1746472"/>
              <a:gd name="connsiteX39" fmla="*/ 599607 w 2194176"/>
              <a:gd name="connsiteY39" fmla="*/ 648809 h 1746472"/>
              <a:gd name="connsiteX40" fmla="*/ 749508 w 2194176"/>
              <a:gd name="connsiteY40" fmla="*/ 603838 h 1746472"/>
              <a:gd name="connsiteX41" fmla="*/ 764498 w 2194176"/>
              <a:gd name="connsiteY41" fmla="*/ 558868 h 1746472"/>
              <a:gd name="connsiteX42" fmla="*/ 719528 w 2194176"/>
              <a:gd name="connsiteY42" fmla="*/ 543878 h 1746472"/>
              <a:gd name="connsiteX43" fmla="*/ 599607 w 2194176"/>
              <a:gd name="connsiteY43" fmla="*/ 513897 h 1746472"/>
              <a:gd name="connsiteX44" fmla="*/ 374754 w 2194176"/>
              <a:gd name="connsiteY44" fmla="*/ 558868 h 1746472"/>
              <a:gd name="connsiteX45" fmla="*/ 344774 w 2194176"/>
              <a:gd name="connsiteY45" fmla="*/ 648809 h 1746472"/>
              <a:gd name="connsiteX46" fmla="*/ 329784 w 2194176"/>
              <a:gd name="connsiteY46" fmla="*/ 693779 h 1746472"/>
              <a:gd name="connsiteX47" fmla="*/ 269823 w 2194176"/>
              <a:gd name="connsiteY47" fmla="*/ 783720 h 1746472"/>
              <a:gd name="connsiteX48" fmla="*/ 239843 w 2194176"/>
              <a:gd name="connsiteY48" fmla="*/ 828691 h 1746472"/>
              <a:gd name="connsiteX49" fmla="*/ 209862 w 2194176"/>
              <a:gd name="connsiteY49" fmla="*/ 933622 h 1746472"/>
              <a:gd name="connsiteX50" fmla="*/ 134912 w 2194176"/>
              <a:gd name="connsiteY50" fmla="*/ 1008573 h 1746472"/>
              <a:gd name="connsiteX51" fmla="*/ 134912 w 2194176"/>
              <a:gd name="connsiteY51" fmla="*/ 1158474 h 1746472"/>
              <a:gd name="connsiteX52" fmla="*/ 164892 w 2194176"/>
              <a:gd name="connsiteY52" fmla="*/ 1188455 h 1746472"/>
              <a:gd name="connsiteX53" fmla="*/ 89941 w 2194176"/>
              <a:gd name="connsiteY53" fmla="*/ 1293386 h 1746472"/>
              <a:gd name="connsiteX54" fmla="*/ 44971 w 2194176"/>
              <a:gd name="connsiteY54" fmla="*/ 1338356 h 1746472"/>
              <a:gd name="connsiteX55" fmla="*/ 14990 w 2194176"/>
              <a:gd name="connsiteY55" fmla="*/ 1368337 h 1746472"/>
              <a:gd name="connsiteX56" fmla="*/ 0 w 2194176"/>
              <a:gd name="connsiteY56" fmla="*/ 1428297 h 1746472"/>
              <a:gd name="connsiteX57" fmla="*/ 14990 w 2194176"/>
              <a:gd name="connsiteY57" fmla="*/ 1608179 h 1746472"/>
              <a:gd name="connsiteX58" fmla="*/ 44971 w 2194176"/>
              <a:gd name="connsiteY58" fmla="*/ 1653150 h 1746472"/>
              <a:gd name="connsiteX59" fmla="*/ 164892 w 2194176"/>
              <a:gd name="connsiteY59" fmla="*/ 1713110 h 1746472"/>
              <a:gd name="connsiteX60" fmla="*/ 239843 w 2194176"/>
              <a:gd name="connsiteY60" fmla="*/ 1728100 h 1746472"/>
              <a:gd name="connsiteX61" fmla="*/ 329784 w 2194176"/>
              <a:gd name="connsiteY61" fmla="*/ 1743091 h 1746472"/>
              <a:gd name="connsiteX62" fmla="*/ 599607 w 2194176"/>
              <a:gd name="connsiteY62" fmla="*/ 1728100 h 1746472"/>
              <a:gd name="connsiteX63" fmla="*/ 689548 w 2194176"/>
              <a:gd name="connsiteY63" fmla="*/ 1668140 h 1746472"/>
              <a:gd name="connsiteX64" fmla="*/ 734518 w 2194176"/>
              <a:gd name="connsiteY64" fmla="*/ 1638159 h 1746472"/>
              <a:gd name="connsiteX65" fmla="*/ 794479 w 2194176"/>
              <a:gd name="connsiteY65" fmla="*/ 1593189 h 1746472"/>
              <a:gd name="connsiteX66" fmla="*/ 839449 w 2194176"/>
              <a:gd name="connsiteY66" fmla="*/ 1578199 h 1746472"/>
              <a:gd name="connsiteX67" fmla="*/ 869430 w 2194176"/>
              <a:gd name="connsiteY67" fmla="*/ 1533228 h 1746472"/>
              <a:gd name="connsiteX68" fmla="*/ 914400 w 2194176"/>
              <a:gd name="connsiteY68" fmla="*/ 1503248 h 1746472"/>
              <a:gd name="connsiteX69" fmla="*/ 929390 w 2194176"/>
              <a:gd name="connsiteY69" fmla="*/ 1458278 h 1746472"/>
              <a:gd name="connsiteX70" fmla="*/ 1049312 w 2194176"/>
              <a:gd name="connsiteY70" fmla="*/ 1353346 h 1746472"/>
              <a:gd name="connsiteX71" fmla="*/ 1678898 w 2194176"/>
              <a:gd name="connsiteY71" fmla="*/ 1368337 h 1746472"/>
              <a:gd name="connsiteX72" fmla="*/ 1828800 w 2194176"/>
              <a:gd name="connsiteY72" fmla="*/ 1383327 h 1746472"/>
              <a:gd name="connsiteX73" fmla="*/ 2113613 w 2194176"/>
              <a:gd name="connsiteY73" fmla="*/ 1398317 h 1746472"/>
              <a:gd name="connsiteX74" fmla="*/ 2173574 w 2194176"/>
              <a:gd name="connsiteY74" fmla="*/ 1413307 h 1746472"/>
              <a:gd name="connsiteX75" fmla="*/ 2068643 w 2194176"/>
              <a:gd name="connsiteY75" fmla="*/ 1398317 h 1746472"/>
              <a:gd name="connsiteX76" fmla="*/ 1978702 w 2194176"/>
              <a:gd name="connsiteY76" fmla="*/ 1368337 h 1746472"/>
              <a:gd name="connsiteX77" fmla="*/ 1933731 w 2194176"/>
              <a:gd name="connsiteY77" fmla="*/ 1293386 h 1746472"/>
              <a:gd name="connsiteX78" fmla="*/ 1888761 w 2194176"/>
              <a:gd name="connsiteY78" fmla="*/ 1203445 h 1746472"/>
              <a:gd name="connsiteX79" fmla="*/ 1903751 w 2194176"/>
              <a:gd name="connsiteY79" fmla="*/ 1083523 h 1746472"/>
              <a:gd name="connsiteX80" fmla="*/ 1933731 w 2194176"/>
              <a:gd name="connsiteY80" fmla="*/ 1038553 h 1746472"/>
              <a:gd name="connsiteX81" fmla="*/ 1918741 w 2194176"/>
              <a:gd name="connsiteY81" fmla="*/ 603838 h 1746472"/>
              <a:gd name="connsiteX82" fmla="*/ 1873771 w 2194176"/>
              <a:gd name="connsiteY82" fmla="*/ 588848 h 1746472"/>
              <a:gd name="connsiteX83" fmla="*/ 1753849 w 2194176"/>
              <a:gd name="connsiteY83" fmla="*/ 588848 h 1746472"/>
              <a:gd name="connsiteX84" fmla="*/ 1753849 w 2194176"/>
              <a:gd name="connsiteY84" fmla="*/ 588848 h 1746472"/>
              <a:gd name="connsiteX85" fmla="*/ 1588957 w 2194176"/>
              <a:gd name="connsiteY85" fmla="*/ 603838 h 174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94176" h="1746472">
                <a:moveTo>
                  <a:pt x="1858780" y="588848"/>
                </a:moveTo>
                <a:cubicBezTo>
                  <a:pt x="1748852" y="583851"/>
                  <a:pt x="1634804" y="604089"/>
                  <a:pt x="1528997" y="573858"/>
                </a:cubicBezTo>
                <a:cubicBezTo>
                  <a:pt x="1504499" y="566859"/>
                  <a:pt x="1525971" y="516923"/>
                  <a:pt x="1543987" y="498907"/>
                </a:cubicBezTo>
                <a:cubicBezTo>
                  <a:pt x="1562003" y="480891"/>
                  <a:pt x="1593954" y="488914"/>
                  <a:pt x="1618938" y="483917"/>
                </a:cubicBezTo>
                <a:cubicBezTo>
                  <a:pt x="1623935" y="468927"/>
                  <a:pt x="1629388" y="454081"/>
                  <a:pt x="1633928" y="438946"/>
                </a:cubicBezTo>
                <a:cubicBezTo>
                  <a:pt x="1644381" y="404103"/>
                  <a:pt x="1649134" y="367256"/>
                  <a:pt x="1663908" y="334015"/>
                </a:cubicBezTo>
                <a:cubicBezTo>
                  <a:pt x="1672901" y="313781"/>
                  <a:pt x="1725123" y="283212"/>
                  <a:pt x="1738859" y="274055"/>
                </a:cubicBezTo>
                <a:cubicBezTo>
                  <a:pt x="1714681" y="249876"/>
                  <a:pt x="1697003" y="228278"/>
                  <a:pt x="1663908" y="214094"/>
                </a:cubicBezTo>
                <a:cubicBezTo>
                  <a:pt x="1644972" y="205979"/>
                  <a:pt x="1623935" y="204101"/>
                  <a:pt x="1603948" y="199104"/>
                </a:cubicBezTo>
                <a:cubicBezTo>
                  <a:pt x="1623052" y="170448"/>
                  <a:pt x="1647823" y="126920"/>
                  <a:pt x="1678898" y="109163"/>
                </a:cubicBezTo>
                <a:cubicBezTo>
                  <a:pt x="1696786" y="98942"/>
                  <a:pt x="1718872" y="99170"/>
                  <a:pt x="1738859" y="94173"/>
                </a:cubicBezTo>
                <a:cubicBezTo>
                  <a:pt x="1743067" y="87861"/>
                  <a:pt x="1814598" y="10543"/>
                  <a:pt x="1738859" y="4232"/>
                </a:cubicBezTo>
                <a:cubicBezTo>
                  <a:pt x="1688078" y="0"/>
                  <a:pt x="1588957" y="34212"/>
                  <a:pt x="1588957" y="34212"/>
                </a:cubicBezTo>
                <a:cubicBezTo>
                  <a:pt x="1480423" y="106568"/>
                  <a:pt x="1531244" y="78059"/>
                  <a:pt x="1439056" y="124153"/>
                </a:cubicBezTo>
                <a:cubicBezTo>
                  <a:pt x="1429062" y="139143"/>
                  <a:pt x="1418013" y="153481"/>
                  <a:pt x="1409075" y="169123"/>
                </a:cubicBezTo>
                <a:cubicBezTo>
                  <a:pt x="1397988" y="188525"/>
                  <a:pt x="1393401" y="211917"/>
                  <a:pt x="1379095" y="229084"/>
                </a:cubicBezTo>
                <a:cubicBezTo>
                  <a:pt x="1367562" y="242924"/>
                  <a:pt x="1349115" y="249071"/>
                  <a:pt x="1334125" y="259064"/>
                </a:cubicBezTo>
                <a:cubicBezTo>
                  <a:pt x="1324131" y="274054"/>
                  <a:pt x="1316883" y="291296"/>
                  <a:pt x="1304144" y="304035"/>
                </a:cubicBezTo>
                <a:cubicBezTo>
                  <a:pt x="1286478" y="321701"/>
                  <a:pt x="1260178" y="329812"/>
                  <a:pt x="1244184" y="349005"/>
                </a:cubicBezTo>
                <a:cubicBezTo>
                  <a:pt x="1234068" y="361144"/>
                  <a:pt x="1238675" y="381335"/>
                  <a:pt x="1229194" y="393976"/>
                </a:cubicBezTo>
                <a:cubicBezTo>
                  <a:pt x="1171778" y="470531"/>
                  <a:pt x="1174923" y="462034"/>
                  <a:pt x="1109272" y="483917"/>
                </a:cubicBezTo>
                <a:cubicBezTo>
                  <a:pt x="1079292" y="473924"/>
                  <a:pt x="1050689" y="450017"/>
                  <a:pt x="1019331" y="453937"/>
                </a:cubicBezTo>
                <a:cubicBezTo>
                  <a:pt x="878967" y="471482"/>
                  <a:pt x="938492" y="459157"/>
                  <a:pt x="839449" y="483917"/>
                </a:cubicBezTo>
                <a:cubicBezTo>
                  <a:pt x="849443" y="498907"/>
                  <a:pt x="856691" y="516148"/>
                  <a:pt x="869430" y="528887"/>
                </a:cubicBezTo>
                <a:cubicBezTo>
                  <a:pt x="899380" y="558837"/>
                  <a:pt x="933700" y="567603"/>
                  <a:pt x="974361" y="573858"/>
                </a:cubicBezTo>
                <a:cubicBezTo>
                  <a:pt x="1019082" y="580738"/>
                  <a:pt x="1064302" y="583851"/>
                  <a:pt x="1109272" y="588848"/>
                </a:cubicBezTo>
                <a:cubicBezTo>
                  <a:pt x="1129259" y="598841"/>
                  <a:pt x="1150640" y="606433"/>
                  <a:pt x="1169233" y="618828"/>
                </a:cubicBezTo>
                <a:cubicBezTo>
                  <a:pt x="1180992" y="626668"/>
                  <a:pt x="1188177" y="639980"/>
                  <a:pt x="1199213" y="648809"/>
                </a:cubicBezTo>
                <a:cubicBezTo>
                  <a:pt x="1213281" y="660064"/>
                  <a:pt x="1229194" y="668796"/>
                  <a:pt x="1244184" y="678789"/>
                </a:cubicBezTo>
                <a:cubicBezTo>
                  <a:pt x="1249181" y="693779"/>
                  <a:pt x="1261409" y="708117"/>
                  <a:pt x="1259174" y="723759"/>
                </a:cubicBezTo>
                <a:cubicBezTo>
                  <a:pt x="1255039" y="752706"/>
                  <a:pt x="1224652" y="795529"/>
                  <a:pt x="1199213" y="813700"/>
                </a:cubicBezTo>
                <a:cubicBezTo>
                  <a:pt x="1170784" y="834007"/>
                  <a:pt x="1099946" y="873375"/>
                  <a:pt x="1064302" y="888651"/>
                </a:cubicBezTo>
                <a:cubicBezTo>
                  <a:pt x="1049778" y="894875"/>
                  <a:pt x="1034321" y="898644"/>
                  <a:pt x="1019331" y="903641"/>
                </a:cubicBezTo>
                <a:cubicBezTo>
                  <a:pt x="1004341" y="913635"/>
                  <a:pt x="991839" y="937992"/>
                  <a:pt x="974361" y="933622"/>
                </a:cubicBezTo>
                <a:cubicBezTo>
                  <a:pt x="959032" y="929790"/>
                  <a:pt x="963203" y="903980"/>
                  <a:pt x="959371" y="888651"/>
                </a:cubicBezTo>
                <a:cubicBezTo>
                  <a:pt x="953191" y="863933"/>
                  <a:pt x="959189" y="834433"/>
                  <a:pt x="944380" y="813700"/>
                </a:cubicBezTo>
                <a:cubicBezTo>
                  <a:pt x="916147" y="774174"/>
                  <a:pt x="784437" y="771222"/>
                  <a:pt x="764498" y="768730"/>
                </a:cubicBezTo>
                <a:cubicBezTo>
                  <a:pt x="734518" y="748743"/>
                  <a:pt x="709513" y="717508"/>
                  <a:pt x="674557" y="708769"/>
                </a:cubicBezTo>
                <a:lnTo>
                  <a:pt x="554636" y="678789"/>
                </a:lnTo>
                <a:cubicBezTo>
                  <a:pt x="569626" y="668796"/>
                  <a:pt x="583144" y="656126"/>
                  <a:pt x="599607" y="648809"/>
                </a:cubicBezTo>
                <a:cubicBezTo>
                  <a:pt x="646533" y="627953"/>
                  <a:pt x="699672" y="616297"/>
                  <a:pt x="749508" y="603838"/>
                </a:cubicBezTo>
                <a:cubicBezTo>
                  <a:pt x="754505" y="588848"/>
                  <a:pt x="771564" y="573001"/>
                  <a:pt x="764498" y="558868"/>
                </a:cubicBezTo>
                <a:cubicBezTo>
                  <a:pt x="757432" y="544735"/>
                  <a:pt x="734857" y="547710"/>
                  <a:pt x="719528" y="543878"/>
                </a:cubicBezTo>
                <a:lnTo>
                  <a:pt x="599607" y="513897"/>
                </a:lnTo>
                <a:cubicBezTo>
                  <a:pt x="597083" y="514107"/>
                  <a:pt x="411306" y="500385"/>
                  <a:pt x="374754" y="558868"/>
                </a:cubicBezTo>
                <a:cubicBezTo>
                  <a:pt x="358005" y="585666"/>
                  <a:pt x="354767" y="618829"/>
                  <a:pt x="344774" y="648809"/>
                </a:cubicBezTo>
                <a:cubicBezTo>
                  <a:pt x="339777" y="663799"/>
                  <a:pt x="338549" y="680632"/>
                  <a:pt x="329784" y="693779"/>
                </a:cubicBezTo>
                <a:lnTo>
                  <a:pt x="269823" y="783720"/>
                </a:lnTo>
                <a:lnTo>
                  <a:pt x="239843" y="828691"/>
                </a:lnTo>
                <a:cubicBezTo>
                  <a:pt x="238544" y="833887"/>
                  <a:pt x="217928" y="922867"/>
                  <a:pt x="209862" y="933622"/>
                </a:cubicBezTo>
                <a:cubicBezTo>
                  <a:pt x="188663" y="961888"/>
                  <a:pt x="134912" y="1008573"/>
                  <a:pt x="134912" y="1008573"/>
                </a:cubicBezTo>
                <a:cubicBezTo>
                  <a:pt x="113883" y="1071657"/>
                  <a:pt x="106203" y="1072348"/>
                  <a:pt x="134912" y="1158474"/>
                </a:cubicBezTo>
                <a:cubicBezTo>
                  <a:pt x="139381" y="1171882"/>
                  <a:pt x="154899" y="1178461"/>
                  <a:pt x="164892" y="1188455"/>
                </a:cubicBezTo>
                <a:cubicBezTo>
                  <a:pt x="140964" y="1260240"/>
                  <a:pt x="161075" y="1222252"/>
                  <a:pt x="89941" y="1293386"/>
                </a:cubicBezTo>
                <a:lnTo>
                  <a:pt x="44971" y="1338356"/>
                </a:lnTo>
                <a:lnTo>
                  <a:pt x="14990" y="1368337"/>
                </a:lnTo>
                <a:cubicBezTo>
                  <a:pt x="9993" y="1388324"/>
                  <a:pt x="0" y="1407695"/>
                  <a:pt x="0" y="1428297"/>
                </a:cubicBezTo>
                <a:cubicBezTo>
                  <a:pt x="0" y="1488465"/>
                  <a:pt x="3190" y="1549179"/>
                  <a:pt x="14990" y="1608179"/>
                </a:cubicBezTo>
                <a:cubicBezTo>
                  <a:pt x="18523" y="1625845"/>
                  <a:pt x="31292" y="1641425"/>
                  <a:pt x="44971" y="1653150"/>
                </a:cubicBezTo>
                <a:cubicBezTo>
                  <a:pt x="77613" y="1681129"/>
                  <a:pt x="122574" y="1702531"/>
                  <a:pt x="164892" y="1713110"/>
                </a:cubicBezTo>
                <a:cubicBezTo>
                  <a:pt x="189610" y="1719289"/>
                  <a:pt x="214776" y="1723542"/>
                  <a:pt x="239843" y="1728100"/>
                </a:cubicBezTo>
                <a:cubicBezTo>
                  <a:pt x="269747" y="1733537"/>
                  <a:pt x="299804" y="1738094"/>
                  <a:pt x="329784" y="1743091"/>
                </a:cubicBezTo>
                <a:cubicBezTo>
                  <a:pt x="419725" y="1738094"/>
                  <a:pt x="511421" y="1746472"/>
                  <a:pt x="599607" y="1728100"/>
                </a:cubicBezTo>
                <a:cubicBezTo>
                  <a:pt x="634881" y="1720751"/>
                  <a:pt x="659568" y="1688127"/>
                  <a:pt x="689548" y="1668140"/>
                </a:cubicBezTo>
                <a:cubicBezTo>
                  <a:pt x="704538" y="1658147"/>
                  <a:pt x="720105" y="1648968"/>
                  <a:pt x="734518" y="1638159"/>
                </a:cubicBezTo>
                <a:cubicBezTo>
                  <a:pt x="754505" y="1623169"/>
                  <a:pt x="772787" y="1605584"/>
                  <a:pt x="794479" y="1593189"/>
                </a:cubicBezTo>
                <a:cubicBezTo>
                  <a:pt x="808198" y="1585350"/>
                  <a:pt x="824459" y="1583196"/>
                  <a:pt x="839449" y="1578199"/>
                </a:cubicBezTo>
                <a:cubicBezTo>
                  <a:pt x="849443" y="1563209"/>
                  <a:pt x="856691" y="1545967"/>
                  <a:pt x="869430" y="1533228"/>
                </a:cubicBezTo>
                <a:cubicBezTo>
                  <a:pt x="882169" y="1520489"/>
                  <a:pt x="903146" y="1517316"/>
                  <a:pt x="914400" y="1503248"/>
                </a:cubicBezTo>
                <a:cubicBezTo>
                  <a:pt x="924271" y="1490910"/>
                  <a:pt x="919909" y="1470919"/>
                  <a:pt x="929390" y="1458278"/>
                </a:cubicBezTo>
                <a:cubicBezTo>
                  <a:pt x="973235" y="1399818"/>
                  <a:pt x="997300" y="1388021"/>
                  <a:pt x="1049312" y="1353346"/>
                </a:cubicBezTo>
                <a:lnTo>
                  <a:pt x="1678898" y="1368337"/>
                </a:lnTo>
                <a:cubicBezTo>
                  <a:pt x="1729077" y="1370267"/>
                  <a:pt x="1778702" y="1379872"/>
                  <a:pt x="1828800" y="1383327"/>
                </a:cubicBezTo>
                <a:cubicBezTo>
                  <a:pt x="1923644" y="1389868"/>
                  <a:pt x="2018675" y="1393320"/>
                  <a:pt x="2113613" y="1398317"/>
                </a:cubicBezTo>
                <a:cubicBezTo>
                  <a:pt x="2133600" y="1403314"/>
                  <a:pt x="2194176" y="1413307"/>
                  <a:pt x="2173574" y="1413307"/>
                </a:cubicBezTo>
                <a:cubicBezTo>
                  <a:pt x="2138242" y="1413307"/>
                  <a:pt x="2103070" y="1406262"/>
                  <a:pt x="2068643" y="1398317"/>
                </a:cubicBezTo>
                <a:cubicBezTo>
                  <a:pt x="2037850" y="1391211"/>
                  <a:pt x="1978702" y="1368337"/>
                  <a:pt x="1978702" y="1368337"/>
                </a:cubicBezTo>
                <a:cubicBezTo>
                  <a:pt x="1920143" y="1309778"/>
                  <a:pt x="1972649" y="1371222"/>
                  <a:pt x="1933731" y="1293386"/>
                </a:cubicBezTo>
                <a:cubicBezTo>
                  <a:pt x="1875614" y="1177151"/>
                  <a:pt x="1926439" y="1316478"/>
                  <a:pt x="1888761" y="1203445"/>
                </a:cubicBezTo>
                <a:cubicBezTo>
                  <a:pt x="1893758" y="1163471"/>
                  <a:pt x="1893151" y="1122389"/>
                  <a:pt x="1903751" y="1083523"/>
                </a:cubicBezTo>
                <a:cubicBezTo>
                  <a:pt x="1908491" y="1066142"/>
                  <a:pt x="1933168" y="1056560"/>
                  <a:pt x="1933731" y="1038553"/>
                </a:cubicBezTo>
                <a:cubicBezTo>
                  <a:pt x="1938260" y="893633"/>
                  <a:pt x="1937903" y="747557"/>
                  <a:pt x="1918741" y="603838"/>
                </a:cubicBezTo>
                <a:cubicBezTo>
                  <a:pt x="1916653" y="588176"/>
                  <a:pt x="1889507" y="590279"/>
                  <a:pt x="1873771" y="588848"/>
                </a:cubicBezTo>
                <a:cubicBezTo>
                  <a:pt x="1833961" y="585229"/>
                  <a:pt x="1793823" y="588848"/>
                  <a:pt x="1753849" y="588848"/>
                </a:cubicBezTo>
                <a:lnTo>
                  <a:pt x="1753849" y="588848"/>
                </a:lnTo>
                <a:lnTo>
                  <a:pt x="1588957" y="603838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b="1" dirty="0" smtClean="0"/>
              <a:t>Черное море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857884" y="714356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57950" y="785794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000364" y="4214818"/>
            <a:ext cx="5810626" cy="2215837"/>
          </a:xfrm>
          <a:custGeom>
            <a:avLst/>
            <a:gdLst>
              <a:gd name="connsiteX0" fmla="*/ 4167265 w 5810626"/>
              <a:gd name="connsiteY0" fmla="*/ 662610 h 2215837"/>
              <a:gd name="connsiteX1" fmla="*/ 4137285 w 5810626"/>
              <a:gd name="connsiteY1" fmla="*/ 707581 h 2215837"/>
              <a:gd name="connsiteX2" fmla="*/ 4107305 w 5810626"/>
              <a:gd name="connsiteY2" fmla="*/ 797522 h 2215837"/>
              <a:gd name="connsiteX3" fmla="*/ 4062334 w 5810626"/>
              <a:gd name="connsiteY3" fmla="*/ 812512 h 2215837"/>
              <a:gd name="connsiteX4" fmla="*/ 3777521 w 5810626"/>
              <a:gd name="connsiteY4" fmla="*/ 827502 h 2215837"/>
              <a:gd name="connsiteX5" fmla="*/ 3732550 w 5810626"/>
              <a:gd name="connsiteY5" fmla="*/ 842492 h 2215837"/>
              <a:gd name="connsiteX6" fmla="*/ 3672590 w 5810626"/>
              <a:gd name="connsiteY6" fmla="*/ 917443 h 2215837"/>
              <a:gd name="connsiteX7" fmla="*/ 3657600 w 5810626"/>
              <a:gd name="connsiteY7" fmla="*/ 962414 h 2215837"/>
              <a:gd name="connsiteX8" fmla="*/ 3672590 w 5810626"/>
              <a:gd name="connsiteY8" fmla="*/ 1097325 h 2215837"/>
              <a:gd name="connsiteX9" fmla="*/ 3702570 w 5810626"/>
              <a:gd name="connsiteY9" fmla="*/ 1142296 h 2215837"/>
              <a:gd name="connsiteX10" fmla="*/ 3792511 w 5810626"/>
              <a:gd name="connsiteY10" fmla="*/ 1217246 h 2215837"/>
              <a:gd name="connsiteX11" fmla="*/ 3822491 w 5810626"/>
              <a:gd name="connsiteY11" fmla="*/ 1262217 h 2215837"/>
              <a:gd name="connsiteX12" fmla="*/ 3897442 w 5810626"/>
              <a:gd name="connsiteY12" fmla="*/ 1322177 h 2215837"/>
              <a:gd name="connsiteX13" fmla="*/ 3912432 w 5810626"/>
              <a:gd name="connsiteY13" fmla="*/ 1367148 h 2215837"/>
              <a:gd name="connsiteX14" fmla="*/ 3987383 w 5810626"/>
              <a:gd name="connsiteY14" fmla="*/ 1427109 h 2215837"/>
              <a:gd name="connsiteX15" fmla="*/ 4017364 w 5810626"/>
              <a:gd name="connsiteY15" fmla="*/ 1457089 h 2215837"/>
              <a:gd name="connsiteX16" fmla="*/ 4137285 w 5810626"/>
              <a:gd name="connsiteY16" fmla="*/ 1502059 h 2215837"/>
              <a:gd name="connsiteX17" fmla="*/ 4212236 w 5810626"/>
              <a:gd name="connsiteY17" fmla="*/ 1532040 h 2215837"/>
              <a:gd name="connsiteX18" fmla="*/ 4272196 w 5810626"/>
              <a:gd name="connsiteY18" fmla="*/ 1621981 h 2215837"/>
              <a:gd name="connsiteX19" fmla="*/ 4347147 w 5810626"/>
              <a:gd name="connsiteY19" fmla="*/ 1681941 h 2215837"/>
              <a:gd name="connsiteX20" fmla="*/ 4377127 w 5810626"/>
              <a:gd name="connsiteY20" fmla="*/ 1711922 h 2215837"/>
              <a:gd name="connsiteX21" fmla="*/ 4601980 w 5810626"/>
              <a:gd name="connsiteY21" fmla="*/ 1696932 h 2215837"/>
              <a:gd name="connsiteX22" fmla="*/ 4646950 w 5810626"/>
              <a:gd name="connsiteY22" fmla="*/ 1666951 h 2215837"/>
              <a:gd name="connsiteX23" fmla="*/ 4706911 w 5810626"/>
              <a:gd name="connsiteY23" fmla="*/ 1577010 h 2215837"/>
              <a:gd name="connsiteX24" fmla="*/ 5006714 w 5810626"/>
              <a:gd name="connsiteY24" fmla="*/ 1487069 h 2215837"/>
              <a:gd name="connsiteX25" fmla="*/ 5126636 w 5810626"/>
              <a:gd name="connsiteY25" fmla="*/ 1517050 h 2215837"/>
              <a:gd name="connsiteX26" fmla="*/ 5261547 w 5810626"/>
              <a:gd name="connsiteY26" fmla="*/ 1502059 h 2215837"/>
              <a:gd name="connsiteX27" fmla="*/ 5426439 w 5810626"/>
              <a:gd name="connsiteY27" fmla="*/ 1397128 h 2215837"/>
              <a:gd name="connsiteX28" fmla="*/ 5516380 w 5810626"/>
              <a:gd name="connsiteY28" fmla="*/ 1352158 h 2215837"/>
              <a:gd name="connsiteX29" fmla="*/ 5576341 w 5810626"/>
              <a:gd name="connsiteY29" fmla="*/ 1277207 h 2215837"/>
              <a:gd name="connsiteX30" fmla="*/ 5636301 w 5810626"/>
              <a:gd name="connsiteY30" fmla="*/ 1262217 h 2215837"/>
              <a:gd name="connsiteX31" fmla="*/ 5771213 w 5810626"/>
              <a:gd name="connsiteY31" fmla="*/ 1277207 h 2215837"/>
              <a:gd name="connsiteX32" fmla="*/ 5801193 w 5810626"/>
              <a:gd name="connsiteY32" fmla="*/ 1322177 h 2215837"/>
              <a:gd name="connsiteX33" fmla="*/ 5756223 w 5810626"/>
              <a:gd name="connsiteY33" fmla="*/ 1502059 h 2215837"/>
              <a:gd name="connsiteX34" fmla="*/ 5741232 w 5810626"/>
              <a:gd name="connsiteY34" fmla="*/ 1666951 h 2215837"/>
              <a:gd name="connsiteX35" fmla="*/ 5711252 w 5810626"/>
              <a:gd name="connsiteY35" fmla="*/ 1756892 h 2215837"/>
              <a:gd name="connsiteX36" fmla="*/ 5696262 w 5810626"/>
              <a:gd name="connsiteY36" fmla="*/ 1816853 h 2215837"/>
              <a:gd name="connsiteX37" fmla="*/ 5711252 w 5810626"/>
              <a:gd name="connsiteY37" fmla="*/ 2041705 h 2215837"/>
              <a:gd name="connsiteX38" fmla="*/ 5741232 w 5810626"/>
              <a:gd name="connsiteY38" fmla="*/ 2071686 h 2215837"/>
              <a:gd name="connsiteX39" fmla="*/ 5726242 w 5810626"/>
              <a:gd name="connsiteY39" fmla="*/ 2161627 h 2215837"/>
              <a:gd name="connsiteX40" fmla="*/ 4482059 w 5810626"/>
              <a:gd name="connsiteY40" fmla="*/ 2176617 h 2215837"/>
              <a:gd name="connsiteX41" fmla="*/ 3447737 w 5810626"/>
              <a:gd name="connsiteY41" fmla="*/ 2176617 h 2215837"/>
              <a:gd name="connsiteX42" fmla="*/ 3402767 w 5810626"/>
              <a:gd name="connsiteY42" fmla="*/ 2161627 h 2215837"/>
              <a:gd name="connsiteX43" fmla="*/ 674557 w 5810626"/>
              <a:gd name="connsiteY43" fmla="*/ 2146637 h 2215837"/>
              <a:gd name="connsiteX44" fmla="*/ 629586 w 5810626"/>
              <a:gd name="connsiteY44" fmla="*/ 2131646 h 2215837"/>
              <a:gd name="connsiteX45" fmla="*/ 569626 w 5810626"/>
              <a:gd name="connsiteY45" fmla="*/ 2116656 h 2215837"/>
              <a:gd name="connsiteX46" fmla="*/ 494675 w 5810626"/>
              <a:gd name="connsiteY46" fmla="*/ 2071686 h 2215837"/>
              <a:gd name="connsiteX47" fmla="*/ 254832 w 5810626"/>
              <a:gd name="connsiteY47" fmla="*/ 2056696 h 2215837"/>
              <a:gd name="connsiteX48" fmla="*/ 209862 w 5810626"/>
              <a:gd name="connsiteY48" fmla="*/ 2041705 h 2215837"/>
              <a:gd name="connsiteX49" fmla="*/ 494675 w 5810626"/>
              <a:gd name="connsiteY49" fmla="*/ 1996735 h 2215837"/>
              <a:gd name="connsiteX50" fmla="*/ 539646 w 5810626"/>
              <a:gd name="connsiteY50" fmla="*/ 1906794 h 2215837"/>
              <a:gd name="connsiteX51" fmla="*/ 524655 w 5810626"/>
              <a:gd name="connsiteY51" fmla="*/ 1831843 h 2215837"/>
              <a:gd name="connsiteX52" fmla="*/ 464695 w 5810626"/>
              <a:gd name="connsiteY52" fmla="*/ 1786873 h 2215837"/>
              <a:gd name="connsiteX53" fmla="*/ 359764 w 5810626"/>
              <a:gd name="connsiteY53" fmla="*/ 1741902 h 2215837"/>
              <a:gd name="connsiteX54" fmla="*/ 239842 w 5810626"/>
              <a:gd name="connsiteY54" fmla="*/ 1756892 h 2215837"/>
              <a:gd name="connsiteX55" fmla="*/ 194872 w 5810626"/>
              <a:gd name="connsiteY55" fmla="*/ 1786873 h 2215837"/>
              <a:gd name="connsiteX56" fmla="*/ 59960 w 5810626"/>
              <a:gd name="connsiteY56" fmla="*/ 1771882 h 2215837"/>
              <a:gd name="connsiteX57" fmla="*/ 29980 w 5810626"/>
              <a:gd name="connsiteY57" fmla="*/ 1726912 h 2215837"/>
              <a:gd name="connsiteX58" fmla="*/ 44970 w 5810626"/>
              <a:gd name="connsiteY58" fmla="*/ 1472079 h 2215837"/>
              <a:gd name="connsiteX59" fmla="*/ 194872 w 5810626"/>
              <a:gd name="connsiteY59" fmla="*/ 1397128 h 2215837"/>
              <a:gd name="connsiteX60" fmla="*/ 344773 w 5810626"/>
              <a:gd name="connsiteY60" fmla="*/ 1367148 h 2215837"/>
              <a:gd name="connsiteX61" fmla="*/ 359764 w 5810626"/>
              <a:gd name="connsiteY61" fmla="*/ 1322177 h 2215837"/>
              <a:gd name="connsiteX62" fmla="*/ 314793 w 5810626"/>
              <a:gd name="connsiteY62" fmla="*/ 1187266 h 2215837"/>
              <a:gd name="connsiteX63" fmla="*/ 284813 w 5810626"/>
              <a:gd name="connsiteY63" fmla="*/ 1142296 h 2215837"/>
              <a:gd name="connsiteX64" fmla="*/ 224852 w 5810626"/>
              <a:gd name="connsiteY64" fmla="*/ 1037364 h 2215837"/>
              <a:gd name="connsiteX65" fmla="*/ 179882 w 5810626"/>
              <a:gd name="connsiteY65" fmla="*/ 992394 h 2215837"/>
              <a:gd name="connsiteX66" fmla="*/ 164891 w 5810626"/>
              <a:gd name="connsiteY66" fmla="*/ 932433 h 2215837"/>
              <a:gd name="connsiteX67" fmla="*/ 104931 w 5810626"/>
              <a:gd name="connsiteY67" fmla="*/ 917443 h 2215837"/>
              <a:gd name="connsiteX68" fmla="*/ 164891 w 5810626"/>
              <a:gd name="connsiteY68" fmla="*/ 782532 h 2215837"/>
              <a:gd name="connsiteX69" fmla="*/ 179882 w 5810626"/>
              <a:gd name="connsiteY69" fmla="*/ 722571 h 2215837"/>
              <a:gd name="connsiteX70" fmla="*/ 134911 w 5810626"/>
              <a:gd name="connsiteY70" fmla="*/ 617640 h 2215837"/>
              <a:gd name="connsiteX71" fmla="*/ 119921 w 5810626"/>
              <a:gd name="connsiteY71" fmla="*/ 572669 h 2215837"/>
              <a:gd name="connsiteX72" fmla="*/ 59960 w 5810626"/>
              <a:gd name="connsiteY72" fmla="*/ 497718 h 2215837"/>
              <a:gd name="connsiteX73" fmla="*/ 29980 w 5810626"/>
              <a:gd name="connsiteY73" fmla="*/ 437758 h 2215837"/>
              <a:gd name="connsiteX74" fmla="*/ 0 w 5810626"/>
              <a:gd name="connsiteY74" fmla="*/ 347817 h 2215837"/>
              <a:gd name="connsiteX75" fmla="*/ 14990 w 5810626"/>
              <a:gd name="connsiteY75" fmla="*/ 287856 h 2215837"/>
              <a:gd name="connsiteX76" fmla="*/ 59960 w 5810626"/>
              <a:gd name="connsiteY76" fmla="*/ 272866 h 2215837"/>
              <a:gd name="connsiteX77" fmla="*/ 149901 w 5810626"/>
              <a:gd name="connsiteY77" fmla="*/ 377797 h 2215837"/>
              <a:gd name="connsiteX78" fmla="*/ 179882 w 5810626"/>
              <a:gd name="connsiteY78" fmla="*/ 407777 h 2215837"/>
              <a:gd name="connsiteX79" fmla="*/ 209862 w 5810626"/>
              <a:gd name="connsiteY79" fmla="*/ 467738 h 2215837"/>
              <a:gd name="connsiteX80" fmla="*/ 269823 w 5810626"/>
              <a:gd name="connsiteY80" fmla="*/ 512709 h 2215837"/>
              <a:gd name="connsiteX81" fmla="*/ 374754 w 5810626"/>
              <a:gd name="connsiteY81" fmla="*/ 587659 h 2215837"/>
              <a:gd name="connsiteX82" fmla="*/ 494675 w 5810626"/>
              <a:gd name="connsiteY82" fmla="*/ 722571 h 2215837"/>
              <a:gd name="connsiteX83" fmla="*/ 554636 w 5810626"/>
              <a:gd name="connsiteY83" fmla="*/ 752551 h 2215837"/>
              <a:gd name="connsiteX84" fmla="*/ 629586 w 5810626"/>
              <a:gd name="connsiteY84" fmla="*/ 827502 h 2215837"/>
              <a:gd name="connsiteX85" fmla="*/ 674557 w 5810626"/>
              <a:gd name="connsiteY85" fmla="*/ 857482 h 2215837"/>
              <a:gd name="connsiteX86" fmla="*/ 704537 w 5810626"/>
              <a:gd name="connsiteY86" fmla="*/ 887463 h 2215837"/>
              <a:gd name="connsiteX87" fmla="*/ 794478 w 5810626"/>
              <a:gd name="connsiteY87" fmla="*/ 947423 h 2215837"/>
              <a:gd name="connsiteX88" fmla="*/ 839449 w 5810626"/>
              <a:gd name="connsiteY88" fmla="*/ 977404 h 2215837"/>
              <a:gd name="connsiteX89" fmla="*/ 929390 w 5810626"/>
              <a:gd name="connsiteY89" fmla="*/ 1007384 h 2215837"/>
              <a:gd name="connsiteX90" fmla="*/ 1139252 w 5810626"/>
              <a:gd name="connsiteY90" fmla="*/ 1052355 h 2215837"/>
              <a:gd name="connsiteX91" fmla="*/ 1154242 w 5810626"/>
              <a:gd name="connsiteY91" fmla="*/ 1097325 h 2215837"/>
              <a:gd name="connsiteX92" fmla="*/ 1244183 w 5810626"/>
              <a:gd name="connsiteY92" fmla="*/ 1172276 h 2215837"/>
              <a:gd name="connsiteX93" fmla="*/ 1304144 w 5810626"/>
              <a:gd name="connsiteY93" fmla="*/ 1187266 h 2215837"/>
              <a:gd name="connsiteX94" fmla="*/ 1439055 w 5810626"/>
              <a:gd name="connsiteY94" fmla="*/ 1217246 h 2215837"/>
              <a:gd name="connsiteX95" fmla="*/ 1454046 w 5810626"/>
              <a:gd name="connsiteY95" fmla="*/ 1277207 h 2215837"/>
              <a:gd name="connsiteX96" fmla="*/ 1558977 w 5810626"/>
              <a:gd name="connsiteY96" fmla="*/ 1397128 h 2215837"/>
              <a:gd name="connsiteX97" fmla="*/ 1588957 w 5810626"/>
              <a:gd name="connsiteY97" fmla="*/ 1427109 h 2215837"/>
              <a:gd name="connsiteX98" fmla="*/ 1558977 w 5810626"/>
              <a:gd name="connsiteY98" fmla="*/ 1472079 h 2215837"/>
              <a:gd name="connsiteX99" fmla="*/ 1514006 w 5810626"/>
              <a:gd name="connsiteY99" fmla="*/ 1577010 h 2215837"/>
              <a:gd name="connsiteX100" fmla="*/ 1528996 w 5810626"/>
              <a:gd name="connsiteY100" fmla="*/ 1621981 h 2215837"/>
              <a:gd name="connsiteX101" fmla="*/ 1603947 w 5810626"/>
              <a:gd name="connsiteY101" fmla="*/ 1696932 h 2215837"/>
              <a:gd name="connsiteX102" fmla="*/ 1618937 w 5810626"/>
              <a:gd name="connsiteY102" fmla="*/ 1651961 h 2215837"/>
              <a:gd name="connsiteX103" fmla="*/ 1648918 w 5810626"/>
              <a:gd name="connsiteY103" fmla="*/ 1621981 h 2215837"/>
              <a:gd name="connsiteX104" fmla="*/ 1708878 w 5810626"/>
              <a:gd name="connsiteY104" fmla="*/ 1532040 h 2215837"/>
              <a:gd name="connsiteX105" fmla="*/ 1738859 w 5810626"/>
              <a:gd name="connsiteY105" fmla="*/ 1487069 h 2215837"/>
              <a:gd name="connsiteX106" fmla="*/ 1753849 w 5810626"/>
              <a:gd name="connsiteY106" fmla="*/ 1397128 h 2215837"/>
              <a:gd name="connsiteX107" fmla="*/ 1813809 w 5810626"/>
              <a:gd name="connsiteY107" fmla="*/ 1382138 h 2215837"/>
              <a:gd name="connsiteX108" fmla="*/ 1678898 w 5810626"/>
              <a:gd name="connsiteY108" fmla="*/ 1262217 h 2215837"/>
              <a:gd name="connsiteX109" fmla="*/ 1648918 w 5810626"/>
              <a:gd name="connsiteY109" fmla="*/ 1217246 h 2215837"/>
              <a:gd name="connsiteX110" fmla="*/ 1663908 w 5810626"/>
              <a:gd name="connsiteY110" fmla="*/ 1172276 h 2215837"/>
              <a:gd name="connsiteX111" fmla="*/ 1753849 w 5810626"/>
              <a:gd name="connsiteY111" fmla="*/ 1097325 h 2215837"/>
              <a:gd name="connsiteX112" fmla="*/ 1858780 w 5810626"/>
              <a:gd name="connsiteY112" fmla="*/ 1112315 h 2215837"/>
              <a:gd name="connsiteX113" fmla="*/ 1888760 w 5810626"/>
              <a:gd name="connsiteY113" fmla="*/ 1142296 h 2215837"/>
              <a:gd name="connsiteX114" fmla="*/ 1933731 w 5810626"/>
              <a:gd name="connsiteY114" fmla="*/ 1157286 h 2215837"/>
              <a:gd name="connsiteX115" fmla="*/ 1978701 w 5810626"/>
              <a:gd name="connsiteY115" fmla="*/ 1202256 h 2215837"/>
              <a:gd name="connsiteX116" fmla="*/ 2083632 w 5810626"/>
              <a:gd name="connsiteY116" fmla="*/ 1157286 h 2215837"/>
              <a:gd name="connsiteX117" fmla="*/ 2008682 w 5810626"/>
              <a:gd name="connsiteY117" fmla="*/ 1082335 h 2215837"/>
              <a:gd name="connsiteX118" fmla="*/ 1978701 w 5810626"/>
              <a:gd name="connsiteY118" fmla="*/ 1052355 h 2215837"/>
              <a:gd name="connsiteX119" fmla="*/ 1888760 w 5810626"/>
              <a:gd name="connsiteY119" fmla="*/ 1022374 h 2215837"/>
              <a:gd name="connsiteX120" fmla="*/ 1843790 w 5810626"/>
              <a:gd name="connsiteY120" fmla="*/ 1007384 h 2215837"/>
              <a:gd name="connsiteX121" fmla="*/ 1753849 w 5810626"/>
              <a:gd name="connsiteY121" fmla="*/ 947423 h 2215837"/>
              <a:gd name="connsiteX122" fmla="*/ 1663908 w 5810626"/>
              <a:gd name="connsiteY122" fmla="*/ 917443 h 2215837"/>
              <a:gd name="connsiteX123" fmla="*/ 1528996 w 5810626"/>
              <a:gd name="connsiteY123" fmla="*/ 842492 h 2215837"/>
              <a:gd name="connsiteX124" fmla="*/ 1558977 w 5810626"/>
              <a:gd name="connsiteY124" fmla="*/ 797522 h 2215837"/>
              <a:gd name="connsiteX125" fmla="*/ 1603947 w 5810626"/>
              <a:gd name="connsiteY125" fmla="*/ 782532 h 2215837"/>
              <a:gd name="connsiteX126" fmla="*/ 1633927 w 5810626"/>
              <a:gd name="connsiteY126" fmla="*/ 752551 h 2215837"/>
              <a:gd name="connsiteX127" fmla="*/ 1109272 w 5810626"/>
              <a:gd name="connsiteY127" fmla="*/ 737561 h 2215837"/>
              <a:gd name="connsiteX128" fmla="*/ 1079291 w 5810626"/>
              <a:gd name="connsiteY128" fmla="*/ 677600 h 2215837"/>
              <a:gd name="connsiteX129" fmla="*/ 1034321 w 5810626"/>
              <a:gd name="connsiteY129" fmla="*/ 632630 h 2215837"/>
              <a:gd name="connsiteX130" fmla="*/ 1004341 w 5810626"/>
              <a:gd name="connsiteY130" fmla="*/ 587659 h 2215837"/>
              <a:gd name="connsiteX131" fmla="*/ 929390 w 5810626"/>
              <a:gd name="connsiteY131" fmla="*/ 512709 h 2215837"/>
              <a:gd name="connsiteX132" fmla="*/ 869429 w 5810626"/>
              <a:gd name="connsiteY132" fmla="*/ 407777 h 2215837"/>
              <a:gd name="connsiteX133" fmla="*/ 839449 w 5810626"/>
              <a:gd name="connsiteY133" fmla="*/ 317837 h 2215837"/>
              <a:gd name="connsiteX134" fmla="*/ 734518 w 5810626"/>
              <a:gd name="connsiteY134" fmla="*/ 242886 h 2215837"/>
              <a:gd name="connsiteX135" fmla="*/ 659567 w 5810626"/>
              <a:gd name="connsiteY135" fmla="*/ 182925 h 2215837"/>
              <a:gd name="connsiteX136" fmla="*/ 674557 w 5810626"/>
              <a:gd name="connsiteY136" fmla="*/ 122964 h 2215837"/>
              <a:gd name="connsiteX137" fmla="*/ 779488 w 5810626"/>
              <a:gd name="connsiteY137" fmla="*/ 48014 h 2215837"/>
              <a:gd name="connsiteX138" fmla="*/ 854439 w 5810626"/>
              <a:gd name="connsiteY138" fmla="*/ 3043 h 2215837"/>
              <a:gd name="connsiteX139" fmla="*/ 914400 w 5810626"/>
              <a:gd name="connsiteY139" fmla="*/ 18033 h 2215837"/>
              <a:gd name="connsiteX140" fmla="*/ 959370 w 5810626"/>
              <a:gd name="connsiteY140" fmla="*/ 33023 h 2215837"/>
              <a:gd name="connsiteX141" fmla="*/ 974360 w 5810626"/>
              <a:gd name="connsiteY141" fmla="*/ 167935 h 2215837"/>
              <a:gd name="connsiteX142" fmla="*/ 1109272 w 5810626"/>
              <a:gd name="connsiteY142" fmla="*/ 197915 h 2215837"/>
              <a:gd name="connsiteX143" fmla="*/ 1154242 w 5810626"/>
              <a:gd name="connsiteY143" fmla="*/ 287856 h 2215837"/>
              <a:gd name="connsiteX144" fmla="*/ 1274164 w 5810626"/>
              <a:gd name="connsiteY144" fmla="*/ 377797 h 2215837"/>
              <a:gd name="connsiteX145" fmla="*/ 1394085 w 5810626"/>
              <a:gd name="connsiteY145" fmla="*/ 407777 h 2215837"/>
              <a:gd name="connsiteX146" fmla="*/ 1409075 w 5810626"/>
              <a:gd name="connsiteY146" fmla="*/ 467738 h 2215837"/>
              <a:gd name="connsiteX147" fmla="*/ 1454046 w 5810626"/>
              <a:gd name="connsiteY147" fmla="*/ 482728 h 2215837"/>
              <a:gd name="connsiteX148" fmla="*/ 1588957 w 5810626"/>
              <a:gd name="connsiteY148" fmla="*/ 497718 h 2215837"/>
              <a:gd name="connsiteX149" fmla="*/ 1678898 w 5810626"/>
              <a:gd name="connsiteY149" fmla="*/ 557679 h 2215837"/>
              <a:gd name="connsiteX150" fmla="*/ 1723868 w 5810626"/>
              <a:gd name="connsiteY150" fmla="*/ 602650 h 2215837"/>
              <a:gd name="connsiteX151" fmla="*/ 1948721 w 5810626"/>
              <a:gd name="connsiteY151" fmla="*/ 647620 h 2215837"/>
              <a:gd name="connsiteX152" fmla="*/ 1978701 w 5810626"/>
              <a:gd name="connsiteY152" fmla="*/ 692591 h 2215837"/>
              <a:gd name="connsiteX153" fmla="*/ 2098623 w 5810626"/>
              <a:gd name="connsiteY153" fmla="*/ 707581 h 2215837"/>
              <a:gd name="connsiteX154" fmla="*/ 2143593 w 5810626"/>
              <a:gd name="connsiteY154" fmla="*/ 722571 h 2215837"/>
              <a:gd name="connsiteX155" fmla="*/ 2188564 w 5810626"/>
              <a:gd name="connsiteY155" fmla="*/ 812512 h 2215837"/>
              <a:gd name="connsiteX156" fmla="*/ 2203554 w 5810626"/>
              <a:gd name="connsiteY156" fmla="*/ 977404 h 2215837"/>
              <a:gd name="connsiteX157" fmla="*/ 2218544 w 5810626"/>
              <a:gd name="connsiteY157" fmla="*/ 1037364 h 2215837"/>
              <a:gd name="connsiteX158" fmla="*/ 2323475 w 5810626"/>
              <a:gd name="connsiteY158" fmla="*/ 1097325 h 2215837"/>
              <a:gd name="connsiteX159" fmla="*/ 2383436 w 5810626"/>
              <a:gd name="connsiteY159" fmla="*/ 1187266 h 2215837"/>
              <a:gd name="connsiteX160" fmla="*/ 2428406 w 5810626"/>
              <a:gd name="connsiteY160" fmla="*/ 1217246 h 2215837"/>
              <a:gd name="connsiteX161" fmla="*/ 2533337 w 5810626"/>
              <a:gd name="connsiteY161" fmla="*/ 1277207 h 2215837"/>
              <a:gd name="connsiteX162" fmla="*/ 2563318 w 5810626"/>
              <a:gd name="connsiteY162" fmla="*/ 1367148 h 2215837"/>
              <a:gd name="connsiteX163" fmla="*/ 2623278 w 5810626"/>
              <a:gd name="connsiteY163" fmla="*/ 1412118 h 2215837"/>
              <a:gd name="connsiteX164" fmla="*/ 2653259 w 5810626"/>
              <a:gd name="connsiteY164" fmla="*/ 1442099 h 2215837"/>
              <a:gd name="connsiteX165" fmla="*/ 2728209 w 5810626"/>
              <a:gd name="connsiteY165" fmla="*/ 1457089 h 2215837"/>
              <a:gd name="connsiteX166" fmla="*/ 2878111 w 5810626"/>
              <a:gd name="connsiteY166" fmla="*/ 1412118 h 2215837"/>
              <a:gd name="connsiteX167" fmla="*/ 2908091 w 5810626"/>
              <a:gd name="connsiteY167" fmla="*/ 1367148 h 2215837"/>
              <a:gd name="connsiteX168" fmla="*/ 2953062 w 5810626"/>
              <a:gd name="connsiteY168" fmla="*/ 1322177 h 2215837"/>
              <a:gd name="connsiteX169" fmla="*/ 2998032 w 5810626"/>
              <a:gd name="connsiteY169" fmla="*/ 1172276 h 2215837"/>
              <a:gd name="connsiteX170" fmla="*/ 3013023 w 5810626"/>
              <a:gd name="connsiteY170" fmla="*/ 1127305 h 2215837"/>
              <a:gd name="connsiteX171" fmla="*/ 2968052 w 5810626"/>
              <a:gd name="connsiteY171" fmla="*/ 1097325 h 2215837"/>
              <a:gd name="connsiteX172" fmla="*/ 2908091 w 5810626"/>
              <a:gd name="connsiteY172" fmla="*/ 947423 h 2215837"/>
              <a:gd name="connsiteX173" fmla="*/ 2983042 w 5810626"/>
              <a:gd name="connsiteY173" fmla="*/ 1007384 h 2215837"/>
              <a:gd name="connsiteX174" fmla="*/ 3013023 w 5810626"/>
              <a:gd name="connsiteY174" fmla="*/ 1037364 h 2215837"/>
              <a:gd name="connsiteX175" fmla="*/ 3057993 w 5810626"/>
              <a:gd name="connsiteY175" fmla="*/ 1052355 h 2215837"/>
              <a:gd name="connsiteX176" fmla="*/ 3102964 w 5810626"/>
              <a:gd name="connsiteY176" fmla="*/ 1082335 h 2215837"/>
              <a:gd name="connsiteX177" fmla="*/ 3147934 w 5810626"/>
              <a:gd name="connsiteY177" fmla="*/ 1067345 h 2215837"/>
              <a:gd name="connsiteX178" fmla="*/ 3192905 w 5810626"/>
              <a:gd name="connsiteY178" fmla="*/ 977404 h 2215837"/>
              <a:gd name="connsiteX179" fmla="*/ 3102964 w 5810626"/>
              <a:gd name="connsiteY179" fmla="*/ 902453 h 2215837"/>
              <a:gd name="connsiteX180" fmla="*/ 3192905 w 5810626"/>
              <a:gd name="connsiteY180" fmla="*/ 857482 h 2215837"/>
              <a:gd name="connsiteX181" fmla="*/ 3312826 w 5810626"/>
              <a:gd name="connsiteY181" fmla="*/ 782532 h 2215837"/>
              <a:gd name="connsiteX182" fmla="*/ 3702570 w 5810626"/>
              <a:gd name="connsiteY182" fmla="*/ 812512 h 2215837"/>
              <a:gd name="connsiteX183" fmla="*/ 3747541 w 5810626"/>
              <a:gd name="connsiteY183" fmla="*/ 827502 h 2215837"/>
              <a:gd name="connsiteX184" fmla="*/ 3882452 w 5810626"/>
              <a:gd name="connsiteY184" fmla="*/ 722571 h 2215837"/>
              <a:gd name="connsiteX185" fmla="*/ 3942413 w 5810626"/>
              <a:gd name="connsiteY185" fmla="*/ 647620 h 2215837"/>
              <a:gd name="connsiteX186" fmla="*/ 4047344 w 5810626"/>
              <a:gd name="connsiteY186" fmla="*/ 602650 h 2215837"/>
              <a:gd name="connsiteX187" fmla="*/ 4152275 w 5810626"/>
              <a:gd name="connsiteY187" fmla="*/ 647620 h 2215837"/>
              <a:gd name="connsiteX188" fmla="*/ 4167265 w 5810626"/>
              <a:gd name="connsiteY188" fmla="*/ 692591 h 2215837"/>
              <a:gd name="connsiteX189" fmla="*/ 4092314 w 5810626"/>
              <a:gd name="connsiteY189" fmla="*/ 737561 h 2215837"/>
              <a:gd name="connsiteX190" fmla="*/ 4092314 w 5810626"/>
              <a:gd name="connsiteY190" fmla="*/ 737561 h 221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5810626" h="2215837">
                <a:moveTo>
                  <a:pt x="4167265" y="662610"/>
                </a:moveTo>
                <a:cubicBezTo>
                  <a:pt x="4157272" y="677600"/>
                  <a:pt x="4144602" y="691118"/>
                  <a:pt x="4137285" y="707581"/>
                </a:cubicBezTo>
                <a:cubicBezTo>
                  <a:pt x="4124450" y="736459"/>
                  <a:pt x="4125673" y="771806"/>
                  <a:pt x="4107305" y="797522"/>
                </a:cubicBezTo>
                <a:cubicBezTo>
                  <a:pt x="4098121" y="810380"/>
                  <a:pt x="4078070" y="811081"/>
                  <a:pt x="4062334" y="812512"/>
                </a:cubicBezTo>
                <a:cubicBezTo>
                  <a:pt x="3967655" y="821119"/>
                  <a:pt x="3872459" y="822505"/>
                  <a:pt x="3777521" y="827502"/>
                </a:cubicBezTo>
                <a:cubicBezTo>
                  <a:pt x="3762531" y="832499"/>
                  <a:pt x="3746099" y="834362"/>
                  <a:pt x="3732550" y="842492"/>
                </a:cubicBezTo>
                <a:cubicBezTo>
                  <a:pt x="3708819" y="856731"/>
                  <a:pt x="3686205" y="897020"/>
                  <a:pt x="3672590" y="917443"/>
                </a:cubicBezTo>
                <a:cubicBezTo>
                  <a:pt x="3667593" y="932433"/>
                  <a:pt x="3657600" y="946613"/>
                  <a:pt x="3657600" y="962414"/>
                </a:cubicBezTo>
                <a:cubicBezTo>
                  <a:pt x="3657600" y="1007661"/>
                  <a:pt x="3661616" y="1053429"/>
                  <a:pt x="3672590" y="1097325"/>
                </a:cubicBezTo>
                <a:cubicBezTo>
                  <a:pt x="3676959" y="1114803"/>
                  <a:pt x="3691036" y="1128456"/>
                  <a:pt x="3702570" y="1142296"/>
                </a:cubicBezTo>
                <a:cubicBezTo>
                  <a:pt x="3738637" y="1185576"/>
                  <a:pt x="3748295" y="1187769"/>
                  <a:pt x="3792511" y="1217246"/>
                </a:cubicBezTo>
                <a:cubicBezTo>
                  <a:pt x="3802504" y="1232236"/>
                  <a:pt x="3811236" y="1248149"/>
                  <a:pt x="3822491" y="1262217"/>
                </a:cubicBezTo>
                <a:cubicBezTo>
                  <a:pt x="3846900" y="1292729"/>
                  <a:pt x="3864054" y="1299919"/>
                  <a:pt x="3897442" y="1322177"/>
                </a:cubicBezTo>
                <a:cubicBezTo>
                  <a:pt x="3902439" y="1337167"/>
                  <a:pt x="3904302" y="1353599"/>
                  <a:pt x="3912432" y="1367148"/>
                </a:cubicBezTo>
                <a:cubicBezTo>
                  <a:pt x="3929135" y="1394985"/>
                  <a:pt x="3963820" y="1408258"/>
                  <a:pt x="3987383" y="1427109"/>
                </a:cubicBezTo>
                <a:cubicBezTo>
                  <a:pt x="3998419" y="1435938"/>
                  <a:pt x="4005093" y="1450077"/>
                  <a:pt x="4017364" y="1457089"/>
                </a:cubicBezTo>
                <a:cubicBezTo>
                  <a:pt x="4054242" y="1478162"/>
                  <a:pt x="4097759" y="1487237"/>
                  <a:pt x="4137285" y="1502059"/>
                </a:cubicBezTo>
                <a:cubicBezTo>
                  <a:pt x="4162480" y="1511507"/>
                  <a:pt x="4187252" y="1522046"/>
                  <a:pt x="4212236" y="1532040"/>
                </a:cubicBezTo>
                <a:cubicBezTo>
                  <a:pt x="4232223" y="1562020"/>
                  <a:pt x="4246717" y="1596503"/>
                  <a:pt x="4272196" y="1621981"/>
                </a:cubicBezTo>
                <a:cubicBezTo>
                  <a:pt x="4344595" y="1694377"/>
                  <a:pt x="4252586" y="1606291"/>
                  <a:pt x="4347147" y="1681941"/>
                </a:cubicBezTo>
                <a:cubicBezTo>
                  <a:pt x="4358183" y="1690770"/>
                  <a:pt x="4367134" y="1701928"/>
                  <a:pt x="4377127" y="1711922"/>
                </a:cubicBezTo>
                <a:cubicBezTo>
                  <a:pt x="4452078" y="1706925"/>
                  <a:pt x="4527885" y="1709281"/>
                  <a:pt x="4601980" y="1696932"/>
                </a:cubicBezTo>
                <a:cubicBezTo>
                  <a:pt x="4619751" y="1693970"/>
                  <a:pt x="4635086" y="1680509"/>
                  <a:pt x="4646950" y="1666951"/>
                </a:cubicBezTo>
                <a:cubicBezTo>
                  <a:pt x="4670677" y="1639834"/>
                  <a:pt x="4706911" y="1577010"/>
                  <a:pt x="4706911" y="1577010"/>
                </a:cubicBezTo>
                <a:cubicBezTo>
                  <a:pt x="4734367" y="1384814"/>
                  <a:pt x="4689250" y="1451795"/>
                  <a:pt x="5006714" y="1487069"/>
                </a:cubicBezTo>
                <a:cubicBezTo>
                  <a:pt x="5047666" y="1491619"/>
                  <a:pt x="5126636" y="1517050"/>
                  <a:pt x="5126636" y="1517050"/>
                </a:cubicBezTo>
                <a:cubicBezTo>
                  <a:pt x="5171606" y="1512053"/>
                  <a:pt x="5218879" y="1517118"/>
                  <a:pt x="5261547" y="1502059"/>
                </a:cubicBezTo>
                <a:cubicBezTo>
                  <a:pt x="5396295" y="1454501"/>
                  <a:pt x="5342418" y="1439139"/>
                  <a:pt x="5426439" y="1397128"/>
                </a:cubicBezTo>
                <a:cubicBezTo>
                  <a:pt x="5550572" y="1335061"/>
                  <a:pt x="5387489" y="1438084"/>
                  <a:pt x="5516380" y="1352158"/>
                </a:cubicBezTo>
                <a:cubicBezTo>
                  <a:pt x="5526973" y="1336268"/>
                  <a:pt x="5554979" y="1287888"/>
                  <a:pt x="5576341" y="1277207"/>
                </a:cubicBezTo>
                <a:cubicBezTo>
                  <a:pt x="5594768" y="1267994"/>
                  <a:pt x="5616314" y="1267214"/>
                  <a:pt x="5636301" y="1262217"/>
                </a:cubicBezTo>
                <a:cubicBezTo>
                  <a:pt x="5681272" y="1267214"/>
                  <a:pt x="5728690" y="1261744"/>
                  <a:pt x="5771213" y="1277207"/>
                </a:cubicBezTo>
                <a:cubicBezTo>
                  <a:pt x="5788144" y="1283364"/>
                  <a:pt x="5799697" y="1304223"/>
                  <a:pt x="5801193" y="1322177"/>
                </a:cubicBezTo>
                <a:cubicBezTo>
                  <a:pt x="5810626" y="1435376"/>
                  <a:pt x="5800785" y="1435216"/>
                  <a:pt x="5756223" y="1502059"/>
                </a:cubicBezTo>
                <a:cubicBezTo>
                  <a:pt x="5751226" y="1557023"/>
                  <a:pt x="5750823" y="1612600"/>
                  <a:pt x="5741232" y="1666951"/>
                </a:cubicBezTo>
                <a:cubicBezTo>
                  <a:pt x="5735740" y="1698072"/>
                  <a:pt x="5718916" y="1726234"/>
                  <a:pt x="5711252" y="1756892"/>
                </a:cubicBezTo>
                <a:lnTo>
                  <a:pt x="5696262" y="1816853"/>
                </a:lnTo>
                <a:cubicBezTo>
                  <a:pt x="5701259" y="1891804"/>
                  <a:pt x="5698198" y="1967731"/>
                  <a:pt x="5711252" y="2041705"/>
                </a:cubicBezTo>
                <a:cubicBezTo>
                  <a:pt x="5713708" y="2055623"/>
                  <a:pt x="5739479" y="2057662"/>
                  <a:pt x="5741232" y="2071686"/>
                </a:cubicBezTo>
                <a:cubicBezTo>
                  <a:pt x="5745002" y="2101845"/>
                  <a:pt x="5756531" y="2159103"/>
                  <a:pt x="5726242" y="2161627"/>
                </a:cubicBezTo>
                <a:cubicBezTo>
                  <a:pt x="5312917" y="2196071"/>
                  <a:pt x="4896787" y="2171620"/>
                  <a:pt x="4482059" y="2176617"/>
                </a:cubicBezTo>
                <a:cubicBezTo>
                  <a:pt x="4050630" y="2215837"/>
                  <a:pt x="4256148" y="2203122"/>
                  <a:pt x="3447737" y="2176617"/>
                </a:cubicBezTo>
                <a:cubicBezTo>
                  <a:pt x="3431945" y="2176099"/>
                  <a:pt x="3418567" y="2161798"/>
                  <a:pt x="3402767" y="2161627"/>
                </a:cubicBezTo>
                <a:lnTo>
                  <a:pt x="674557" y="2146637"/>
                </a:lnTo>
                <a:cubicBezTo>
                  <a:pt x="659567" y="2141640"/>
                  <a:pt x="644779" y="2135987"/>
                  <a:pt x="629586" y="2131646"/>
                </a:cubicBezTo>
                <a:cubicBezTo>
                  <a:pt x="609777" y="2125986"/>
                  <a:pt x="588452" y="2125023"/>
                  <a:pt x="569626" y="2116656"/>
                </a:cubicBezTo>
                <a:cubicBezTo>
                  <a:pt x="543002" y="2104823"/>
                  <a:pt x="523296" y="2077138"/>
                  <a:pt x="494675" y="2071686"/>
                </a:cubicBezTo>
                <a:cubicBezTo>
                  <a:pt x="415986" y="2056698"/>
                  <a:pt x="334780" y="2061693"/>
                  <a:pt x="254832" y="2056696"/>
                </a:cubicBezTo>
                <a:cubicBezTo>
                  <a:pt x="239842" y="2051699"/>
                  <a:pt x="198689" y="2052878"/>
                  <a:pt x="209862" y="2041705"/>
                </a:cubicBezTo>
                <a:cubicBezTo>
                  <a:pt x="252013" y="1999554"/>
                  <a:pt x="494231" y="1996769"/>
                  <a:pt x="494675" y="1996735"/>
                </a:cubicBezTo>
                <a:cubicBezTo>
                  <a:pt x="509831" y="1974001"/>
                  <a:pt x="539646" y="1937822"/>
                  <a:pt x="539646" y="1906794"/>
                </a:cubicBezTo>
                <a:cubicBezTo>
                  <a:pt x="539646" y="1881316"/>
                  <a:pt x="538159" y="1853449"/>
                  <a:pt x="524655" y="1831843"/>
                </a:cubicBezTo>
                <a:cubicBezTo>
                  <a:pt x="511414" y="1810657"/>
                  <a:pt x="485025" y="1801394"/>
                  <a:pt x="464695" y="1786873"/>
                </a:cubicBezTo>
                <a:cubicBezTo>
                  <a:pt x="408952" y="1747057"/>
                  <a:pt x="429918" y="1759441"/>
                  <a:pt x="359764" y="1741902"/>
                </a:cubicBezTo>
                <a:cubicBezTo>
                  <a:pt x="319790" y="1746899"/>
                  <a:pt x="278708" y="1746292"/>
                  <a:pt x="239842" y="1756892"/>
                </a:cubicBezTo>
                <a:cubicBezTo>
                  <a:pt x="222461" y="1761632"/>
                  <a:pt x="212826" y="1785377"/>
                  <a:pt x="194872" y="1786873"/>
                </a:cubicBezTo>
                <a:cubicBezTo>
                  <a:pt x="149781" y="1790631"/>
                  <a:pt x="104931" y="1776879"/>
                  <a:pt x="59960" y="1771882"/>
                </a:cubicBezTo>
                <a:cubicBezTo>
                  <a:pt x="49967" y="1756892"/>
                  <a:pt x="30880" y="1744905"/>
                  <a:pt x="29980" y="1726912"/>
                </a:cubicBezTo>
                <a:cubicBezTo>
                  <a:pt x="25731" y="1641927"/>
                  <a:pt x="18062" y="1552804"/>
                  <a:pt x="44970" y="1472079"/>
                </a:cubicBezTo>
                <a:cubicBezTo>
                  <a:pt x="60232" y="1426294"/>
                  <a:pt x="152456" y="1406217"/>
                  <a:pt x="194872" y="1397128"/>
                </a:cubicBezTo>
                <a:cubicBezTo>
                  <a:pt x="244697" y="1386451"/>
                  <a:pt x="294806" y="1377141"/>
                  <a:pt x="344773" y="1367148"/>
                </a:cubicBezTo>
                <a:cubicBezTo>
                  <a:pt x="349770" y="1352158"/>
                  <a:pt x="359764" y="1337978"/>
                  <a:pt x="359764" y="1322177"/>
                </a:cubicBezTo>
                <a:cubicBezTo>
                  <a:pt x="359764" y="1271013"/>
                  <a:pt x="339175" y="1229935"/>
                  <a:pt x="314793" y="1187266"/>
                </a:cubicBezTo>
                <a:cubicBezTo>
                  <a:pt x="305855" y="1171624"/>
                  <a:pt x="293751" y="1157938"/>
                  <a:pt x="284813" y="1142296"/>
                </a:cubicBezTo>
                <a:cubicBezTo>
                  <a:pt x="258158" y="1095650"/>
                  <a:pt x="258050" y="1077202"/>
                  <a:pt x="224852" y="1037364"/>
                </a:cubicBezTo>
                <a:cubicBezTo>
                  <a:pt x="211281" y="1021078"/>
                  <a:pt x="194872" y="1007384"/>
                  <a:pt x="179882" y="992394"/>
                </a:cubicBezTo>
                <a:cubicBezTo>
                  <a:pt x="174885" y="972407"/>
                  <a:pt x="179459" y="947001"/>
                  <a:pt x="164891" y="932433"/>
                </a:cubicBezTo>
                <a:cubicBezTo>
                  <a:pt x="150323" y="917865"/>
                  <a:pt x="113046" y="936379"/>
                  <a:pt x="104931" y="917443"/>
                </a:cubicBezTo>
                <a:cubicBezTo>
                  <a:pt x="77218" y="852779"/>
                  <a:pt x="130644" y="816779"/>
                  <a:pt x="164891" y="782532"/>
                </a:cubicBezTo>
                <a:cubicBezTo>
                  <a:pt x="169888" y="762545"/>
                  <a:pt x="179882" y="743173"/>
                  <a:pt x="179882" y="722571"/>
                </a:cubicBezTo>
                <a:cubicBezTo>
                  <a:pt x="179882" y="674173"/>
                  <a:pt x="159389" y="654357"/>
                  <a:pt x="134911" y="617640"/>
                </a:cubicBezTo>
                <a:cubicBezTo>
                  <a:pt x="129914" y="602650"/>
                  <a:pt x="126987" y="586802"/>
                  <a:pt x="119921" y="572669"/>
                </a:cubicBezTo>
                <a:cubicBezTo>
                  <a:pt x="65469" y="463763"/>
                  <a:pt x="115728" y="581370"/>
                  <a:pt x="59960" y="497718"/>
                </a:cubicBezTo>
                <a:cubicBezTo>
                  <a:pt x="47565" y="479125"/>
                  <a:pt x="38279" y="458506"/>
                  <a:pt x="29980" y="437758"/>
                </a:cubicBezTo>
                <a:cubicBezTo>
                  <a:pt x="18243" y="408416"/>
                  <a:pt x="0" y="347817"/>
                  <a:pt x="0" y="347817"/>
                </a:cubicBezTo>
                <a:cubicBezTo>
                  <a:pt x="4997" y="327830"/>
                  <a:pt x="2120" y="303944"/>
                  <a:pt x="14990" y="287856"/>
                </a:cubicBezTo>
                <a:cubicBezTo>
                  <a:pt x="24861" y="275518"/>
                  <a:pt x="45437" y="266642"/>
                  <a:pt x="59960" y="272866"/>
                </a:cubicBezTo>
                <a:cubicBezTo>
                  <a:pt x="103890" y="291693"/>
                  <a:pt x="122579" y="343645"/>
                  <a:pt x="149901" y="377797"/>
                </a:cubicBezTo>
                <a:cubicBezTo>
                  <a:pt x="158730" y="388833"/>
                  <a:pt x="169888" y="397784"/>
                  <a:pt x="179882" y="407777"/>
                </a:cubicBezTo>
                <a:cubicBezTo>
                  <a:pt x="189875" y="427764"/>
                  <a:pt x="195319" y="450772"/>
                  <a:pt x="209862" y="467738"/>
                </a:cubicBezTo>
                <a:cubicBezTo>
                  <a:pt x="226121" y="486707"/>
                  <a:pt x="249493" y="498187"/>
                  <a:pt x="269823" y="512709"/>
                </a:cubicBezTo>
                <a:cubicBezTo>
                  <a:pt x="423300" y="622336"/>
                  <a:pt x="178734" y="440647"/>
                  <a:pt x="374754" y="587659"/>
                </a:cubicBezTo>
                <a:cubicBezTo>
                  <a:pt x="406437" y="635185"/>
                  <a:pt x="443334" y="696901"/>
                  <a:pt x="494675" y="722571"/>
                </a:cubicBezTo>
                <a:lnTo>
                  <a:pt x="554636" y="752551"/>
                </a:lnTo>
                <a:cubicBezTo>
                  <a:pt x="579619" y="777535"/>
                  <a:pt x="600188" y="807904"/>
                  <a:pt x="629586" y="827502"/>
                </a:cubicBezTo>
                <a:cubicBezTo>
                  <a:pt x="644576" y="837495"/>
                  <a:pt x="660489" y="846227"/>
                  <a:pt x="674557" y="857482"/>
                </a:cubicBezTo>
                <a:cubicBezTo>
                  <a:pt x="685593" y="866311"/>
                  <a:pt x="693231" y="878983"/>
                  <a:pt x="704537" y="887463"/>
                </a:cubicBezTo>
                <a:cubicBezTo>
                  <a:pt x="733362" y="909082"/>
                  <a:pt x="764498" y="927436"/>
                  <a:pt x="794478" y="947423"/>
                </a:cubicBezTo>
                <a:cubicBezTo>
                  <a:pt x="809468" y="957417"/>
                  <a:pt x="822357" y="971707"/>
                  <a:pt x="839449" y="977404"/>
                </a:cubicBezTo>
                <a:cubicBezTo>
                  <a:pt x="869429" y="987397"/>
                  <a:pt x="898402" y="1001186"/>
                  <a:pt x="929390" y="1007384"/>
                </a:cubicBezTo>
                <a:cubicBezTo>
                  <a:pt x="1049514" y="1031408"/>
                  <a:pt x="979469" y="1016847"/>
                  <a:pt x="1139252" y="1052355"/>
                </a:cubicBezTo>
                <a:cubicBezTo>
                  <a:pt x="1144249" y="1067345"/>
                  <a:pt x="1145477" y="1084178"/>
                  <a:pt x="1154242" y="1097325"/>
                </a:cubicBezTo>
                <a:cubicBezTo>
                  <a:pt x="1168649" y="1118935"/>
                  <a:pt x="1218374" y="1161215"/>
                  <a:pt x="1244183" y="1172276"/>
                </a:cubicBezTo>
                <a:cubicBezTo>
                  <a:pt x="1263119" y="1180392"/>
                  <a:pt x="1284335" y="1181606"/>
                  <a:pt x="1304144" y="1187266"/>
                </a:cubicBezTo>
                <a:cubicBezTo>
                  <a:pt x="1407472" y="1216788"/>
                  <a:pt x="1276738" y="1190193"/>
                  <a:pt x="1439055" y="1217246"/>
                </a:cubicBezTo>
                <a:cubicBezTo>
                  <a:pt x="1444052" y="1237233"/>
                  <a:pt x="1445930" y="1258271"/>
                  <a:pt x="1454046" y="1277207"/>
                </a:cubicBezTo>
                <a:cubicBezTo>
                  <a:pt x="1472639" y="1320589"/>
                  <a:pt x="1532057" y="1370208"/>
                  <a:pt x="1558977" y="1397128"/>
                </a:cubicBezTo>
                <a:lnTo>
                  <a:pt x="1588957" y="1427109"/>
                </a:lnTo>
                <a:cubicBezTo>
                  <a:pt x="1578964" y="1442099"/>
                  <a:pt x="1566074" y="1455520"/>
                  <a:pt x="1558977" y="1472079"/>
                </a:cubicBezTo>
                <a:cubicBezTo>
                  <a:pt x="1500898" y="1607596"/>
                  <a:pt x="1589272" y="1464111"/>
                  <a:pt x="1514006" y="1577010"/>
                </a:cubicBezTo>
                <a:cubicBezTo>
                  <a:pt x="1519003" y="1592000"/>
                  <a:pt x="1519515" y="1609340"/>
                  <a:pt x="1528996" y="1621981"/>
                </a:cubicBezTo>
                <a:cubicBezTo>
                  <a:pt x="1550195" y="1650247"/>
                  <a:pt x="1603947" y="1696932"/>
                  <a:pt x="1603947" y="1696932"/>
                </a:cubicBezTo>
                <a:cubicBezTo>
                  <a:pt x="1608944" y="1681942"/>
                  <a:pt x="1610807" y="1665510"/>
                  <a:pt x="1618937" y="1651961"/>
                </a:cubicBezTo>
                <a:cubicBezTo>
                  <a:pt x="1626208" y="1639842"/>
                  <a:pt x="1640438" y="1633287"/>
                  <a:pt x="1648918" y="1621981"/>
                </a:cubicBezTo>
                <a:cubicBezTo>
                  <a:pt x="1670537" y="1593156"/>
                  <a:pt x="1688891" y="1562020"/>
                  <a:pt x="1708878" y="1532040"/>
                </a:cubicBezTo>
                <a:lnTo>
                  <a:pt x="1738859" y="1487069"/>
                </a:lnTo>
                <a:cubicBezTo>
                  <a:pt x="1743856" y="1457089"/>
                  <a:pt x="1736183" y="1421861"/>
                  <a:pt x="1753849" y="1397128"/>
                </a:cubicBezTo>
                <a:cubicBezTo>
                  <a:pt x="1765823" y="1380364"/>
                  <a:pt x="1806575" y="1401428"/>
                  <a:pt x="1813809" y="1382138"/>
                </a:cubicBezTo>
                <a:cubicBezTo>
                  <a:pt x="1864755" y="1246281"/>
                  <a:pt x="1752204" y="1271380"/>
                  <a:pt x="1678898" y="1262217"/>
                </a:cubicBezTo>
                <a:cubicBezTo>
                  <a:pt x="1668905" y="1247227"/>
                  <a:pt x="1651880" y="1235017"/>
                  <a:pt x="1648918" y="1217246"/>
                </a:cubicBezTo>
                <a:cubicBezTo>
                  <a:pt x="1646320" y="1201660"/>
                  <a:pt x="1655143" y="1185423"/>
                  <a:pt x="1663908" y="1172276"/>
                </a:cubicBezTo>
                <a:cubicBezTo>
                  <a:pt x="1686993" y="1137648"/>
                  <a:pt x="1720664" y="1119448"/>
                  <a:pt x="1753849" y="1097325"/>
                </a:cubicBezTo>
                <a:cubicBezTo>
                  <a:pt x="1788826" y="1102322"/>
                  <a:pt x="1825261" y="1101142"/>
                  <a:pt x="1858780" y="1112315"/>
                </a:cubicBezTo>
                <a:cubicBezTo>
                  <a:pt x="1872188" y="1116784"/>
                  <a:pt x="1876641" y="1135025"/>
                  <a:pt x="1888760" y="1142296"/>
                </a:cubicBezTo>
                <a:cubicBezTo>
                  <a:pt x="1902309" y="1150426"/>
                  <a:pt x="1918741" y="1152289"/>
                  <a:pt x="1933731" y="1157286"/>
                </a:cubicBezTo>
                <a:cubicBezTo>
                  <a:pt x="1948721" y="1172276"/>
                  <a:pt x="1958318" y="1196432"/>
                  <a:pt x="1978701" y="1202256"/>
                </a:cubicBezTo>
                <a:cubicBezTo>
                  <a:pt x="2012581" y="1211936"/>
                  <a:pt x="2059611" y="1173300"/>
                  <a:pt x="2083632" y="1157286"/>
                </a:cubicBezTo>
                <a:lnTo>
                  <a:pt x="2008682" y="1082335"/>
                </a:lnTo>
                <a:cubicBezTo>
                  <a:pt x="1998688" y="1072341"/>
                  <a:pt x="1992109" y="1056824"/>
                  <a:pt x="1978701" y="1052355"/>
                </a:cubicBezTo>
                <a:lnTo>
                  <a:pt x="1888760" y="1022374"/>
                </a:lnTo>
                <a:lnTo>
                  <a:pt x="1843790" y="1007384"/>
                </a:lnTo>
                <a:cubicBezTo>
                  <a:pt x="1805662" y="969257"/>
                  <a:pt x="1814347" y="971623"/>
                  <a:pt x="1753849" y="947423"/>
                </a:cubicBezTo>
                <a:cubicBezTo>
                  <a:pt x="1724507" y="935686"/>
                  <a:pt x="1691007" y="933702"/>
                  <a:pt x="1663908" y="917443"/>
                </a:cubicBezTo>
                <a:cubicBezTo>
                  <a:pt x="1569795" y="860976"/>
                  <a:pt x="1615017" y="885503"/>
                  <a:pt x="1528996" y="842492"/>
                </a:cubicBezTo>
                <a:cubicBezTo>
                  <a:pt x="1538990" y="827502"/>
                  <a:pt x="1544909" y="808776"/>
                  <a:pt x="1558977" y="797522"/>
                </a:cubicBezTo>
                <a:cubicBezTo>
                  <a:pt x="1571315" y="787651"/>
                  <a:pt x="1590398" y="790662"/>
                  <a:pt x="1603947" y="782532"/>
                </a:cubicBezTo>
                <a:cubicBezTo>
                  <a:pt x="1616066" y="775261"/>
                  <a:pt x="1623934" y="762545"/>
                  <a:pt x="1633927" y="752551"/>
                </a:cubicBezTo>
                <a:lnTo>
                  <a:pt x="1109272" y="737561"/>
                </a:lnTo>
                <a:cubicBezTo>
                  <a:pt x="1087127" y="734568"/>
                  <a:pt x="1092280" y="695784"/>
                  <a:pt x="1079291" y="677600"/>
                </a:cubicBezTo>
                <a:cubicBezTo>
                  <a:pt x="1066969" y="660350"/>
                  <a:pt x="1047892" y="648916"/>
                  <a:pt x="1034321" y="632630"/>
                </a:cubicBezTo>
                <a:cubicBezTo>
                  <a:pt x="1022788" y="618790"/>
                  <a:pt x="1016205" y="601217"/>
                  <a:pt x="1004341" y="587659"/>
                </a:cubicBezTo>
                <a:cubicBezTo>
                  <a:pt x="981075" y="561069"/>
                  <a:pt x="948989" y="542107"/>
                  <a:pt x="929390" y="512709"/>
                </a:cubicBezTo>
                <a:cubicBezTo>
                  <a:pt x="902346" y="472143"/>
                  <a:pt x="888449" y="455327"/>
                  <a:pt x="869429" y="407777"/>
                </a:cubicBezTo>
                <a:cubicBezTo>
                  <a:pt x="857692" y="378436"/>
                  <a:pt x="865743" y="335367"/>
                  <a:pt x="839449" y="317837"/>
                </a:cubicBezTo>
                <a:cubicBezTo>
                  <a:pt x="800508" y="291876"/>
                  <a:pt x="771702" y="273873"/>
                  <a:pt x="734518" y="242886"/>
                </a:cubicBezTo>
                <a:cubicBezTo>
                  <a:pt x="649079" y="171687"/>
                  <a:pt x="770751" y="257048"/>
                  <a:pt x="659567" y="182925"/>
                </a:cubicBezTo>
                <a:cubicBezTo>
                  <a:pt x="664564" y="162938"/>
                  <a:pt x="660870" y="138362"/>
                  <a:pt x="674557" y="122964"/>
                </a:cubicBezTo>
                <a:cubicBezTo>
                  <a:pt x="703114" y="90838"/>
                  <a:pt x="745559" y="74403"/>
                  <a:pt x="779488" y="48014"/>
                </a:cubicBezTo>
                <a:cubicBezTo>
                  <a:pt x="841220" y="0"/>
                  <a:pt x="773052" y="30171"/>
                  <a:pt x="854439" y="3043"/>
                </a:cubicBezTo>
                <a:cubicBezTo>
                  <a:pt x="874426" y="8040"/>
                  <a:pt x="894591" y="12373"/>
                  <a:pt x="914400" y="18033"/>
                </a:cubicBezTo>
                <a:cubicBezTo>
                  <a:pt x="929593" y="22374"/>
                  <a:pt x="953502" y="18352"/>
                  <a:pt x="959370" y="33023"/>
                </a:cubicBezTo>
                <a:cubicBezTo>
                  <a:pt x="976174" y="75034"/>
                  <a:pt x="943923" y="134455"/>
                  <a:pt x="974360" y="167935"/>
                </a:cubicBezTo>
                <a:cubicBezTo>
                  <a:pt x="1005348" y="202022"/>
                  <a:pt x="1064301" y="187922"/>
                  <a:pt x="1109272" y="197915"/>
                </a:cubicBezTo>
                <a:cubicBezTo>
                  <a:pt x="1191726" y="280372"/>
                  <a:pt x="1080567" y="158926"/>
                  <a:pt x="1154242" y="287856"/>
                </a:cubicBezTo>
                <a:cubicBezTo>
                  <a:pt x="1173107" y="320870"/>
                  <a:pt x="1245227" y="366668"/>
                  <a:pt x="1274164" y="377797"/>
                </a:cubicBezTo>
                <a:cubicBezTo>
                  <a:pt x="1312622" y="392588"/>
                  <a:pt x="1394085" y="407777"/>
                  <a:pt x="1394085" y="407777"/>
                </a:cubicBezTo>
                <a:cubicBezTo>
                  <a:pt x="1399082" y="427764"/>
                  <a:pt x="1396205" y="451650"/>
                  <a:pt x="1409075" y="467738"/>
                </a:cubicBezTo>
                <a:cubicBezTo>
                  <a:pt x="1418946" y="480077"/>
                  <a:pt x="1438460" y="480130"/>
                  <a:pt x="1454046" y="482728"/>
                </a:cubicBezTo>
                <a:cubicBezTo>
                  <a:pt x="1498677" y="490166"/>
                  <a:pt x="1543987" y="492721"/>
                  <a:pt x="1588957" y="497718"/>
                </a:cubicBezTo>
                <a:cubicBezTo>
                  <a:pt x="1618937" y="517705"/>
                  <a:pt x="1653420" y="532200"/>
                  <a:pt x="1678898" y="557679"/>
                </a:cubicBezTo>
                <a:cubicBezTo>
                  <a:pt x="1693888" y="572669"/>
                  <a:pt x="1705337" y="592355"/>
                  <a:pt x="1723868" y="602650"/>
                </a:cubicBezTo>
                <a:cubicBezTo>
                  <a:pt x="1790300" y="639557"/>
                  <a:pt x="1877521" y="639709"/>
                  <a:pt x="1948721" y="647620"/>
                </a:cubicBezTo>
                <a:cubicBezTo>
                  <a:pt x="1958714" y="662610"/>
                  <a:pt x="1961974" y="685900"/>
                  <a:pt x="1978701" y="692591"/>
                </a:cubicBezTo>
                <a:cubicBezTo>
                  <a:pt x="2016105" y="707553"/>
                  <a:pt x="2058988" y="700375"/>
                  <a:pt x="2098623" y="707581"/>
                </a:cubicBezTo>
                <a:cubicBezTo>
                  <a:pt x="2114169" y="710408"/>
                  <a:pt x="2128603" y="717574"/>
                  <a:pt x="2143593" y="722571"/>
                </a:cubicBezTo>
                <a:cubicBezTo>
                  <a:pt x="2165183" y="754956"/>
                  <a:pt x="2182922" y="773019"/>
                  <a:pt x="2188564" y="812512"/>
                </a:cubicBezTo>
                <a:cubicBezTo>
                  <a:pt x="2196369" y="867148"/>
                  <a:pt x="2196260" y="922697"/>
                  <a:pt x="2203554" y="977404"/>
                </a:cubicBezTo>
                <a:cubicBezTo>
                  <a:pt x="2206277" y="997825"/>
                  <a:pt x="2207116" y="1020222"/>
                  <a:pt x="2218544" y="1037364"/>
                </a:cubicBezTo>
                <a:cubicBezTo>
                  <a:pt x="2229139" y="1053257"/>
                  <a:pt x="2313098" y="1092137"/>
                  <a:pt x="2323475" y="1097325"/>
                </a:cubicBezTo>
                <a:cubicBezTo>
                  <a:pt x="2343462" y="1127305"/>
                  <a:pt x="2353456" y="1167279"/>
                  <a:pt x="2383436" y="1187266"/>
                </a:cubicBezTo>
                <a:cubicBezTo>
                  <a:pt x="2398426" y="1197259"/>
                  <a:pt x="2412764" y="1208308"/>
                  <a:pt x="2428406" y="1217246"/>
                </a:cubicBezTo>
                <a:cubicBezTo>
                  <a:pt x="2561536" y="1293321"/>
                  <a:pt x="2423775" y="1204166"/>
                  <a:pt x="2533337" y="1277207"/>
                </a:cubicBezTo>
                <a:cubicBezTo>
                  <a:pt x="2543331" y="1307187"/>
                  <a:pt x="2538036" y="1348187"/>
                  <a:pt x="2563318" y="1367148"/>
                </a:cubicBezTo>
                <a:cubicBezTo>
                  <a:pt x="2583305" y="1382138"/>
                  <a:pt x="2604085" y="1396124"/>
                  <a:pt x="2623278" y="1412118"/>
                </a:cubicBezTo>
                <a:cubicBezTo>
                  <a:pt x="2634135" y="1421166"/>
                  <a:pt x="2640269" y="1436532"/>
                  <a:pt x="2653259" y="1442099"/>
                </a:cubicBezTo>
                <a:cubicBezTo>
                  <a:pt x="2676677" y="1452135"/>
                  <a:pt x="2703226" y="1452092"/>
                  <a:pt x="2728209" y="1457089"/>
                </a:cubicBezTo>
                <a:cubicBezTo>
                  <a:pt x="2780929" y="1448303"/>
                  <a:pt x="2834537" y="1448430"/>
                  <a:pt x="2878111" y="1412118"/>
                </a:cubicBezTo>
                <a:cubicBezTo>
                  <a:pt x="2891951" y="1400585"/>
                  <a:pt x="2896558" y="1380988"/>
                  <a:pt x="2908091" y="1367148"/>
                </a:cubicBezTo>
                <a:cubicBezTo>
                  <a:pt x="2921663" y="1350862"/>
                  <a:pt x="2938072" y="1337167"/>
                  <a:pt x="2953062" y="1322177"/>
                </a:cubicBezTo>
                <a:cubicBezTo>
                  <a:pt x="2975715" y="1231564"/>
                  <a:pt x="2961539" y="1281753"/>
                  <a:pt x="2998032" y="1172276"/>
                </a:cubicBezTo>
                <a:lnTo>
                  <a:pt x="3013023" y="1127305"/>
                </a:lnTo>
                <a:cubicBezTo>
                  <a:pt x="2998033" y="1117312"/>
                  <a:pt x="2984921" y="1103651"/>
                  <a:pt x="2968052" y="1097325"/>
                </a:cubicBezTo>
                <a:cubicBezTo>
                  <a:pt x="2850959" y="1053416"/>
                  <a:pt x="2886332" y="1143256"/>
                  <a:pt x="2908091" y="947423"/>
                </a:cubicBezTo>
                <a:cubicBezTo>
                  <a:pt x="2980476" y="1019808"/>
                  <a:pt x="2888498" y="931750"/>
                  <a:pt x="2983042" y="1007384"/>
                </a:cubicBezTo>
                <a:cubicBezTo>
                  <a:pt x="2994078" y="1016213"/>
                  <a:pt x="3000904" y="1030093"/>
                  <a:pt x="3013023" y="1037364"/>
                </a:cubicBezTo>
                <a:cubicBezTo>
                  <a:pt x="3026572" y="1045494"/>
                  <a:pt x="3043860" y="1045289"/>
                  <a:pt x="3057993" y="1052355"/>
                </a:cubicBezTo>
                <a:cubicBezTo>
                  <a:pt x="3074107" y="1060412"/>
                  <a:pt x="3087974" y="1072342"/>
                  <a:pt x="3102964" y="1082335"/>
                </a:cubicBezTo>
                <a:cubicBezTo>
                  <a:pt x="3117954" y="1077338"/>
                  <a:pt x="3135596" y="1077216"/>
                  <a:pt x="3147934" y="1067345"/>
                </a:cubicBezTo>
                <a:cubicBezTo>
                  <a:pt x="3174349" y="1046212"/>
                  <a:pt x="3183030" y="1007027"/>
                  <a:pt x="3192905" y="977404"/>
                </a:cubicBezTo>
                <a:cubicBezTo>
                  <a:pt x="3179340" y="968361"/>
                  <a:pt x="3102964" y="921689"/>
                  <a:pt x="3102964" y="902453"/>
                </a:cubicBezTo>
                <a:cubicBezTo>
                  <a:pt x="3102964" y="883081"/>
                  <a:pt x="3181817" y="861178"/>
                  <a:pt x="3192905" y="857482"/>
                </a:cubicBezTo>
                <a:cubicBezTo>
                  <a:pt x="3226855" y="806556"/>
                  <a:pt x="3229578" y="782532"/>
                  <a:pt x="3312826" y="782532"/>
                </a:cubicBezTo>
                <a:cubicBezTo>
                  <a:pt x="3443124" y="782532"/>
                  <a:pt x="3702570" y="812512"/>
                  <a:pt x="3702570" y="812512"/>
                </a:cubicBezTo>
                <a:cubicBezTo>
                  <a:pt x="3717560" y="817509"/>
                  <a:pt x="3731899" y="829737"/>
                  <a:pt x="3747541" y="827502"/>
                </a:cubicBezTo>
                <a:cubicBezTo>
                  <a:pt x="3793862" y="820885"/>
                  <a:pt x="3863234" y="751398"/>
                  <a:pt x="3882452" y="722571"/>
                </a:cubicBezTo>
                <a:cubicBezTo>
                  <a:pt x="3898491" y="698512"/>
                  <a:pt x="3916779" y="664709"/>
                  <a:pt x="3942413" y="647620"/>
                </a:cubicBezTo>
                <a:cubicBezTo>
                  <a:pt x="3979461" y="622922"/>
                  <a:pt x="4007369" y="615975"/>
                  <a:pt x="4047344" y="602650"/>
                </a:cubicBezTo>
                <a:cubicBezTo>
                  <a:pt x="4083349" y="611651"/>
                  <a:pt x="4126395" y="615270"/>
                  <a:pt x="4152275" y="647620"/>
                </a:cubicBezTo>
                <a:cubicBezTo>
                  <a:pt x="4162146" y="659959"/>
                  <a:pt x="4162268" y="677601"/>
                  <a:pt x="4167265" y="692591"/>
                </a:cubicBezTo>
                <a:cubicBezTo>
                  <a:pt x="4112998" y="728769"/>
                  <a:pt x="4138409" y="714514"/>
                  <a:pt x="4092314" y="737561"/>
                </a:cubicBezTo>
                <a:lnTo>
                  <a:pt x="4092314" y="737561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572000" y="837678"/>
            <a:ext cx="3242642" cy="4954284"/>
          </a:xfrm>
          <a:custGeom>
            <a:avLst/>
            <a:gdLst>
              <a:gd name="connsiteX0" fmla="*/ 0 w 3242642"/>
              <a:gd name="connsiteY0" fmla="*/ 391515 h 4954284"/>
              <a:gd name="connsiteX1" fmla="*/ 194872 w 3242642"/>
              <a:gd name="connsiteY1" fmla="*/ 361535 h 4954284"/>
              <a:gd name="connsiteX2" fmla="*/ 329784 w 3242642"/>
              <a:gd name="connsiteY2" fmla="*/ 301574 h 4954284"/>
              <a:gd name="connsiteX3" fmla="*/ 494675 w 3242642"/>
              <a:gd name="connsiteY3" fmla="*/ 271594 h 4954284"/>
              <a:gd name="connsiteX4" fmla="*/ 674557 w 3242642"/>
              <a:gd name="connsiteY4" fmla="*/ 286584 h 4954284"/>
              <a:gd name="connsiteX5" fmla="*/ 764498 w 3242642"/>
              <a:gd name="connsiteY5" fmla="*/ 346545 h 4954284"/>
              <a:gd name="connsiteX6" fmla="*/ 809469 w 3242642"/>
              <a:gd name="connsiteY6" fmla="*/ 361535 h 4954284"/>
              <a:gd name="connsiteX7" fmla="*/ 944380 w 3242642"/>
              <a:gd name="connsiteY7" fmla="*/ 346545 h 4954284"/>
              <a:gd name="connsiteX8" fmla="*/ 989351 w 3242642"/>
              <a:gd name="connsiteY8" fmla="*/ 256604 h 4954284"/>
              <a:gd name="connsiteX9" fmla="*/ 1049311 w 3242642"/>
              <a:gd name="connsiteY9" fmla="*/ 211633 h 4954284"/>
              <a:gd name="connsiteX10" fmla="*/ 1079292 w 3242642"/>
              <a:gd name="connsiteY10" fmla="*/ 181653 h 4954284"/>
              <a:gd name="connsiteX11" fmla="*/ 1199213 w 3242642"/>
              <a:gd name="connsiteY11" fmla="*/ 136683 h 4954284"/>
              <a:gd name="connsiteX12" fmla="*/ 1244184 w 3242642"/>
              <a:gd name="connsiteY12" fmla="*/ 121692 h 4954284"/>
              <a:gd name="connsiteX13" fmla="*/ 1319134 w 3242642"/>
              <a:gd name="connsiteY13" fmla="*/ 61732 h 4954284"/>
              <a:gd name="connsiteX14" fmla="*/ 1394085 w 3242642"/>
              <a:gd name="connsiteY14" fmla="*/ 16761 h 4954284"/>
              <a:gd name="connsiteX15" fmla="*/ 1499016 w 3242642"/>
              <a:gd name="connsiteY15" fmla="*/ 61732 h 4954284"/>
              <a:gd name="connsiteX16" fmla="*/ 1573967 w 3242642"/>
              <a:gd name="connsiteY16" fmla="*/ 121692 h 4954284"/>
              <a:gd name="connsiteX17" fmla="*/ 1693889 w 3242642"/>
              <a:gd name="connsiteY17" fmla="*/ 106702 h 4954284"/>
              <a:gd name="connsiteX18" fmla="*/ 1783830 w 3242642"/>
              <a:gd name="connsiteY18" fmla="*/ 91712 h 4954284"/>
              <a:gd name="connsiteX19" fmla="*/ 1813810 w 3242642"/>
              <a:gd name="connsiteY19" fmla="*/ 211633 h 4954284"/>
              <a:gd name="connsiteX20" fmla="*/ 1843790 w 3242642"/>
              <a:gd name="connsiteY20" fmla="*/ 241614 h 4954284"/>
              <a:gd name="connsiteX21" fmla="*/ 1858780 w 3242642"/>
              <a:gd name="connsiteY21" fmla="*/ 346545 h 4954284"/>
              <a:gd name="connsiteX22" fmla="*/ 1888761 w 3242642"/>
              <a:gd name="connsiteY22" fmla="*/ 436486 h 4954284"/>
              <a:gd name="connsiteX23" fmla="*/ 1903751 w 3242642"/>
              <a:gd name="connsiteY23" fmla="*/ 526427 h 4954284"/>
              <a:gd name="connsiteX24" fmla="*/ 1918741 w 3242642"/>
              <a:gd name="connsiteY24" fmla="*/ 571397 h 4954284"/>
              <a:gd name="connsiteX25" fmla="*/ 1888761 w 3242642"/>
              <a:gd name="connsiteY25" fmla="*/ 811240 h 4954284"/>
              <a:gd name="connsiteX26" fmla="*/ 1903751 w 3242642"/>
              <a:gd name="connsiteY26" fmla="*/ 1051083 h 4954284"/>
              <a:gd name="connsiteX27" fmla="*/ 1933731 w 3242642"/>
              <a:gd name="connsiteY27" fmla="*/ 1111043 h 4954284"/>
              <a:gd name="connsiteX28" fmla="*/ 1948721 w 3242642"/>
              <a:gd name="connsiteY28" fmla="*/ 1156014 h 4954284"/>
              <a:gd name="connsiteX29" fmla="*/ 1978702 w 3242642"/>
              <a:gd name="connsiteY29" fmla="*/ 1275935 h 4954284"/>
              <a:gd name="connsiteX30" fmla="*/ 2113613 w 3242642"/>
              <a:gd name="connsiteY30" fmla="*/ 1395856 h 4954284"/>
              <a:gd name="connsiteX31" fmla="*/ 2143593 w 3242642"/>
              <a:gd name="connsiteY31" fmla="*/ 1500788 h 4954284"/>
              <a:gd name="connsiteX32" fmla="*/ 2158584 w 3242642"/>
              <a:gd name="connsiteY32" fmla="*/ 1620709 h 4954284"/>
              <a:gd name="connsiteX33" fmla="*/ 2173574 w 3242642"/>
              <a:gd name="connsiteY33" fmla="*/ 1755620 h 4954284"/>
              <a:gd name="connsiteX34" fmla="*/ 2248525 w 3242642"/>
              <a:gd name="connsiteY34" fmla="*/ 1830571 h 4954284"/>
              <a:gd name="connsiteX35" fmla="*/ 2278505 w 3242642"/>
              <a:gd name="connsiteY35" fmla="*/ 1920512 h 4954284"/>
              <a:gd name="connsiteX36" fmla="*/ 2353456 w 3242642"/>
              <a:gd name="connsiteY36" fmla="*/ 1995463 h 4954284"/>
              <a:gd name="connsiteX37" fmla="*/ 2368446 w 3242642"/>
              <a:gd name="connsiteY37" fmla="*/ 2040433 h 4954284"/>
              <a:gd name="connsiteX38" fmla="*/ 2458387 w 3242642"/>
              <a:gd name="connsiteY38" fmla="*/ 2145365 h 4954284"/>
              <a:gd name="connsiteX39" fmla="*/ 2518348 w 3242642"/>
              <a:gd name="connsiteY39" fmla="*/ 2190335 h 4954284"/>
              <a:gd name="connsiteX40" fmla="*/ 2623279 w 3242642"/>
              <a:gd name="connsiteY40" fmla="*/ 2220315 h 4954284"/>
              <a:gd name="connsiteX41" fmla="*/ 2998033 w 3242642"/>
              <a:gd name="connsiteY41" fmla="*/ 2250296 h 4954284"/>
              <a:gd name="connsiteX42" fmla="*/ 3117954 w 3242642"/>
              <a:gd name="connsiteY42" fmla="*/ 2295266 h 4954284"/>
              <a:gd name="connsiteX43" fmla="*/ 3147934 w 3242642"/>
              <a:gd name="connsiteY43" fmla="*/ 2325247 h 4954284"/>
              <a:gd name="connsiteX44" fmla="*/ 3207895 w 3242642"/>
              <a:gd name="connsiteY44" fmla="*/ 2340237 h 4954284"/>
              <a:gd name="connsiteX45" fmla="*/ 3237875 w 3242642"/>
              <a:gd name="connsiteY45" fmla="*/ 2385207 h 4954284"/>
              <a:gd name="connsiteX46" fmla="*/ 3192905 w 3242642"/>
              <a:gd name="connsiteY46" fmla="*/ 2505129 h 4954284"/>
              <a:gd name="connsiteX47" fmla="*/ 3147934 w 3242642"/>
              <a:gd name="connsiteY47" fmla="*/ 2535109 h 4954284"/>
              <a:gd name="connsiteX48" fmla="*/ 3072984 w 3242642"/>
              <a:gd name="connsiteY48" fmla="*/ 2610060 h 4954284"/>
              <a:gd name="connsiteX49" fmla="*/ 3043003 w 3242642"/>
              <a:gd name="connsiteY49" fmla="*/ 2640040 h 4954284"/>
              <a:gd name="connsiteX50" fmla="*/ 2968052 w 3242642"/>
              <a:gd name="connsiteY50" fmla="*/ 2655030 h 4954284"/>
              <a:gd name="connsiteX51" fmla="*/ 2908092 w 3242642"/>
              <a:gd name="connsiteY51" fmla="*/ 2685011 h 4954284"/>
              <a:gd name="connsiteX52" fmla="*/ 2863121 w 3242642"/>
              <a:gd name="connsiteY52" fmla="*/ 2700001 h 4954284"/>
              <a:gd name="connsiteX53" fmla="*/ 2818151 w 3242642"/>
              <a:gd name="connsiteY53" fmla="*/ 2729981 h 4954284"/>
              <a:gd name="connsiteX54" fmla="*/ 2788170 w 3242642"/>
              <a:gd name="connsiteY54" fmla="*/ 2774952 h 4954284"/>
              <a:gd name="connsiteX55" fmla="*/ 2683239 w 3242642"/>
              <a:gd name="connsiteY55" fmla="*/ 2849902 h 4954284"/>
              <a:gd name="connsiteX56" fmla="*/ 2653259 w 3242642"/>
              <a:gd name="connsiteY56" fmla="*/ 2879883 h 4954284"/>
              <a:gd name="connsiteX57" fmla="*/ 2578308 w 3242642"/>
              <a:gd name="connsiteY57" fmla="*/ 2939843 h 4954284"/>
              <a:gd name="connsiteX58" fmla="*/ 2563318 w 3242642"/>
              <a:gd name="connsiteY58" fmla="*/ 2984814 h 4954284"/>
              <a:gd name="connsiteX59" fmla="*/ 2653259 w 3242642"/>
              <a:gd name="connsiteY59" fmla="*/ 3119725 h 4954284"/>
              <a:gd name="connsiteX60" fmla="*/ 2698230 w 3242642"/>
              <a:gd name="connsiteY60" fmla="*/ 3164696 h 4954284"/>
              <a:gd name="connsiteX61" fmla="*/ 2683239 w 3242642"/>
              <a:gd name="connsiteY61" fmla="*/ 3254637 h 4954284"/>
              <a:gd name="connsiteX62" fmla="*/ 2623279 w 3242642"/>
              <a:gd name="connsiteY62" fmla="*/ 3344578 h 4954284"/>
              <a:gd name="connsiteX63" fmla="*/ 2503357 w 3242642"/>
              <a:gd name="connsiteY63" fmla="*/ 3449509 h 4954284"/>
              <a:gd name="connsiteX64" fmla="*/ 2458387 w 3242642"/>
              <a:gd name="connsiteY64" fmla="*/ 3464499 h 4954284"/>
              <a:gd name="connsiteX65" fmla="*/ 2368446 w 3242642"/>
              <a:gd name="connsiteY65" fmla="*/ 3524460 h 4954284"/>
              <a:gd name="connsiteX66" fmla="*/ 2323475 w 3242642"/>
              <a:gd name="connsiteY66" fmla="*/ 3554440 h 4954284"/>
              <a:gd name="connsiteX67" fmla="*/ 2323475 w 3242642"/>
              <a:gd name="connsiteY67" fmla="*/ 3689352 h 4954284"/>
              <a:gd name="connsiteX68" fmla="*/ 2353456 w 3242642"/>
              <a:gd name="connsiteY68" fmla="*/ 3719332 h 4954284"/>
              <a:gd name="connsiteX69" fmla="*/ 2443397 w 3242642"/>
              <a:gd name="connsiteY69" fmla="*/ 3779292 h 4954284"/>
              <a:gd name="connsiteX70" fmla="*/ 2488367 w 3242642"/>
              <a:gd name="connsiteY70" fmla="*/ 3809273 h 4954284"/>
              <a:gd name="connsiteX71" fmla="*/ 2518348 w 3242642"/>
              <a:gd name="connsiteY71" fmla="*/ 3839253 h 4954284"/>
              <a:gd name="connsiteX72" fmla="*/ 2578308 w 3242642"/>
              <a:gd name="connsiteY72" fmla="*/ 3929194 h 4954284"/>
              <a:gd name="connsiteX73" fmla="*/ 2668249 w 3242642"/>
              <a:gd name="connsiteY73" fmla="*/ 4019135 h 4954284"/>
              <a:gd name="connsiteX74" fmla="*/ 2653259 w 3242642"/>
              <a:gd name="connsiteY74" fmla="*/ 4064106 h 4954284"/>
              <a:gd name="connsiteX75" fmla="*/ 2593298 w 3242642"/>
              <a:gd name="connsiteY75" fmla="*/ 4094086 h 4954284"/>
              <a:gd name="connsiteX76" fmla="*/ 2413416 w 3242642"/>
              <a:gd name="connsiteY76" fmla="*/ 4124066 h 4954284"/>
              <a:gd name="connsiteX77" fmla="*/ 2383436 w 3242642"/>
              <a:gd name="connsiteY77" fmla="*/ 4154047 h 4954284"/>
              <a:gd name="connsiteX78" fmla="*/ 2308485 w 3242642"/>
              <a:gd name="connsiteY78" fmla="*/ 4169037 h 4954284"/>
              <a:gd name="connsiteX79" fmla="*/ 2113613 w 3242642"/>
              <a:gd name="connsiteY79" fmla="*/ 4199017 h 4954284"/>
              <a:gd name="connsiteX80" fmla="*/ 2068643 w 3242642"/>
              <a:gd name="connsiteY80" fmla="*/ 4303948 h 4954284"/>
              <a:gd name="connsiteX81" fmla="*/ 2023672 w 3242642"/>
              <a:gd name="connsiteY81" fmla="*/ 4408879 h 4954284"/>
              <a:gd name="connsiteX82" fmla="*/ 1978702 w 3242642"/>
              <a:gd name="connsiteY82" fmla="*/ 4648722 h 4954284"/>
              <a:gd name="connsiteX83" fmla="*/ 1948721 w 3242642"/>
              <a:gd name="connsiteY83" fmla="*/ 4693692 h 4954284"/>
              <a:gd name="connsiteX84" fmla="*/ 1933731 w 3242642"/>
              <a:gd name="connsiteY84" fmla="*/ 4753653 h 4954284"/>
              <a:gd name="connsiteX85" fmla="*/ 1903751 w 3242642"/>
              <a:gd name="connsiteY85" fmla="*/ 4798624 h 4954284"/>
              <a:gd name="connsiteX86" fmla="*/ 1858780 w 3242642"/>
              <a:gd name="connsiteY86" fmla="*/ 4933535 h 4954284"/>
              <a:gd name="connsiteX87" fmla="*/ 1663908 w 3242642"/>
              <a:gd name="connsiteY87" fmla="*/ 4888565 h 4954284"/>
              <a:gd name="connsiteX88" fmla="*/ 1663908 w 3242642"/>
              <a:gd name="connsiteY88" fmla="*/ 4858584 h 49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42642" h="4954284">
                <a:moveTo>
                  <a:pt x="0" y="391515"/>
                </a:moveTo>
                <a:cubicBezTo>
                  <a:pt x="42993" y="387216"/>
                  <a:pt x="140849" y="388546"/>
                  <a:pt x="194872" y="361535"/>
                </a:cubicBezTo>
                <a:cubicBezTo>
                  <a:pt x="266849" y="325547"/>
                  <a:pt x="221504" y="317042"/>
                  <a:pt x="329784" y="301574"/>
                </a:cubicBezTo>
                <a:cubicBezTo>
                  <a:pt x="455110" y="283670"/>
                  <a:pt x="400438" y="295153"/>
                  <a:pt x="494675" y="271594"/>
                </a:cubicBezTo>
                <a:cubicBezTo>
                  <a:pt x="554636" y="276591"/>
                  <a:pt x="616584" y="270480"/>
                  <a:pt x="674557" y="286584"/>
                </a:cubicBezTo>
                <a:cubicBezTo>
                  <a:pt x="709274" y="296228"/>
                  <a:pt x="730315" y="335151"/>
                  <a:pt x="764498" y="346545"/>
                </a:cubicBezTo>
                <a:lnTo>
                  <a:pt x="809469" y="361535"/>
                </a:lnTo>
                <a:cubicBezTo>
                  <a:pt x="854439" y="356538"/>
                  <a:pt x="901857" y="362008"/>
                  <a:pt x="944380" y="346545"/>
                </a:cubicBezTo>
                <a:cubicBezTo>
                  <a:pt x="981247" y="333139"/>
                  <a:pt x="970311" y="279452"/>
                  <a:pt x="989351" y="256604"/>
                </a:cubicBezTo>
                <a:cubicBezTo>
                  <a:pt x="1005345" y="237411"/>
                  <a:pt x="1030118" y="227627"/>
                  <a:pt x="1049311" y="211633"/>
                </a:cubicBezTo>
                <a:cubicBezTo>
                  <a:pt x="1060168" y="202585"/>
                  <a:pt x="1067533" y="189492"/>
                  <a:pt x="1079292" y="181653"/>
                </a:cubicBezTo>
                <a:cubicBezTo>
                  <a:pt x="1131689" y="146722"/>
                  <a:pt x="1141536" y="153163"/>
                  <a:pt x="1199213" y="136683"/>
                </a:cubicBezTo>
                <a:cubicBezTo>
                  <a:pt x="1214406" y="132342"/>
                  <a:pt x="1229194" y="126689"/>
                  <a:pt x="1244184" y="121692"/>
                </a:cubicBezTo>
                <a:cubicBezTo>
                  <a:pt x="1303894" y="32127"/>
                  <a:pt x="1238685" y="110001"/>
                  <a:pt x="1319134" y="61732"/>
                </a:cubicBezTo>
                <a:cubicBezTo>
                  <a:pt x="1422022" y="0"/>
                  <a:pt x="1266687" y="59230"/>
                  <a:pt x="1394085" y="16761"/>
                </a:cubicBezTo>
                <a:cubicBezTo>
                  <a:pt x="1439955" y="28229"/>
                  <a:pt x="1464509" y="27226"/>
                  <a:pt x="1499016" y="61732"/>
                </a:cubicBezTo>
                <a:cubicBezTo>
                  <a:pt x="1566820" y="129535"/>
                  <a:pt x="1486420" y="92510"/>
                  <a:pt x="1573967" y="121692"/>
                </a:cubicBezTo>
                <a:cubicBezTo>
                  <a:pt x="1613941" y="116695"/>
                  <a:pt x="1656029" y="120469"/>
                  <a:pt x="1693889" y="106702"/>
                </a:cubicBezTo>
                <a:cubicBezTo>
                  <a:pt x="1787243" y="72755"/>
                  <a:pt x="1690927" y="29778"/>
                  <a:pt x="1783830" y="91712"/>
                </a:cubicBezTo>
                <a:cubicBezTo>
                  <a:pt x="1787054" y="107833"/>
                  <a:pt x="1799982" y="188585"/>
                  <a:pt x="1813810" y="211633"/>
                </a:cubicBezTo>
                <a:cubicBezTo>
                  <a:pt x="1821081" y="223752"/>
                  <a:pt x="1833797" y="231620"/>
                  <a:pt x="1843790" y="241614"/>
                </a:cubicBezTo>
                <a:cubicBezTo>
                  <a:pt x="1848787" y="276591"/>
                  <a:pt x="1850835" y="312118"/>
                  <a:pt x="1858780" y="346545"/>
                </a:cubicBezTo>
                <a:cubicBezTo>
                  <a:pt x="1865886" y="377338"/>
                  <a:pt x="1888761" y="436486"/>
                  <a:pt x="1888761" y="436486"/>
                </a:cubicBezTo>
                <a:cubicBezTo>
                  <a:pt x="1893758" y="466466"/>
                  <a:pt x="1897158" y="496757"/>
                  <a:pt x="1903751" y="526427"/>
                </a:cubicBezTo>
                <a:cubicBezTo>
                  <a:pt x="1907179" y="541852"/>
                  <a:pt x="1918741" y="555596"/>
                  <a:pt x="1918741" y="571397"/>
                </a:cubicBezTo>
                <a:cubicBezTo>
                  <a:pt x="1918741" y="733419"/>
                  <a:pt x="1920424" y="716252"/>
                  <a:pt x="1888761" y="811240"/>
                </a:cubicBezTo>
                <a:cubicBezTo>
                  <a:pt x="1893758" y="891188"/>
                  <a:pt x="1891869" y="971866"/>
                  <a:pt x="1903751" y="1051083"/>
                </a:cubicBezTo>
                <a:cubicBezTo>
                  <a:pt x="1907066" y="1073182"/>
                  <a:pt x="1924929" y="1090504"/>
                  <a:pt x="1933731" y="1111043"/>
                </a:cubicBezTo>
                <a:cubicBezTo>
                  <a:pt x="1939955" y="1125567"/>
                  <a:pt x="1944889" y="1140685"/>
                  <a:pt x="1948721" y="1156014"/>
                </a:cubicBezTo>
                <a:cubicBezTo>
                  <a:pt x="1950005" y="1161149"/>
                  <a:pt x="1966076" y="1259701"/>
                  <a:pt x="1978702" y="1275935"/>
                </a:cubicBezTo>
                <a:cubicBezTo>
                  <a:pt x="2033993" y="1347022"/>
                  <a:pt x="2053502" y="1355782"/>
                  <a:pt x="2113613" y="1395856"/>
                </a:cubicBezTo>
                <a:cubicBezTo>
                  <a:pt x="2125494" y="1431500"/>
                  <a:pt x="2137318" y="1463142"/>
                  <a:pt x="2143593" y="1500788"/>
                </a:cubicBezTo>
                <a:cubicBezTo>
                  <a:pt x="2150216" y="1540525"/>
                  <a:pt x="2153877" y="1580700"/>
                  <a:pt x="2158584" y="1620709"/>
                </a:cubicBezTo>
                <a:cubicBezTo>
                  <a:pt x="2163871" y="1665646"/>
                  <a:pt x="2155750" y="1714031"/>
                  <a:pt x="2173574" y="1755620"/>
                </a:cubicBezTo>
                <a:cubicBezTo>
                  <a:pt x="2187492" y="1788095"/>
                  <a:pt x="2248525" y="1830571"/>
                  <a:pt x="2248525" y="1830571"/>
                </a:cubicBezTo>
                <a:cubicBezTo>
                  <a:pt x="2258518" y="1860551"/>
                  <a:pt x="2256159" y="1898166"/>
                  <a:pt x="2278505" y="1920512"/>
                </a:cubicBezTo>
                <a:lnTo>
                  <a:pt x="2353456" y="1995463"/>
                </a:lnTo>
                <a:cubicBezTo>
                  <a:pt x="2358453" y="2010453"/>
                  <a:pt x="2361380" y="2026300"/>
                  <a:pt x="2368446" y="2040433"/>
                </a:cubicBezTo>
                <a:cubicBezTo>
                  <a:pt x="2386575" y="2076690"/>
                  <a:pt x="2428880" y="2123235"/>
                  <a:pt x="2458387" y="2145365"/>
                </a:cubicBezTo>
                <a:cubicBezTo>
                  <a:pt x="2478374" y="2160355"/>
                  <a:pt x="2496656" y="2177940"/>
                  <a:pt x="2518348" y="2190335"/>
                </a:cubicBezTo>
                <a:cubicBezTo>
                  <a:pt x="2531957" y="2198112"/>
                  <a:pt x="2614363" y="2219393"/>
                  <a:pt x="2623279" y="2220315"/>
                </a:cubicBezTo>
                <a:cubicBezTo>
                  <a:pt x="2747931" y="2233210"/>
                  <a:pt x="2998033" y="2250296"/>
                  <a:pt x="2998033" y="2250296"/>
                </a:cubicBezTo>
                <a:cubicBezTo>
                  <a:pt x="3127076" y="2336324"/>
                  <a:pt x="2936420" y="2217465"/>
                  <a:pt x="3117954" y="2295266"/>
                </a:cubicBezTo>
                <a:cubicBezTo>
                  <a:pt x="3130944" y="2300833"/>
                  <a:pt x="3135293" y="2318926"/>
                  <a:pt x="3147934" y="2325247"/>
                </a:cubicBezTo>
                <a:cubicBezTo>
                  <a:pt x="3166361" y="2334461"/>
                  <a:pt x="3187908" y="2335240"/>
                  <a:pt x="3207895" y="2340237"/>
                </a:cubicBezTo>
                <a:cubicBezTo>
                  <a:pt x="3217888" y="2355227"/>
                  <a:pt x="3235640" y="2367330"/>
                  <a:pt x="3237875" y="2385207"/>
                </a:cubicBezTo>
                <a:cubicBezTo>
                  <a:pt x="3242642" y="2423340"/>
                  <a:pt x="3220549" y="2477485"/>
                  <a:pt x="3192905" y="2505129"/>
                </a:cubicBezTo>
                <a:cubicBezTo>
                  <a:pt x="3180166" y="2517868"/>
                  <a:pt x="3162924" y="2525116"/>
                  <a:pt x="3147934" y="2535109"/>
                </a:cubicBezTo>
                <a:cubicBezTo>
                  <a:pt x="3096541" y="2612198"/>
                  <a:pt x="3144363" y="2552957"/>
                  <a:pt x="3072984" y="2610060"/>
                </a:cubicBezTo>
                <a:cubicBezTo>
                  <a:pt x="3061948" y="2618889"/>
                  <a:pt x="3055993" y="2634473"/>
                  <a:pt x="3043003" y="2640040"/>
                </a:cubicBezTo>
                <a:cubicBezTo>
                  <a:pt x="3019585" y="2650076"/>
                  <a:pt x="2993036" y="2650033"/>
                  <a:pt x="2968052" y="2655030"/>
                </a:cubicBezTo>
                <a:cubicBezTo>
                  <a:pt x="2948065" y="2665024"/>
                  <a:pt x="2928631" y="2676208"/>
                  <a:pt x="2908092" y="2685011"/>
                </a:cubicBezTo>
                <a:cubicBezTo>
                  <a:pt x="2893568" y="2691235"/>
                  <a:pt x="2877254" y="2692935"/>
                  <a:pt x="2863121" y="2700001"/>
                </a:cubicBezTo>
                <a:cubicBezTo>
                  <a:pt x="2847007" y="2708058"/>
                  <a:pt x="2833141" y="2719988"/>
                  <a:pt x="2818151" y="2729981"/>
                </a:cubicBezTo>
                <a:cubicBezTo>
                  <a:pt x="2808157" y="2744971"/>
                  <a:pt x="2800909" y="2762213"/>
                  <a:pt x="2788170" y="2774952"/>
                </a:cubicBezTo>
                <a:cubicBezTo>
                  <a:pt x="2745963" y="2817159"/>
                  <a:pt x="2725802" y="2815851"/>
                  <a:pt x="2683239" y="2849902"/>
                </a:cubicBezTo>
                <a:cubicBezTo>
                  <a:pt x="2672203" y="2858731"/>
                  <a:pt x="2664295" y="2871054"/>
                  <a:pt x="2653259" y="2879883"/>
                </a:cubicBezTo>
                <a:cubicBezTo>
                  <a:pt x="2558698" y="2955533"/>
                  <a:pt x="2650707" y="2867447"/>
                  <a:pt x="2578308" y="2939843"/>
                </a:cubicBezTo>
                <a:cubicBezTo>
                  <a:pt x="2573311" y="2954833"/>
                  <a:pt x="2563318" y="2969013"/>
                  <a:pt x="2563318" y="2984814"/>
                </a:cubicBezTo>
                <a:cubicBezTo>
                  <a:pt x="2563318" y="3055492"/>
                  <a:pt x="2604145" y="3070611"/>
                  <a:pt x="2653259" y="3119725"/>
                </a:cubicBezTo>
                <a:lnTo>
                  <a:pt x="2698230" y="3164696"/>
                </a:lnTo>
                <a:cubicBezTo>
                  <a:pt x="2693233" y="3194676"/>
                  <a:pt x="2694929" y="3226581"/>
                  <a:pt x="2683239" y="3254637"/>
                </a:cubicBezTo>
                <a:cubicBezTo>
                  <a:pt x="2669381" y="3287897"/>
                  <a:pt x="2648757" y="3319100"/>
                  <a:pt x="2623279" y="3344578"/>
                </a:cubicBezTo>
                <a:cubicBezTo>
                  <a:pt x="2584202" y="3383655"/>
                  <a:pt x="2552938" y="3424719"/>
                  <a:pt x="2503357" y="3449509"/>
                </a:cubicBezTo>
                <a:cubicBezTo>
                  <a:pt x="2489224" y="3456575"/>
                  <a:pt x="2472199" y="3456825"/>
                  <a:pt x="2458387" y="3464499"/>
                </a:cubicBezTo>
                <a:cubicBezTo>
                  <a:pt x="2426889" y="3481998"/>
                  <a:pt x="2398426" y="3504473"/>
                  <a:pt x="2368446" y="3524460"/>
                </a:cubicBezTo>
                <a:lnTo>
                  <a:pt x="2323475" y="3554440"/>
                </a:lnTo>
                <a:cubicBezTo>
                  <a:pt x="2304252" y="3612109"/>
                  <a:pt x="2295541" y="3614863"/>
                  <a:pt x="2323475" y="3689352"/>
                </a:cubicBezTo>
                <a:cubicBezTo>
                  <a:pt x="2328437" y="3702585"/>
                  <a:pt x="2342150" y="3710852"/>
                  <a:pt x="2353456" y="3719332"/>
                </a:cubicBezTo>
                <a:cubicBezTo>
                  <a:pt x="2382282" y="3740951"/>
                  <a:pt x="2413417" y="3759305"/>
                  <a:pt x="2443397" y="3779292"/>
                </a:cubicBezTo>
                <a:cubicBezTo>
                  <a:pt x="2458387" y="3789285"/>
                  <a:pt x="2475628" y="3796534"/>
                  <a:pt x="2488367" y="3809273"/>
                </a:cubicBezTo>
                <a:cubicBezTo>
                  <a:pt x="2498361" y="3819266"/>
                  <a:pt x="2509868" y="3827947"/>
                  <a:pt x="2518348" y="3839253"/>
                </a:cubicBezTo>
                <a:cubicBezTo>
                  <a:pt x="2539967" y="3868078"/>
                  <a:pt x="2549483" y="3907575"/>
                  <a:pt x="2578308" y="3929194"/>
                </a:cubicBezTo>
                <a:cubicBezTo>
                  <a:pt x="2652682" y="3984974"/>
                  <a:pt x="2624410" y="3953377"/>
                  <a:pt x="2668249" y="4019135"/>
                </a:cubicBezTo>
                <a:cubicBezTo>
                  <a:pt x="2663252" y="4034125"/>
                  <a:pt x="2664432" y="4052933"/>
                  <a:pt x="2653259" y="4064106"/>
                </a:cubicBezTo>
                <a:cubicBezTo>
                  <a:pt x="2637458" y="4079907"/>
                  <a:pt x="2613837" y="4085284"/>
                  <a:pt x="2593298" y="4094086"/>
                </a:cubicBezTo>
                <a:cubicBezTo>
                  <a:pt x="2531770" y="4120455"/>
                  <a:pt x="2488525" y="4115721"/>
                  <a:pt x="2413416" y="4124066"/>
                </a:cubicBezTo>
                <a:cubicBezTo>
                  <a:pt x="2403423" y="4134060"/>
                  <a:pt x="2396426" y="4148480"/>
                  <a:pt x="2383436" y="4154047"/>
                </a:cubicBezTo>
                <a:cubicBezTo>
                  <a:pt x="2360018" y="4164084"/>
                  <a:pt x="2333617" y="4164848"/>
                  <a:pt x="2308485" y="4169037"/>
                </a:cubicBezTo>
                <a:cubicBezTo>
                  <a:pt x="2243658" y="4179841"/>
                  <a:pt x="2178570" y="4189024"/>
                  <a:pt x="2113613" y="4199017"/>
                </a:cubicBezTo>
                <a:cubicBezTo>
                  <a:pt x="2070580" y="4371154"/>
                  <a:pt x="2130753" y="4159026"/>
                  <a:pt x="2068643" y="4303948"/>
                </a:cubicBezTo>
                <a:cubicBezTo>
                  <a:pt x="2010564" y="4439465"/>
                  <a:pt x="2098938" y="4295980"/>
                  <a:pt x="2023672" y="4408879"/>
                </a:cubicBezTo>
                <a:cubicBezTo>
                  <a:pt x="2018398" y="4461622"/>
                  <a:pt x="2016469" y="4592074"/>
                  <a:pt x="1978702" y="4648722"/>
                </a:cubicBezTo>
                <a:lnTo>
                  <a:pt x="1948721" y="4693692"/>
                </a:lnTo>
                <a:cubicBezTo>
                  <a:pt x="1943724" y="4713679"/>
                  <a:pt x="1941846" y="4734717"/>
                  <a:pt x="1933731" y="4753653"/>
                </a:cubicBezTo>
                <a:cubicBezTo>
                  <a:pt x="1926634" y="4770212"/>
                  <a:pt x="1908928" y="4781368"/>
                  <a:pt x="1903751" y="4798624"/>
                </a:cubicBezTo>
                <a:cubicBezTo>
                  <a:pt x="1860067" y="4944241"/>
                  <a:pt x="1924423" y="4867894"/>
                  <a:pt x="1858780" y="4933535"/>
                </a:cubicBezTo>
                <a:cubicBezTo>
                  <a:pt x="1820972" y="4930098"/>
                  <a:pt x="1696768" y="4954284"/>
                  <a:pt x="1663908" y="4888565"/>
                </a:cubicBezTo>
                <a:cubicBezTo>
                  <a:pt x="1659439" y="4879626"/>
                  <a:pt x="1663908" y="4868578"/>
                  <a:pt x="1663908" y="485858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86203" y="5660540"/>
            <a:ext cx="490177" cy="368420"/>
          </a:xfrm>
          <a:custGeom>
            <a:avLst/>
            <a:gdLst>
              <a:gd name="connsiteX0" fmla="*/ 449705 w 490177"/>
              <a:gd name="connsiteY0" fmla="*/ 290555 h 368420"/>
              <a:gd name="connsiteX1" fmla="*/ 299804 w 490177"/>
              <a:gd name="connsiteY1" fmla="*/ 275565 h 368420"/>
              <a:gd name="connsiteX2" fmla="*/ 254833 w 490177"/>
              <a:gd name="connsiteY2" fmla="*/ 260575 h 368420"/>
              <a:gd name="connsiteX3" fmla="*/ 209863 w 490177"/>
              <a:gd name="connsiteY3" fmla="*/ 275565 h 368420"/>
              <a:gd name="connsiteX4" fmla="*/ 149902 w 490177"/>
              <a:gd name="connsiteY4" fmla="*/ 365506 h 368420"/>
              <a:gd name="connsiteX5" fmla="*/ 89941 w 490177"/>
              <a:gd name="connsiteY5" fmla="*/ 350516 h 368420"/>
              <a:gd name="connsiteX6" fmla="*/ 74951 w 490177"/>
              <a:gd name="connsiteY6" fmla="*/ 305545 h 368420"/>
              <a:gd name="connsiteX7" fmla="*/ 74951 w 490177"/>
              <a:gd name="connsiteY7" fmla="*/ 185624 h 368420"/>
              <a:gd name="connsiteX8" fmla="*/ 29981 w 490177"/>
              <a:gd name="connsiteY8" fmla="*/ 155644 h 368420"/>
              <a:gd name="connsiteX9" fmla="*/ 0 w 490177"/>
              <a:gd name="connsiteY9" fmla="*/ 125663 h 368420"/>
              <a:gd name="connsiteX10" fmla="*/ 14990 w 490177"/>
              <a:gd name="connsiteY10" fmla="*/ 80693 h 368420"/>
              <a:gd name="connsiteX11" fmla="*/ 59961 w 490177"/>
              <a:gd name="connsiteY11" fmla="*/ 65703 h 368420"/>
              <a:gd name="connsiteX12" fmla="*/ 194872 w 490177"/>
              <a:gd name="connsiteY12" fmla="*/ 35722 h 368420"/>
              <a:gd name="connsiteX13" fmla="*/ 224853 w 490177"/>
              <a:gd name="connsiteY13" fmla="*/ 5742 h 368420"/>
              <a:gd name="connsiteX14" fmla="*/ 374754 w 490177"/>
              <a:gd name="connsiteY14" fmla="*/ 35722 h 368420"/>
              <a:gd name="connsiteX15" fmla="*/ 419725 w 490177"/>
              <a:gd name="connsiteY15" fmla="*/ 65703 h 368420"/>
              <a:gd name="connsiteX16" fmla="*/ 329784 w 490177"/>
              <a:gd name="connsiteY16" fmla="*/ 125663 h 368420"/>
              <a:gd name="connsiteX17" fmla="*/ 344774 w 490177"/>
              <a:gd name="connsiteY17" fmla="*/ 185624 h 368420"/>
              <a:gd name="connsiteX18" fmla="*/ 404735 w 490177"/>
              <a:gd name="connsiteY18" fmla="*/ 230594 h 368420"/>
              <a:gd name="connsiteX19" fmla="*/ 479686 w 490177"/>
              <a:gd name="connsiteY19" fmla="*/ 290555 h 368420"/>
              <a:gd name="connsiteX20" fmla="*/ 299804 w 490177"/>
              <a:gd name="connsiteY20" fmla="*/ 305545 h 368420"/>
              <a:gd name="connsiteX21" fmla="*/ 299804 w 490177"/>
              <a:gd name="connsiteY21" fmla="*/ 260575 h 368420"/>
              <a:gd name="connsiteX22" fmla="*/ 299804 w 490177"/>
              <a:gd name="connsiteY22" fmla="*/ 260575 h 3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0177" h="368420">
                <a:moveTo>
                  <a:pt x="449705" y="290555"/>
                </a:moveTo>
                <a:cubicBezTo>
                  <a:pt x="399738" y="285558"/>
                  <a:pt x="349436" y="283201"/>
                  <a:pt x="299804" y="275565"/>
                </a:cubicBezTo>
                <a:cubicBezTo>
                  <a:pt x="284187" y="273162"/>
                  <a:pt x="270634" y="260575"/>
                  <a:pt x="254833" y="260575"/>
                </a:cubicBezTo>
                <a:cubicBezTo>
                  <a:pt x="239032" y="260575"/>
                  <a:pt x="224853" y="270568"/>
                  <a:pt x="209863" y="275565"/>
                </a:cubicBezTo>
                <a:cubicBezTo>
                  <a:pt x="200149" y="314420"/>
                  <a:pt x="203579" y="357838"/>
                  <a:pt x="149902" y="365506"/>
                </a:cubicBezTo>
                <a:cubicBezTo>
                  <a:pt x="129507" y="368420"/>
                  <a:pt x="109928" y="355513"/>
                  <a:pt x="89941" y="350516"/>
                </a:cubicBezTo>
                <a:cubicBezTo>
                  <a:pt x="84944" y="335526"/>
                  <a:pt x="74951" y="321346"/>
                  <a:pt x="74951" y="305545"/>
                </a:cubicBezTo>
                <a:cubicBezTo>
                  <a:pt x="74951" y="232531"/>
                  <a:pt x="130202" y="282315"/>
                  <a:pt x="74951" y="185624"/>
                </a:cubicBezTo>
                <a:cubicBezTo>
                  <a:pt x="66013" y="169982"/>
                  <a:pt x="44049" y="166898"/>
                  <a:pt x="29981" y="155644"/>
                </a:cubicBezTo>
                <a:cubicBezTo>
                  <a:pt x="18945" y="146815"/>
                  <a:pt x="9994" y="135657"/>
                  <a:pt x="0" y="125663"/>
                </a:cubicBezTo>
                <a:cubicBezTo>
                  <a:pt x="4997" y="110673"/>
                  <a:pt x="3817" y="91866"/>
                  <a:pt x="14990" y="80693"/>
                </a:cubicBezTo>
                <a:cubicBezTo>
                  <a:pt x="26163" y="69520"/>
                  <a:pt x="44536" y="69131"/>
                  <a:pt x="59961" y="65703"/>
                </a:cubicBezTo>
                <a:cubicBezTo>
                  <a:pt x="218248" y="30527"/>
                  <a:pt x="93639" y="69466"/>
                  <a:pt x="194872" y="35722"/>
                </a:cubicBezTo>
                <a:cubicBezTo>
                  <a:pt x="204866" y="25729"/>
                  <a:pt x="210806" y="7303"/>
                  <a:pt x="224853" y="5742"/>
                </a:cubicBezTo>
                <a:cubicBezTo>
                  <a:pt x="276528" y="0"/>
                  <a:pt x="327077" y="19830"/>
                  <a:pt x="374754" y="35722"/>
                </a:cubicBezTo>
                <a:cubicBezTo>
                  <a:pt x="389744" y="45716"/>
                  <a:pt x="419725" y="47687"/>
                  <a:pt x="419725" y="65703"/>
                </a:cubicBezTo>
                <a:cubicBezTo>
                  <a:pt x="419725" y="103131"/>
                  <a:pt x="353019" y="117918"/>
                  <a:pt x="329784" y="125663"/>
                </a:cubicBezTo>
                <a:cubicBezTo>
                  <a:pt x="334781" y="145650"/>
                  <a:pt x="332799" y="168859"/>
                  <a:pt x="344774" y="185624"/>
                </a:cubicBezTo>
                <a:cubicBezTo>
                  <a:pt x="359295" y="205954"/>
                  <a:pt x="385542" y="214600"/>
                  <a:pt x="404735" y="230594"/>
                </a:cubicBezTo>
                <a:cubicBezTo>
                  <a:pt x="490177" y="301796"/>
                  <a:pt x="368495" y="216429"/>
                  <a:pt x="479686" y="290555"/>
                </a:cubicBezTo>
                <a:cubicBezTo>
                  <a:pt x="392052" y="319766"/>
                  <a:pt x="450516" y="305545"/>
                  <a:pt x="299804" y="305545"/>
                </a:cubicBezTo>
                <a:lnTo>
                  <a:pt x="299804" y="260575"/>
                </a:lnTo>
                <a:lnTo>
                  <a:pt x="299804" y="260575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72132" y="500042"/>
            <a:ext cx="107157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Выборг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785794"/>
            <a:ext cx="242889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Санкт Петербург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1214422"/>
            <a:ext cx="142876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Новгород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15140" y="2214554"/>
            <a:ext cx="1357322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Смоленск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2786058"/>
            <a:ext cx="857256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43636" y="3500438"/>
            <a:ext cx="1000132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Одесса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4071942"/>
            <a:ext cx="85725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Варна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4714884"/>
            <a:ext cx="107157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Стамбул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5357826"/>
            <a:ext cx="100013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Афины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286512" y="1214422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43702" y="2071678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929454" y="2786058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29454" y="3643314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86578" y="4286256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215206" y="4786322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000760" y="5572140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068163" y="495516"/>
            <a:ext cx="477541" cy="397963"/>
          </a:xfrm>
          <a:custGeom>
            <a:avLst/>
            <a:gdLst>
              <a:gd name="connsiteX0" fmla="*/ 347627 w 477541"/>
              <a:gd name="connsiteY0" fmla="*/ 328943 h 397963"/>
              <a:gd name="connsiteX1" fmla="*/ 377607 w 477541"/>
              <a:gd name="connsiteY1" fmla="*/ 283973 h 397963"/>
              <a:gd name="connsiteX2" fmla="*/ 452558 w 477541"/>
              <a:gd name="connsiteY2" fmla="*/ 209022 h 397963"/>
              <a:gd name="connsiteX3" fmla="*/ 377607 w 477541"/>
              <a:gd name="connsiteY3" fmla="*/ 149061 h 397963"/>
              <a:gd name="connsiteX4" fmla="*/ 287667 w 477541"/>
              <a:gd name="connsiteY4" fmla="*/ 89100 h 397963"/>
              <a:gd name="connsiteX5" fmla="*/ 257686 w 477541"/>
              <a:gd name="connsiteY5" fmla="*/ 59120 h 397963"/>
              <a:gd name="connsiteX6" fmla="*/ 62814 w 477541"/>
              <a:gd name="connsiteY6" fmla="*/ 44130 h 397963"/>
              <a:gd name="connsiteX7" fmla="*/ 17844 w 477541"/>
              <a:gd name="connsiteY7" fmla="*/ 74110 h 397963"/>
              <a:gd name="connsiteX8" fmla="*/ 107785 w 477541"/>
              <a:gd name="connsiteY8" fmla="*/ 239002 h 397963"/>
              <a:gd name="connsiteX9" fmla="*/ 152755 w 477541"/>
              <a:gd name="connsiteY9" fmla="*/ 268982 h 397963"/>
              <a:gd name="connsiteX10" fmla="*/ 182735 w 477541"/>
              <a:gd name="connsiteY10" fmla="*/ 298963 h 397963"/>
              <a:gd name="connsiteX11" fmla="*/ 197726 w 477541"/>
              <a:gd name="connsiteY11" fmla="*/ 343933 h 397963"/>
              <a:gd name="connsiteX12" fmla="*/ 347627 w 477541"/>
              <a:gd name="connsiteY12" fmla="*/ 358923 h 397963"/>
              <a:gd name="connsiteX13" fmla="*/ 347627 w 477541"/>
              <a:gd name="connsiteY13" fmla="*/ 328943 h 3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541" h="397963">
                <a:moveTo>
                  <a:pt x="347627" y="328943"/>
                </a:moveTo>
                <a:cubicBezTo>
                  <a:pt x="352624" y="316451"/>
                  <a:pt x="364868" y="296712"/>
                  <a:pt x="377607" y="283973"/>
                </a:cubicBezTo>
                <a:cubicBezTo>
                  <a:pt x="477541" y="184039"/>
                  <a:pt x="372612" y="328940"/>
                  <a:pt x="452558" y="209022"/>
                </a:cubicBezTo>
                <a:cubicBezTo>
                  <a:pt x="423411" y="121578"/>
                  <a:pt x="462862" y="197778"/>
                  <a:pt x="377607" y="149061"/>
                </a:cubicBezTo>
                <a:cubicBezTo>
                  <a:pt x="220394" y="59226"/>
                  <a:pt x="428082" y="135908"/>
                  <a:pt x="287667" y="89100"/>
                </a:cubicBezTo>
                <a:cubicBezTo>
                  <a:pt x="277673" y="79107"/>
                  <a:pt x="268722" y="67949"/>
                  <a:pt x="257686" y="59120"/>
                </a:cubicBezTo>
                <a:cubicBezTo>
                  <a:pt x="183785" y="0"/>
                  <a:pt x="194821" y="30930"/>
                  <a:pt x="62814" y="44130"/>
                </a:cubicBezTo>
                <a:cubicBezTo>
                  <a:pt x="47824" y="54123"/>
                  <a:pt x="22213" y="56632"/>
                  <a:pt x="17844" y="74110"/>
                </a:cubicBezTo>
                <a:cubicBezTo>
                  <a:pt x="0" y="145487"/>
                  <a:pt x="56263" y="204654"/>
                  <a:pt x="107785" y="239002"/>
                </a:cubicBezTo>
                <a:cubicBezTo>
                  <a:pt x="122775" y="248995"/>
                  <a:pt x="138687" y="257728"/>
                  <a:pt x="152755" y="268982"/>
                </a:cubicBezTo>
                <a:cubicBezTo>
                  <a:pt x="163791" y="277811"/>
                  <a:pt x="172742" y="288969"/>
                  <a:pt x="182735" y="298963"/>
                </a:cubicBezTo>
                <a:cubicBezTo>
                  <a:pt x="187732" y="313953"/>
                  <a:pt x="187855" y="331595"/>
                  <a:pt x="197726" y="343933"/>
                </a:cubicBezTo>
                <a:cubicBezTo>
                  <a:pt x="240950" y="397963"/>
                  <a:pt x="285940" y="367736"/>
                  <a:pt x="347627" y="358923"/>
                </a:cubicBezTo>
                <a:cubicBezTo>
                  <a:pt x="364197" y="309213"/>
                  <a:pt x="342630" y="341435"/>
                  <a:pt x="347627" y="3289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85728"/>
            <a:ext cx="235745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Ладожское озеро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557010" y="850906"/>
            <a:ext cx="1409075" cy="397286"/>
          </a:xfrm>
          <a:custGeom>
            <a:avLst/>
            <a:gdLst>
              <a:gd name="connsiteX0" fmla="*/ 0 w 1409075"/>
              <a:gd name="connsiteY0" fmla="*/ 348307 h 397286"/>
              <a:gd name="connsiteX1" fmla="*/ 59960 w 1409075"/>
              <a:gd name="connsiteY1" fmla="*/ 363297 h 397286"/>
              <a:gd name="connsiteX2" fmla="*/ 89941 w 1409075"/>
              <a:gd name="connsiteY2" fmla="*/ 393278 h 397286"/>
              <a:gd name="connsiteX3" fmla="*/ 209862 w 1409075"/>
              <a:gd name="connsiteY3" fmla="*/ 378287 h 397286"/>
              <a:gd name="connsiteX4" fmla="*/ 269823 w 1409075"/>
              <a:gd name="connsiteY4" fmla="*/ 333317 h 397286"/>
              <a:gd name="connsiteX5" fmla="*/ 389744 w 1409075"/>
              <a:gd name="connsiteY5" fmla="*/ 303337 h 397286"/>
              <a:gd name="connsiteX6" fmla="*/ 434715 w 1409075"/>
              <a:gd name="connsiteY6" fmla="*/ 273356 h 397286"/>
              <a:gd name="connsiteX7" fmla="*/ 479685 w 1409075"/>
              <a:gd name="connsiteY7" fmla="*/ 228386 h 397286"/>
              <a:gd name="connsiteX8" fmla="*/ 554636 w 1409075"/>
              <a:gd name="connsiteY8" fmla="*/ 243376 h 397286"/>
              <a:gd name="connsiteX9" fmla="*/ 599606 w 1409075"/>
              <a:gd name="connsiteY9" fmla="*/ 258366 h 397286"/>
              <a:gd name="connsiteX10" fmla="*/ 674557 w 1409075"/>
              <a:gd name="connsiteY10" fmla="*/ 273356 h 397286"/>
              <a:gd name="connsiteX11" fmla="*/ 704538 w 1409075"/>
              <a:gd name="connsiteY11" fmla="*/ 303337 h 397286"/>
              <a:gd name="connsiteX12" fmla="*/ 869429 w 1409075"/>
              <a:gd name="connsiteY12" fmla="*/ 348307 h 397286"/>
              <a:gd name="connsiteX13" fmla="*/ 959370 w 1409075"/>
              <a:gd name="connsiteY13" fmla="*/ 333317 h 397286"/>
              <a:gd name="connsiteX14" fmla="*/ 1004341 w 1409075"/>
              <a:gd name="connsiteY14" fmla="*/ 243376 h 397286"/>
              <a:gd name="connsiteX15" fmla="*/ 1034321 w 1409075"/>
              <a:gd name="connsiteY15" fmla="*/ 198405 h 397286"/>
              <a:gd name="connsiteX16" fmla="*/ 1169233 w 1409075"/>
              <a:gd name="connsiteY16" fmla="*/ 168425 h 397286"/>
              <a:gd name="connsiteX17" fmla="*/ 1304144 w 1409075"/>
              <a:gd name="connsiteY17" fmla="*/ 78484 h 397286"/>
              <a:gd name="connsiteX18" fmla="*/ 1349115 w 1409075"/>
              <a:gd name="connsiteY18" fmla="*/ 48504 h 397286"/>
              <a:gd name="connsiteX19" fmla="*/ 1409075 w 1409075"/>
              <a:gd name="connsiteY19" fmla="*/ 3533 h 3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09075" h="397286">
                <a:moveTo>
                  <a:pt x="0" y="348307"/>
                </a:moveTo>
                <a:cubicBezTo>
                  <a:pt x="19987" y="353304"/>
                  <a:pt x="41533" y="354084"/>
                  <a:pt x="59960" y="363297"/>
                </a:cubicBezTo>
                <a:cubicBezTo>
                  <a:pt x="72601" y="369618"/>
                  <a:pt x="75878" y="391872"/>
                  <a:pt x="89941" y="393278"/>
                </a:cubicBezTo>
                <a:cubicBezTo>
                  <a:pt x="130026" y="397286"/>
                  <a:pt x="169888" y="383284"/>
                  <a:pt x="209862" y="378287"/>
                </a:cubicBezTo>
                <a:cubicBezTo>
                  <a:pt x="229849" y="363297"/>
                  <a:pt x="246761" y="342926"/>
                  <a:pt x="269823" y="333317"/>
                </a:cubicBezTo>
                <a:cubicBezTo>
                  <a:pt x="307857" y="317469"/>
                  <a:pt x="389744" y="303337"/>
                  <a:pt x="389744" y="303337"/>
                </a:cubicBezTo>
                <a:cubicBezTo>
                  <a:pt x="404734" y="293343"/>
                  <a:pt x="420875" y="284890"/>
                  <a:pt x="434715" y="273356"/>
                </a:cubicBezTo>
                <a:cubicBezTo>
                  <a:pt x="451001" y="259785"/>
                  <a:pt x="459119" y="233527"/>
                  <a:pt x="479685" y="228386"/>
                </a:cubicBezTo>
                <a:cubicBezTo>
                  <a:pt x="504403" y="222207"/>
                  <a:pt x="529918" y="237197"/>
                  <a:pt x="554636" y="243376"/>
                </a:cubicBezTo>
                <a:cubicBezTo>
                  <a:pt x="569965" y="247208"/>
                  <a:pt x="584277" y="254534"/>
                  <a:pt x="599606" y="258366"/>
                </a:cubicBezTo>
                <a:cubicBezTo>
                  <a:pt x="624324" y="264545"/>
                  <a:pt x="649573" y="268359"/>
                  <a:pt x="674557" y="273356"/>
                </a:cubicBezTo>
                <a:cubicBezTo>
                  <a:pt x="684551" y="283350"/>
                  <a:pt x="691897" y="297016"/>
                  <a:pt x="704538" y="303337"/>
                </a:cubicBezTo>
                <a:cubicBezTo>
                  <a:pt x="755253" y="328694"/>
                  <a:pt x="814602" y="337342"/>
                  <a:pt x="869429" y="348307"/>
                </a:cubicBezTo>
                <a:cubicBezTo>
                  <a:pt x="899409" y="343310"/>
                  <a:pt x="930911" y="343989"/>
                  <a:pt x="959370" y="333317"/>
                </a:cubicBezTo>
                <a:cubicBezTo>
                  <a:pt x="1000455" y="317910"/>
                  <a:pt x="990973" y="274568"/>
                  <a:pt x="1004341" y="243376"/>
                </a:cubicBezTo>
                <a:cubicBezTo>
                  <a:pt x="1011438" y="226817"/>
                  <a:pt x="1020253" y="209660"/>
                  <a:pt x="1034321" y="198405"/>
                </a:cubicBezTo>
                <a:cubicBezTo>
                  <a:pt x="1053743" y="182868"/>
                  <a:pt x="1168314" y="168578"/>
                  <a:pt x="1169233" y="168425"/>
                </a:cubicBezTo>
                <a:lnTo>
                  <a:pt x="1304144" y="78484"/>
                </a:lnTo>
                <a:cubicBezTo>
                  <a:pt x="1319134" y="68491"/>
                  <a:pt x="1336376" y="61243"/>
                  <a:pt x="1349115" y="48504"/>
                </a:cubicBezTo>
                <a:cubicBezTo>
                  <a:pt x="1397618" y="0"/>
                  <a:pt x="1372886" y="3533"/>
                  <a:pt x="1409075" y="3533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5966085" y="854439"/>
            <a:ext cx="704538" cy="1354256"/>
          </a:xfrm>
          <a:custGeom>
            <a:avLst/>
            <a:gdLst>
              <a:gd name="connsiteX0" fmla="*/ 0 w 704538"/>
              <a:gd name="connsiteY0" fmla="*/ 0 h 1354256"/>
              <a:gd name="connsiteX1" fmla="*/ 74951 w 704538"/>
              <a:gd name="connsiteY1" fmla="*/ 14991 h 1354256"/>
              <a:gd name="connsiteX2" fmla="*/ 104931 w 704538"/>
              <a:gd name="connsiteY2" fmla="*/ 74951 h 1354256"/>
              <a:gd name="connsiteX3" fmla="*/ 224853 w 704538"/>
              <a:gd name="connsiteY3" fmla="*/ 149902 h 1354256"/>
              <a:gd name="connsiteX4" fmla="*/ 329784 w 704538"/>
              <a:gd name="connsiteY4" fmla="*/ 74951 h 1354256"/>
              <a:gd name="connsiteX5" fmla="*/ 374754 w 704538"/>
              <a:gd name="connsiteY5" fmla="*/ 59961 h 1354256"/>
              <a:gd name="connsiteX6" fmla="*/ 404735 w 704538"/>
              <a:gd name="connsiteY6" fmla="*/ 89941 h 1354256"/>
              <a:gd name="connsiteX7" fmla="*/ 449705 w 704538"/>
              <a:gd name="connsiteY7" fmla="*/ 239843 h 1354256"/>
              <a:gd name="connsiteX8" fmla="*/ 479685 w 704538"/>
              <a:gd name="connsiteY8" fmla="*/ 329784 h 1354256"/>
              <a:gd name="connsiteX9" fmla="*/ 509666 w 704538"/>
              <a:gd name="connsiteY9" fmla="*/ 359764 h 1354256"/>
              <a:gd name="connsiteX10" fmla="*/ 524656 w 704538"/>
              <a:gd name="connsiteY10" fmla="*/ 434715 h 1354256"/>
              <a:gd name="connsiteX11" fmla="*/ 554636 w 704538"/>
              <a:gd name="connsiteY11" fmla="*/ 1154243 h 1354256"/>
              <a:gd name="connsiteX12" fmla="*/ 629587 w 704538"/>
              <a:gd name="connsiteY12" fmla="*/ 1304145 h 1354256"/>
              <a:gd name="connsiteX13" fmla="*/ 674558 w 704538"/>
              <a:gd name="connsiteY13" fmla="*/ 1349115 h 1354256"/>
              <a:gd name="connsiteX14" fmla="*/ 704538 w 704538"/>
              <a:gd name="connsiteY14" fmla="*/ 1349115 h 135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4538" h="1354256">
                <a:moveTo>
                  <a:pt x="0" y="0"/>
                </a:moveTo>
                <a:cubicBezTo>
                  <a:pt x="24984" y="4997"/>
                  <a:pt x="54218" y="182"/>
                  <a:pt x="74951" y="14991"/>
                </a:cubicBezTo>
                <a:cubicBezTo>
                  <a:pt x="93134" y="27979"/>
                  <a:pt x="91524" y="57074"/>
                  <a:pt x="104931" y="74951"/>
                </a:cubicBezTo>
                <a:cubicBezTo>
                  <a:pt x="156528" y="143747"/>
                  <a:pt x="154184" y="132235"/>
                  <a:pt x="224853" y="149902"/>
                </a:cubicBezTo>
                <a:cubicBezTo>
                  <a:pt x="238441" y="139711"/>
                  <a:pt x="307858" y="85914"/>
                  <a:pt x="329784" y="74951"/>
                </a:cubicBezTo>
                <a:cubicBezTo>
                  <a:pt x="343917" y="67885"/>
                  <a:pt x="359764" y="64958"/>
                  <a:pt x="374754" y="59961"/>
                </a:cubicBezTo>
                <a:cubicBezTo>
                  <a:pt x="384748" y="69954"/>
                  <a:pt x="398415" y="77300"/>
                  <a:pt x="404735" y="89941"/>
                </a:cubicBezTo>
                <a:cubicBezTo>
                  <a:pt x="431233" y="142938"/>
                  <a:pt x="433567" y="186050"/>
                  <a:pt x="449705" y="239843"/>
                </a:cubicBezTo>
                <a:cubicBezTo>
                  <a:pt x="458786" y="270112"/>
                  <a:pt x="457339" y="307438"/>
                  <a:pt x="479685" y="329784"/>
                </a:cubicBezTo>
                <a:lnTo>
                  <a:pt x="509666" y="359764"/>
                </a:lnTo>
                <a:cubicBezTo>
                  <a:pt x="514663" y="384748"/>
                  <a:pt x="521679" y="409411"/>
                  <a:pt x="524656" y="434715"/>
                </a:cubicBezTo>
                <a:cubicBezTo>
                  <a:pt x="553230" y="677598"/>
                  <a:pt x="542042" y="902367"/>
                  <a:pt x="554636" y="1154243"/>
                </a:cubicBezTo>
                <a:cubicBezTo>
                  <a:pt x="557309" y="1207695"/>
                  <a:pt x="595024" y="1269583"/>
                  <a:pt x="629587" y="1304145"/>
                </a:cubicBezTo>
                <a:cubicBezTo>
                  <a:pt x="644577" y="1319135"/>
                  <a:pt x="656380" y="1338208"/>
                  <a:pt x="674558" y="1349115"/>
                </a:cubicBezTo>
                <a:cubicBezTo>
                  <a:pt x="683127" y="1354256"/>
                  <a:pt x="694545" y="1349115"/>
                  <a:pt x="704538" y="1349115"/>
                </a:cubicBezTo>
              </a:path>
            </a:pathLst>
          </a:custGeom>
          <a:ln w="952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685613" y="2218544"/>
            <a:ext cx="1109272" cy="1603948"/>
          </a:xfrm>
          <a:custGeom>
            <a:avLst/>
            <a:gdLst>
              <a:gd name="connsiteX0" fmla="*/ 0 w 1109272"/>
              <a:gd name="connsiteY0" fmla="*/ 0 h 1603948"/>
              <a:gd name="connsiteX1" fmla="*/ 14990 w 1109272"/>
              <a:gd name="connsiteY1" fmla="*/ 44971 h 1603948"/>
              <a:gd name="connsiteX2" fmla="*/ 29980 w 1109272"/>
              <a:gd name="connsiteY2" fmla="*/ 119922 h 1603948"/>
              <a:gd name="connsiteX3" fmla="*/ 59961 w 1109272"/>
              <a:gd name="connsiteY3" fmla="*/ 164892 h 1603948"/>
              <a:gd name="connsiteX4" fmla="*/ 74951 w 1109272"/>
              <a:gd name="connsiteY4" fmla="*/ 419725 h 1603948"/>
              <a:gd name="connsiteX5" fmla="*/ 164892 w 1109272"/>
              <a:gd name="connsiteY5" fmla="*/ 509666 h 1603948"/>
              <a:gd name="connsiteX6" fmla="*/ 209862 w 1109272"/>
              <a:gd name="connsiteY6" fmla="*/ 554636 h 1603948"/>
              <a:gd name="connsiteX7" fmla="*/ 224853 w 1109272"/>
              <a:gd name="connsiteY7" fmla="*/ 599607 h 1603948"/>
              <a:gd name="connsiteX8" fmla="*/ 239843 w 1109272"/>
              <a:gd name="connsiteY8" fmla="*/ 659567 h 1603948"/>
              <a:gd name="connsiteX9" fmla="*/ 284813 w 1109272"/>
              <a:gd name="connsiteY9" fmla="*/ 719528 h 1603948"/>
              <a:gd name="connsiteX10" fmla="*/ 329784 w 1109272"/>
              <a:gd name="connsiteY10" fmla="*/ 749508 h 1603948"/>
              <a:gd name="connsiteX11" fmla="*/ 404735 w 1109272"/>
              <a:gd name="connsiteY11" fmla="*/ 809469 h 1603948"/>
              <a:gd name="connsiteX12" fmla="*/ 554636 w 1109272"/>
              <a:gd name="connsiteY12" fmla="*/ 824459 h 1603948"/>
              <a:gd name="connsiteX13" fmla="*/ 749508 w 1109272"/>
              <a:gd name="connsiteY13" fmla="*/ 869430 h 1603948"/>
              <a:gd name="connsiteX14" fmla="*/ 824459 w 1109272"/>
              <a:gd name="connsiteY14" fmla="*/ 884420 h 1603948"/>
              <a:gd name="connsiteX15" fmla="*/ 974361 w 1109272"/>
              <a:gd name="connsiteY15" fmla="*/ 929390 h 1603948"/>
              <a:gd name="connsiteX16" fmla="*/ 1019331 w 1109272"/>
              <a:gd name="connsiteY16" fmla="*/ 959371 h 1603948"/>
              <a:gd name="connsiteX17" fmla="*/ 1109272 w 1109272"/>
              <a:gd name="connsiteY17" fmla="*/ 989351 h 1603948"/>
              <a:gd name="connsiteX18" fmla="*/ 1094282 w 1109272"/>
              <a:gd name="connsiteY18" fmla="*/ 1049312 h 1603948"/>
              <a:gd name="connsiteX19" fmla="*/ 1019331 w 1109272"/>
              <a:gd name="connsiteY19" fmla="*/ 1124263 h 1603948"/>
              <a:gd name="connsiteX20" fmla="*/ 974361 w 1109272"/>
              <a:gd name="connsiteY20" fmla="*/ 1214204 h 1603948"/>
              <a:gd name="connsiteX21" fmla="*/ 959371 w 1109272"/>
              <a:gd name="connsiteY21" fmla="*/ 1259174 h 1603948"/>
              <a:gd name="connsiteX22" fmla="*/ 839449 w 1109272"/>
              <a:gd name="connsiteY22" fmla="*/ 1304145 h 1603948"/>
              <a:gd name="connsiteX23" fmla="*/ 704538 w 1109272"/>
              <a:gd name="connsiteY23" fmla="*/ 1334125 h 1603948"/>
              <a:gd name="connsiteX24" fmla="*/ 599607 w 1109272"/>
              <a:gd name="connsiteY24" fmla="*/ 1394086 h 1603948"/>
              <a:gd name="connsiteX25" fmla="*/ 569626 w 1109272"/>
              <a:gd name="connsiteY25" fmla="*/ 1439056 h 1603948"/>
              <a:gd name="connsiteX26" fmla="*/ 494676 w 1109272"/>
              <a:gd name="connsiteY26" fmla="*/ 1514007 h 1603948"/>
              <a:gd name="connsiteX27" fmla="*/ 464695 w 1109272"/>
              <a:gd name="connsiteY27" fmla="*/ 1558977 h 1603948"/>
              <a:gd name="connsiteX28" fmla="*/ 434715 w 1109272"/>
              <a:gd name="connsiteY28" fmla="*/ 1603948 h 160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09272" h="1603948">
                <a:moveTo>
                  <a:pt x="0" y="0"/>
                </a:moveTo>
                <a:cubicBezTo>
                  <a:pt x="4997" y="14990"/>
                  <a:pt x="11158" y="29642"/>
                  <a:pt x="14990" y="44971"/>
                </a:cubicBezTo>
                <a:cubicBezTo>
                  <a:pt x="21169" y="69689"/>
                  <a:pt x="21034" y="96066"/>
                  <a:pt x="29980" y="119922"/>
                </a:cubicBezTo>
                <a:cubicBezTo>
                  <a:pt x="36306" y="136791"/>
                  <a:pt x="49967" y="149902"/>
                  <a:pt x="59961" y="164892"/>
                </a:cubicBezTo>
                <a:cubicBezTo>
                  <a:pt x="64958" y="249836"/>
                  <a:pt x="50176" y="338320"/>
                  <a:pt x="74951" y="419725"/>
                </a:cubicBezTo>
                <a:cubicBezTo>
                  <a:pt x="87296" y="460287"/>
                  <a:pt x="134912" y="479686"/>
                  <a:pt x="164892" y="509666"/>
                </a:cubicBezTo>
                <a:lnTo>
                  <a:pt x="209862" y="554636"/>
                </a:lnTo>
                <a:cubicBezTo>
                  <a:pt x="214859" y="569626"/>
                  <a:pt x="220512" y="584414"/>
                  <a:pt x="224853" y="599607"/>
                </a:cubicBezTo>
                <a:cubicBezTo>
                  <a:pt x="230513" y="619416"/>
                  <a:pt x="230630" y="641140"/>
                  <a:pt x="239843" y="659567"/>
                </a:cubicBezTo>
                <a:cubicBezTo>
                  <a:pt x="251016" y="681913"/>
                  <a:pt x="267147" y="701862"/>
                  <a:pt x="284813" y="719528"/>
                </a:cubicBezTo>
                <a:cubicBezTo>
                  <a:pt x="297552" y="732267"/>
                  <a:pt x="315716" y="738253"/>
                  <a:pt x="329784" y="749508"/>
                </a:cubicBezTo>
                <a:cubicBezTo>
                  <a:pt x="353437" y="768430"/>
                  <a:pt x="372309" y="801986"/>
                  <a:pt x="404735" y="809469"/>
                </a:cubicBezTo>
                <a:cubicBezTo>
                  <a:pt x="453665" y="820760"/>
                  <a:pt x="504669" y="819462"/>
                  <a:pt x="554636" y="824459"/>
                </a:cubicBezTo>
                <a:cubicBezTo>
                  <a:pt x="647948" y="855562"/>
                  <a:pt x="584116" y="836351"/>
                  <a:pt x="749508" y="869430"/>
                </a:cubicBezTo>
                <a:lnTo>
                  <a:pt x="824459" y="884420"/>
                </a:lnTo>
                <a:cubicBezTo>
                  <a:pt x="925659" y="951885"/>
                  <a:pt x="798976" y="876774"/>
                  <a:pt x="974361" y="929390"/>
                </a:cubicBezTo>
                <a:cubicBezTo>
                  <a:pt x="991617" y="934567"/>
                  <a:pt x="1002868" y="952054"/>
                  <a:pt x="1019331" y="959371"/>
                </a:cubicBezTo>
                <a:cubicBezTo>
                  <a:pt x="1048209" y="972206"/>
                  <a:pt x="1109272" y="989351"/>
                  <a:pt x="1109272" y="989351"/>
                </a:cubicBezTo>
                <a:cubicBezTo>
                  <a:pt x="1104275" y="1009338"/>
                  <a:pt x="1105710" y="1032170"/>
                  <a:pt x="1094282" y="1049312"/>
                </a:cubicBezTo>
                <a:cubicBezTo>
                  <a:pt x="1074683" y="1078710"/>
                  <a:pt x="1019331" y="1124263"/>
                  <a:pt x="1019331" y="1124263"/>
                </a:cubicBezTo>
                <a:cubicBezTo>
                  <a:pt x="982360" y="1272148"/>
                  <a:pt x="1031636" y="1118744"/>
                  <a:pt x="974361" y="1214204"/>
                </a:cubicBezTo>
                <a:cubicBezTo>
                  <a:pt x="966232" y="1227753"/>
                  <a:pt x="969242" y="1246836"/>
                  <a:pt x="959371" y="1259174"/>
                </a:cubicBezTo>
                <a:cubicBezTo>
                  <a:pt x="929342" y="1296710"/>
                  <a:pt x="880955" y="1294921"/>
                  <a:pt x="839449" y="1304145"/>
                </a:cubicBezTo>
                <a:cubicBezTo>
                  <a:pt x="648986" y="1346471"/>
                  <a:pt x="930516" y="1288930"/>
                  <a:pt x="704538" y="1334125"/>
                </a:cubicBezTo>
                <a:cubicBezTo>
                  <a:pt x="681019" y="1345884"/>
                  <a:pt x="620798" y="1372895"/>
                  <a:pt x="599607" y="1394086"/>
                </a:cubicBezTo>
                <a:cubicBezTo>
                  <a:pt x="586868" y="1406825"/>
                  <a:pt x="581490" y="1425498"/>
                  <a:pt x="569626" y="1439056"/>
                </a:cubicBezTo>
                <a:cubicBezTo>
                  <a:pt x="546360" y="1465646"/>
                  <a:pt x="514275" y="1484609"/>
                  <a:pt x="494676" y="1514007"/>
                </a:cubicBezTo>
                <a:cubicBezTo>
                  <a:pt x="484682" y="1528997"/>
                  <a:pt x="475949" y="1544909"/>
                  <a:pt x="464695" y="1558977"/>
                </a:cubicBezTo>
                <a:cubicBezTo>
                  <a:pt x="431182" y="1600868"/>
                  <a:pt x="434715" y="1571863"/>
                  <a:pt x="434715" y="1603948"/>
                </a:cubicBezTo>
              </a:path>
            </a:pathLst>
          </a:custGeom>
          <a:ln w="101600">
            <a:solidFill>
              <a:schemeClr val="accent4">
                <a:lumMod val="75000"/>
              </a:schemeClr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2976717" y="329707"/>
            <a:ext cx="3214221" cy="2234982"/>
          </a:xfrm>
          <a:custGeom>
            <a:avLst/>
            <a:gdLst>
              <a:gd name="connsiteX0" fmla="*/ 1625263 w 3214221"/>
              <a:gd name="connsiteY0" fmla="*/ 75027 h 2234982"/>
              <a:gd name="connsiteX1" fmla="*/ 1550313 w 3214221"/>
              <a:gd name="connsiteY1" fmla="*/ 179959 h 2234982"/>
              <a:gd name="connsiteX2" fmla="*/ 1520332 w 3214221"/>
              <a:gd name="connsiteY2" fmla="*/ 239919 h 2234982"/>
              <a:gd name="connsiteX3" fmla="*/ 1475362 w 3214221"/>
              <a:gd name="connsiteY3" fmla="*/ 329860 h 2234982"/>
              <a:gd name="connsiteX4" fmla="*/ 1460372 w 3214221"/>
              <a:gd name="connsiteY4" fmla="*/ 509742 h 2234982"/>
              <a:gd name="connsiteX5" fmla="*/ 1445381 w 3214221"/>
              <a:gd name="connsiteY5" fmla="*/ 554713 h 2234982"/>
              <a:gd name="connsiteX6" fmla="*/ 1490352 w 3214221"/>
              <a:gd name="connsiteY6" fmla="*/ 674634 h 2234982"/>
              <a:gd name="connsiteX7" fmla="*/ 1535322 w 3214221"/>
              <a:gd name="connsiteY7" fmla="*/ 719604 h 2234982"/>
              <a:gd name="connsiteX8" fmla="*/ 1625263 w 3214221"/>
              <a:gd name="connsiteY8" fmla="*/ 749585 h 2234982"/>
              <a:gd name="connsiteX9" fmla="*/ 1670234 w 3214221"/>
              <a:gd name="connsiteY9" fmla="*/ 779565 h 2234982"/>
              <a:gd name="connsiteX10" fmla="*/ 1685224 w 3214221"/>
              <a:gd name="connsiteY10" fmla="*/ 899486 h 2234982"/>
              <a:gd name="connsiteX11" fmla="*/ 1640253 w 3214221"/>
              <a:gd name="connsiteY11" fmla="*/ 914477 h 2234982"/>
              <a:gd name="connsiteX12" fmla="*/ 1595283 w 3214221"/>
              <a:gd name="connsiteY12" fmla="*/ 959447 h 2234982"/>
              <a:gd name="connsiteX13" fmla="*/ 1535322 w 3214221"/>
              <a:gd name="connsiteY13" fmla="*/ 974437 h 2234982"/>
              <a:gd name="connsiteX14" fmla="*/ 1445381 w 3214221"/>
              <a:gd name="connsiteY14" fmla="*/ 1004418 h 2234982"/>
              <a:gd name="connsiteX15" fmla="*/ 1370431 w 3214221"/>
              <a:gd name="connsiteY15" fmla="*/ 1139329 h 2234982"/>
              <a:gd name="connsiteX16" fmla="*/ 1355440 w 3214221"/>
              <a:gd name="connsiteY16" fmla="*/ 1589034 h 2234982"/>
              <a:gd name="connsiteX17" fmla="*/ 1295480 w 3214221"/>
              <a:gd name="connsiteY17" fmla="*/ 1634004 h 2234982"/>
              <a:gd name="connsiteX18" fmla="*/ 1265499 w 3214221"/>
              <a:gd name="connsiteY18" fmla="*/ 1663985 h 2234982"/>
              <a:gd name="connsiteX19" fmla="*/ 1040647 w 3214221"/>
              <a:gd name="connsiteY19" fmla="*/ 1708955 h 2234982"/>
              <a:gd name="connsiteX20" fmla="*/ 965696 w 3214221"/>
              <a:gd name="connsiteY20" fmla="*/ 1843867 h 2234982"/>
              <a:gd name="connsiteX21" fmla="*/ 905735 w 3214221"/>
              <a:gd name="connsiteY21" fmla="*/ 1828877 h 2234982"/>
              <a:gd name="connsiteX22" fmla="*/ 875755 w 3214221"/>
              <a:gd name="connsiteY22" fmla="*/ 1798896 h 2234982"/>
              <a:gd name="connsiteX23" fmla="*/ 830785 w 3214221"/>
              <a:gd name="connsiteY23" fmla="*/ 1723945 h 2234982"/>
              <a:gd name="connsiteX24" fmla="*/ 770824 w 3214221"/>
              <a:gd name="connsiteY24" fmla="*/ 1589034 h 2234982"/>
              <a:gd name="connsiteX25" fmla="*/ 740844 w 3214221"/>
              <a:gd name="connsiteY25" fmla="*/ 1439132 h 2234982"/>
              <a:gd name="connsiteX26" fmla="*/ 710863 w 3214221"/>
              <a:gd name="connsiteY26" fmla="*/ 1394162 h 2234982"/>
              <a:gd name="connsiteX27" fmla="*/ 680883 w 3214221"/>
              <a:gd name="connsiteY27" fmla="*/ 1304221 h 2234982"/>
              <a:gd name="connsiteX28" fmla="*/ 650903 w 3214221"/>
              <a:gd name="connsiteY28" fmla="*/ 1169309 h 2234982"/>
              <a:gd name="connsiteX29" fmla="*/ 620922 w 3214221"/>
              <a:gd name="connsiteY29" fmla="*/ 1124339 h 2234982"/>
              <a:gd name="connsiteX30" fmla="*/ 590942 w 3214221"/>
              <a:gd name="connsiteY30" fmla="*/ 1034398 h 2234982"/>
              <a:gd name="connsiteX31" fmla="*/ 515991 w 3214221"/>
              <a:gd name="connsiteY31" fmla="*/ 944457 h 2234982"/>
              <a:gd name="connsiteX32" fmla="*/ 411060 w 3214221"/>
              <a:gd name="connsiteY32" fmla="*/ 1019408 h 2234982"/>
              <a:gd name="connsiteX33" fmla="*/ 351099 w 3214221"/>
              <a:gd name="connsiteY33" fmla="*/ 1109349 h 2234982"/>
              <a:gd name="connsiteX34" fmla="*/ 306129 w 3214221"/>
              <a:gd name="connsiteY34" fmla="*/ 1139329 h 2234982"/>
              <a:gd name="connsiteX35" fmla="*/ 246168 w 3214221"/>
              <a:gd name="connsiteY35" fmla="*/ 1184300 h 2234982"/>
              <a:gd name="connsiteX36" fmla="*/ 141237 w 3214221"/>
              <a:gd name="connsiteY36" fmla="*/ 1214280 h 2234982"/>
              <a:gd name="connsiteX37" fmla="*/ 6326 w 3214221"/>
              <a:gd name="connsiteY37" fmla="*/ 1259250 h 2234982"/>
              <a:gd name="connsiteX38" fmla="*/ 36306 w 3214221"/>
              <a:gd name="connsiteY38" fmla="*/ 1768916 h 2234982"/>
              <a:gd name="connsiteX39" fmla="*/ 51296 w 3214221"/>
              <a:gd name="connsiteY39" fmla="*/ 2008759 h 2234982"/>
              <a:gd name="connsiteX40" fmla="*/ 111257 w 3214221"/>
              <a:gd name="connsiteY40" fmla="*/ 2233611 h 2234982"/>
              <a:gd name="connsiteX41" fmla="*/ 231178 w 3214221"/>
              <a:gd name="connsiteY41" fmla="*/ 2218621 h 2234982"/>
              <a:gd name="connsiteX42" fmla="*/ 246168 w 3214221"/>
              <a:gd name="connsiteY42" fmla="*/ 2173650 h 2234982"/>
              <a:gd name="connsiteX43" fmla="*/ 231178 w 3214221"/>
              <a:gd name="connsiteY43" fmla="*/ 1813886 h 2234982"/>
              <a:gd name="connsiteX44" fmla="*/ 171217 w 3214221"/>
              <a:gd name="connsiteY44" fmla="*/ 1723945 h 2234982"/>
              <a:gd name="connsiteX45" fmla="*/ 186208 w 3214221"/>
              <a:gd name="connsiteY45" fmla="*/ 1559054 h 2234982"/>
              <a:gd name="connsiteX46" fmla="*/ 231178 w 3214221"/>
              <a:gd name="connsiteY46" fmla="*/ 1514083 h 2234982"/>
              <a:gd name="connsiteX47" fmla="*/ 411060 w 3214221"/>
              <a:gd name="connsiteY47" fmla="*/ 1469113 h 2234982"/>
              <a:gd name="connsiteX48" fmla="*/ 456031 w 3214221"/>
              <a:gd name="connsiteY48" fmla="*/ 1454123 h 2234982"/>
              <a:gd name="connsiteX49" fmla="*/ 486011 w 3214221"/>
              <a:gd name="connsiteY49" fmla="*/ 1424142 h 2234982"/>
              <a:gd name="connsiteX50" fmla="*/ 530981 w 3214221"/>
              <a:gd name="connsiteY50" fmla="*/ 1394162 h 2234982"/>
              <a:gd name="connsiteX51" fmla="*/ 515991 w 3214221"/>
              <a:gd name="connsiteY51" fmla="*/ 1648995 h 2234982"/>
              <a:gd name="connsiteX52" fmla="*/ 456031 w 3214221"/>
              <a:gd name="connsiteY52" fmla="*/ 1738936 h 2234982"/>
              <a:gd name="connsiteX53" fmla="*/ 441040 w 3214221"/>
              <a:gd name="connsiteY53" fmla="*/ 1783906 h 2234982"/>
              <a:gd name="connsiteX54" fmla="*/ 381080 w 3214221"/>
              <a:gd name="connsiteY54" fmla="*/ 1873847 h 2234982"/>
              <a:gd name="connsiteX55" fmla="*/ 426050 w 3214221"/>
              <a:gd name="connsiteY55" fmla="*/ 2038739 h 2234982"/>
              <a:gd name="connsiteX56" fmla="*/ 456031 w 3214221"/>
              <a:gd name="connsiteY56" fmla="*/ 2068719 h 2234982"/>
              <a:gd name="connsiteX57" fmla="*/ 560962 w 3214221"/>
              <a:gd name="connsiteY57" fmla="*/ 2098700 h 2234982"/>
              <a:gd name="connsiteX58" fmla="*/ 875755 w 3214221"/>
              <a:gd name="connsiteY58" fmla="*/ 2083709 h 2234982"/>
              <a:gd name="connsiteX59" fmla="*/ 995676 w 3214221"/>
              <a:gd name="connsiteY59" fmla="*/ 2083709 h 2234982"/>
              <a:gd name="connsiteX60" fmla="*/ 1115598 w 3214221"/>
              <a:gd name="connsiteY60" fmla="*/ 2188641 h 2234982"/>
              <a:gd name="connsiteX61" fmla="*/ 1190549 w 3214221"/>
              <a:gd name="connsiteY61" fmla="*/ 2143670 h 2234982"/>
              <a:gd name="connsiteX62" fmla="*/ 1460372 w 3214221"/>
              <a:gd name="connsiteY62" fmla="*/ 2008759 h 2234982"/>
              <a:gd name="connsiteX63" fmla="*/ 1520332 w 3214221"/>
              <a:gd name="connsiteY63" fmla="*/ 1993768 h 2234982"/>
              <a:gd name="connsiteX64" fmla="*/ 1820135 w 3214221"/>
              <a:gd name="connsiteY64" fmla="*/ 1948798 h 2234982"/>
              <a:gd name="connsiteX65" fmla="*/ 1865106 w 3214221"/>
              <a:gd name="connsiteY65" fmla="*/ 1933808 h 2234982"/>
              <a:gd name="connsiteX66" fmla="*/ 2000017 w 3214221"/>
              <a:gd name="connsiteY66" fmla="*/ 1918818 h 2234982"/>
              <a:gd name="connsiteX67" fmla="*/ 2044988 w 3214221"/>
              <a:gd name="connsiteY67" fmla="*/ 1873847 h 2234982"/>
              <a:gd name="connsiteX68" fmla="*/ 2134929 w 3214221"/>
              <a:gd name="connsiteY68" fmla="*/ 1798896 h 2234982"/>
              <a:gd name="connsiteX69" fmla="*/ 2164909 w 3214221"/>
              <a:gd name="connsiteY69" fmla="*/ 1753926 h 2234982"/>
              <a:gd name="connsiteX70" fmla="*/ 2134929 w 3214221"/>
              <a:gd name="connsiteY70" fmla="*/ 1619014 h 2234982"/>
              <a:gd name="connsiteX71" fmla="*/ 2104949 w 3214221"/>
              <a:gd name="connsiteY71" fmla="*/ 1574044 h 2234982"/>
              <a:gd name="connsiteX72" fmla="*/ 2149919 w 3214221"/>
              <a:gd name="connsiteY72" fmla="*/ 1259250 h 2234982"/>
              <a:gd name="connsiteX73" fmla="*/ 2209880 w 3214221"/>
              <a:gd name="connsiteY73" fmla="*/ 1214280 h 2234982"/>
              <a:gd name="connsiteX74" fmla="*/ 2449722 w 3214221"/>
              <a:gd name="connsiteY74" fmla="*/ 1274241 h 2234982"/>
              <a:gd name="connsiteX75" fmla="*/ 2464713 w 3214221"/>
              <a:gd name="connsiteY75" fmla="*/ 1319211 h 2234982"/>
              <a:gd name="connsiteX76" fmla="*/ 2614614 w 3214221"/>
              <a:gd name="connsiteY76" fmla="*/ 1304221 h 2234982"/>
              <a:gd name="connsiteX77" fmla="*/ 2629604 w 3214221"/>
              <a:gd name="connsiteY77" fmla="*/ 1199290 h 2234982"/>
              <a:gd name="connsiteX78" fmla="*/ 2599624 w 3214221"/>
              <a:gd name="connsiteY78" fmla="*/ 1169309 h 2234982"/>
              <a:gd name="connsiteX79" fmla="*/ 2584634 w 3214221"/>
              <a:gd name="connsiteY79" fmla="*/ 1124339 h 2234982"/>
              <a:gd name="connsiteX80" fmla="*/ 2524673 w 3214221"/>
              <a:gd name="connsiteY80" fmla="*/ 1064378 h 2234982"/>
              <a:gd name="connsiteX81" fmla="*/ 2479703 w 3214221"/>
              <a:gd name="connsiteY81" fmla="*/ 1019408 h 2234982"/>
              <a:gd name="connsiteX82" fmla="*/ 2449722 w 3214221"/>
              <a:gd name="connsiteY82" fmla="*/ 989427 h 2234982"/>
              <a:gd name="connsiteX83" fmla="*/ 2419742 w 3214221"/>
              <a:gd name="connsiteY83" fmla="*/ 944457 h 2234982"/>
              <a:gd name="connsiteX84" fmla="*/ 2434732 w 3214221"/>
              <a:gd name="connsiteY84" fmla="*/ 854516 h 2234982"/>
              <a:gd name="connsiteX85" fmla="*/ 2479703 w 3214221"/>
              <a:gd name="connsiteY85" fmla="*/ 839526 h 2234982"/>
              <a:gd name="connsiteX86" fmla="*/ 2764516 w 3214221"/>
              <a:gd name="connsiteY86" fmla="*/ 824536 h 2234982"/>
              <a:gd name="connsiteX87" fmla="*/ 2884437 w 3214221"/>
              <a:gd name="connsiteY87" fmla="*/ 749585 h 2234982"/>
              <a:gd name="connsiteX88" fmla="*/ 2944398 w 3214221"/>
              <a:gd name="connsiteY88" fmla="*/ 719604 h 2234982"/>
              <a:gd name="connsiteX89" fmla="*/ 2989368 w 3214221"/>
              <a:gd name="connsiteY89" fmla="*/ 704614 h 2234982"/>
              <a:gd name="connsiteX90" fmla="*/ 3079309 w 3214221"/>
              <a:gd name="connsiteY90" fmla="*/ 644654 h 2234982"/>
              <a:gd name="connsiteX91" fmla="*/ 3214221 w 3214221"/>
              <a:gd name="connsiteY91" fmla="*/ 614673 h 2234982"/>
              <a:gd name="connsiteX92" fmla="*/ 3169250 w 3214221"/>
              <a:gd name="connsiteY92" fmla="*/ 599683 h 2234982"/>
              <a:gd name="connsiteX93" fmla="*/ 3004358 w 3214221"/>
              <a:gd name="connsiteY93" fmla="*/ 584693 h 2234982"/>
              <a:gd name="connsiteX94" fmla="*/ 2959388 w 3214221"/>
              <a:gd name="connsiteY94" fmla="*/ 539723 h 2234982"/>
              <a:gd name="connsiteX95" fmla="*/ 2929408 w 3214221"/>
              <a:gd name="connsiteY95" fmla="*/ 479762 h 2234982"/>
              <a:gd name="connsiteX96" fmla="*/ 2809486 w 3214221"/>
              <a:gd name="connsiteY96" fmla="*/ 524732 h 2234982"/>
              <a:gd name="connsiteX97" fmla="*/ 2569644 w 3214221"/>
              <a:gd name="connsiteY97" fmla="*/ 569703 h 2234982"/>
              <a:gd name="connsiteX98" fmla="*/ 2404752 w 3214221"/>
              <a:gd name="connsiteY98" fmla="*/ 629663 h 2234982"/>
              <a:gd name="connsiteX99" fmla="*/ 2269840 w 3214221"/>
              <a:gd name="connsiteY99" fmla="*/ 614673 h 2234982"/>
              <a:gd name="connsiteX100" fmla="*/ 2224870 w 3214221"/>
              <a:gd name="connsiteY100" fmla="*/ 569703 h 2234982"/>
              <a:gd name="connsiteX101" fmla="*/ 2134929 w 3214221"/>
              <a:gd name="connsiteY101" fmla="*/ 539723 h 2234982"/>
              <a:gd name="connsiteX102" fmla="*/ 2015008 w 3214221"/>
              <a:gd name="connsiteY102" fmla="*/ 494752 h 2234982"/>
              <a:gd name="connsiteX103" fmla="*/ 1955047 w 3214221"/>
              <a:gd name="connsiteY103" fmla="*/ 479762 h 2234982"/>
              <a:gd name="connsiteX104" fmla="*/ 1940057 w 3214221"/>
              <a:gd name="connsiteY104" fmla="*/ 419801 h 2234982"/>
              <a:gd name="connsiteX105" fmla="*/ 1925067 w 3214221"/>
              <a:gd name="connsiteY105" fmla="*/ 374831 h 2234982"/>
              <a:gd name="connsiteX106" fmla="*/ 1940057 w 3214221"/>
              <a:gd name="connsiteY106" fmla="*/ 90018 h 2234982"/>
              <a:gd name="connsiteX107" fmla="*/ 1640253 w 3214221"/>
              <a:gd name="connsiteY107" fmla="*/ 75027 h 2234982"/>
              <a:gd name="connsiteX108" fmla="*/ 1610273 w 3214221"/>
              <a:gd name="connsiteY108" fmla="*/ 105008 h 2234982"/>
              <a:gd name="connsiteX109" fmla="*/ 1580293 w 3214221"/>
              <a:gd name="connsiteY109" fmla="*/ 119998 h 2234982"/>
              <a:gd name="connsiteX110" fmla="*/ 1580293 w 3214221"/>
              <a:gd name="connsiteY110" fmla="*/ 119998 h 2234982"/>
              <a:gd name="connsiteX111" fmla="*/ 1550313 w 3214221"/>
              <a:gd name="connsiteY111" fmla="*/ 179959 h 223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214221" h="2234982">
                <a:moveTo>
                  <a:pt x="1625263" y="75027"/>
                </a:moveTo>
                <a:cubicBezTo>
                  <a:pt x="1543103" y="239350"/>
                  <a:pt x="1651592" y="38168"/>
                  <a:pt x="1550313" y="179959"/>
                </a:cubicBezTo>
                <a:cubicBezTo>
                  <a:pt x="1537325" y="198143"/>
                  <a:pt x="1531419" y="220517"/>
                  <a:pt x="1520332" y="239919"/>
                </a:cubicBezTo>
                <a:cubicBezTo>
                  <a:pt x="1473840" y="321279"/>
                  <a:pt x="1502844" y="247414"/>
                  <a:pt x="1475362" y="329860"/>
                </a:cubicBezTo>
                <a:cubicBezTo>
                  <a:pt x="1470365" y="389821"/>
                  <a:pt x="1468324" y="450101"/>
                  <a:pt x="1460372" y="509742"/>
                </a:cubicBezTo>
                <a:cubicBezTo>
                  <a:pt x="1458284" y="525405"/>
                  <a:pt x="1445381" y="538912"/>
                  <a:pt x="1445381" y="554713"/>
                </a:cubicBezTo>
                <a:cubicBezTo>
                  <a:pt x="1445381" y="606383"/>
                  <a:pt x="1459338" y="637417"/>
                  <a:pt x="1490352" y="674634"/>
                </a:cubicBezTo>
                <a:cubicBezTo>
                  <a:pt x="1503923" y="690920"/>
                  <a:pt x="1516791" y="709309"/>
                  <a:pt x="1535322" y="719604"/>
                </a:cubicBezTo>
                <a:cubicBezTo>
                  <a:pt x="1562947" y="734951"/>
                  <a:pt x="1598968" y="732056"/>
                  <a:pt x="1625263" y="749585"/>
                </a:cubicBezTo>
                <a:lnTo>
                  <a:pt x="1670234" y="779565"/>
                </a:lnTo>
                <a:cubicBezTo>
                  <a:pt x="1699065" y="822813"/>
                  <a:pt x="1725358" y="839286"/>
                  <a:pt x="1685224" y="899486"/>
                </a:cubicBezTo>
                <a:cubicBezTo>
                  <a:pt x="1676459" y="912633"/>
                  <a:pt x="1655243" y="909480"/>
                  <a:pt x="1640253" y="914477"/>
                </a:cubicBezTo>
                <a:cubicBezTo>
                  <a:pt x="1625263" y="929467"/>
                  <a:pt x="1613689" y="948929"/>
                  <a:pt x="1595283" y="959447"/>
                </a:cubicBezTo>
                <a:cubicBezTo>
                  <a:pt x="1577395" y="969668"/>
                  <a:pt x="1555055" y="968517"/>
                  <a:pt x="1535322" y="974437"/>
                </a:cubicBezTo>
                <a:cubicBezTo>
                  <a:pt x="1505053" y="983518"/>
                  <a:pt x="1475361" y="994424"/>
                  <a:pt x="1445381" y="1004418"/>
                </a:cubicBezTo>
                <a:cubicBezTo>
                  <a:pt x="1376656" y="1107506"/>
                  <a:pt x="1396815" y="1060176"/>
                  <a:pt x="1370431" y="1139329"/>
                </a:cubicBezTo>
                <a:cubicBezTo>
                  <a:pt x="1365434" y="1289231"/>
                  <a:pt x="1377909" y="1440742"/>
                  <a:pt x="1355440" y="1589034"/>
                </a:cubicBezTo>
                <a:cubicBezTo>
                  <a:pt x="1351697" y="1613735"/>
                  <a:pt x="1314673" y="1618010"/>
                  <a:pt x="1295480" y="1634004"/>
                </a:cubicBezTo>
                <a:cubicBezTo>
                  <a:pt x="1284623" y="1643052"/>
                  <a:pt x="1278621" y="1658736"/>
                  <a:pt x="1265499" y="1663985"/>
                </a:cubicBezTo>
                <a:cubicBezTo>
                  <a:pt x="1201251" y="1689684"/>
                  <a:pt x="1109236" y="1699157"/>
                  <a:pt x="1040647" y="1708955"/>
                </a:cubicBezTo>
                <a:cubicBezTo>
                  <a:pt x="1029420" y="1748249"/>
                  <a:pt x="1029195" y="1834795"/>
                  <a:pt x="965696" y="1843867"/>
                </a:cubicBezTo>
                <a:cubicBezTo>
                  <a:pt x="945301" y="1846781"/>
                  <a:pt x="925722" y="1833874"/>
                  <a:pt x="905735" y="1828877"/>
                </a:cubicBezTo>
                <a:cubicBezTo>
                  <a:pt x="895742" y="1818883"/>
                  <a:pt x="883026" y="1811015"/>
                  <a:pt x="875755" y="1798896"/>
                </a:cubicBezTo>
                <a:cubicBezTo>
                  <a:pt x="817377" y="1701599"/>
                  <a:pt x="906748" y="1799911"/>
                  <a:pt x="830785" y="1723945"/>
                </a:cubicBezTo>
                <a:cubicBezTo>
                  <a:pt x="795107" y="1616913"/>
                  <a:pt x="818334" y="1660299"/>
                  <a:pt x="770824" y="1589034"/>
                </a:cubicBezTo>
                <a:cubicBezTo>
                  <a:pt x="765300" y="1550369"/>
                  <a:pt x="761774" y="1480991"/>
                  <a:pt x="740844" y="1439132"/>
                </a:cubicBezTo>
                <a:cubicBezTo>
                  <a:pt x="732787" y="1423018"/>
                  <a:pt x="720857" y="1409152"/>
                  <a:pt x="710863" y="1394162"/>
                </a:cubicBezTo>
                <a:cubicBezTo>
                  <a:pt x="700870" y="1364182"/>
                  <a:pt x="686078" y="1335393"/>
                  <a:pt x="680883" y="1304221"/>
                </a:cubicBezTo>
                <a:cubicBezTo>
                  <a:pt x="675126" y="1269681"/>
                  <a:pt x="669353" y="1206210"/>
                  <a:pt x="650903" y="1169309"/>
                </a:cubicBezTo>
                <a:cubicBezTo>
                  <a:pt x="642846" y="1153195"/>
                  <a:pt x="630916" y="1139329"/>
                  <a:pt x="620922" y="1124339"/>
                </a:cubicBezTo>
                <a:cubicBezTo>
                  <a:pt x="610929" y="1094359"/>
                  <a:pt x="613288" y="1056744"/>
                  <a:pt x="590942" y="1034398"/>
                </a:cubicBezTo>
                <a:cubicBezTo>
                  <a:pt x="533233" y="976688"/>
                  <a:pt x="557732" y="1007066"/>
                  <a:pt x="515991" y="944457"/>
                </a:cubicBezTo>
                <a:cubicBezTo>
                  <a:pt x="461247" y="962705"/>
                  <a:pt x="451708" y="958436"/>
                  <a:pt x="411060" y="1019408"/>
                </a:cubicBezTo>
                <a:cubicBezTo>
                  <a:pt x="391073" y="1049388"/>
                  <a:pt x="381079" y="1089362"/>
                  <a:pt x="351099" y="1109349"/>
                </a:cubicBezTo>
                <a:cubicBezTo>
                  <a:pt x="336109" y="1119342"/>
                  <a:pt x="320789" y="1128858"/>
                  <a:pt x="306129" y="1139329"/>
                </a:cubicBezTo>
                <a:cubicBezTo>
                  <a:pt x="285799" y="1153851"/>
                  <a:pt x="268912" y="1173962"/>
                  <a:pt x="246168" y="1184300"/>
                </a:cubicBezTo>
                <a:cubicBezTo>
                  <a:pt x="213052" y="1199353"/>
                  <a:pt x="175958" y="1203430"/>
                  <a:pt x="141237" y="1214280"/>
                </a:cubicBezTo>
                <a:cubicBezTo>
                  <a:pt x="95992" y="1228419"/>
                  <a:pt x="6326" y="1259250"/>
                  <a:pt x="6326" y="1259250"/>
                </a:cubicBezTo>
                <a:cubicBezTo>
                  <a:pt x="37501" y="1539827"/>
                  <a:pt x="12934" y="1289790"/>
                  <a:pt x="36306" y="1768916"/>
                </a:cubicBezTo>
                <a:cubicBezTo>
                  <a:pt x="40209" y="1848925"/>
                  <a:pt x="45968" y="1928833"/>
                  <a:pt x="51296" y="2008759"/>
                </a:cubicBezTo>
                <a:cubicBezTo>
                  <a:pt x="66313" y="2234016"/>
                  <a:pt x="0" y="2196526"/>
                  <a:pt x="111257" y="2233611"/>
                </a:cubicBezTo>
                <a:cubicBezTo>
                  <a:pt x="151231" y="2228614"/>
                  <a:pt x="194365" y="2234982"/>
                  <a:pt x="231178" y="2218621"/>
                </a:cubicBezTo>
                <a:cubicBezTo>
                  <a:pt x="245617" y="2212203"/>
                  <a:pt x="246168" y="2189451"/>
                  <a:pt x="246168" y="2173650"/>
                </a:cubicBezTo>
                <a:cubicBezTo>
                  <a:pt x="246168" y="2053625"/>
                  <a:pt x="250910" y="1932278"/>
                  <a:pt x="231178" y="1813886"/>
                </a:cubicBezTo>
                <a:cubicBezTo>
                  <a:pt x="225254" y="1778344"/>
                  <a:pt x="171217" y="1723945"/>
                  <a:pt x="171217" y="1723945"/>
                </a:cubicBezTo>
                <a:cubicBezTo>
                  <a:pt x="176214" y="1668981"/>
                  <a:pt x="171046" y="1612121"/>
                  <a:pt x="186208" y="1559054"/>
                </a:cubicBezTo>
                <a:cubicBezTo>
                  <a:pt x="192032" y="1538670"/>
                  <a:pt x="214892" y="1527654"/>
                  <a:pt x="231178" y="1514083"/>
                </a:cubicBezTo>
                <a:cubicBezTo>
                  <a:pt x="294729" y="1461123"/>
                  <a:pt x="306132" y="1480772"/>
                  <a:pt x="411060" y="1469113"/>
                </a:cubicBezTo>
                <a:cubicBezTo>
                  <a:pt x="426050" y="1464116"/>
                  <a:pt x="442482" y="1462253"/>
                  <a:pt x="456031" y="1454123"/>
                </a:cubicBezTo>
                <a:cubicBezTo>
                  <a:pt x="468150" y="1446852"/>
                  <a:pt x="474975" y="1432971"/>
                  <a:pt x="486011" y="1424142"/>
                </a:cubicBezTo>
                <a:cubicBezTo>
                  <a:pt x="500079" y="1412888"/>
                  <a:pt x="515991" y="1404155"/>
                  <a:pt x="530981" y="1394162"/>
                </a:cubicBezTo>
                <a:cubicBezTo>
                  <a:pt x="525984" y="1479106"/>
                  <a:pt x="534067" y="1565846"/>
                  <a:pt x="515991" y="1648995"/>
                </a:cubicBezTo>
                <a:cubicBezTo>
                  <a:pt x="508337" y="1684204"/>
                  <a:pt x="467426" y="1704754"/>
                  <a:pt x="456031" y="1738936"/>
                </a:cubicBezTo>
                <a:cubicBezTo>
                  <a:pt x="451034" y="1753926"/>
                  <a:pt x="448714" y="1770094"/>
                  <a:pt x="441040" y="1783906"/>
                </a:cubicBezTo>
                <a:cubicBezTo>
                  <a:pt x="423541" y="1815403"/>
                  <a:pt x="381080" y="1873847"/>
                  <a:pt x="381080" y="1873847"/>
                </a:cubicBezTo>
                <a:cubicBezTo>
                  <a:pt x="393971" y="1976972"/>
                  <a:pt x="375663" y="1975755"/>
                  <a:pt x="426050" y="2038739"/>
                </a:cubicBezTo>
                <a:cubicBezTo>
                  <a:pt x="434879" y="2049775"/>
                  <a:pt x="443116" y="2062979"/>
                  <a:pt x="456031" y="2068719"/>
                </a:cubicBezTo>
                <a:cubicBezTo>
                  <a:pt x="489272" y="2083493"/>
                  <a:pt x="525985" y="2088706"/>
                  <a:pt x="560962" y="2098700"/>
                </a:cubicBezTo>
                <a:cubicBezTo>
                  <a:pt x="665893" y="2093703"/>
                  <a:pt x="771068" y="2092433"/>
                  <a:pt x="875755" y="2083709"/>
                </a:cubicBezTo>
                <a:cubicBezTo>
                  <a:pt x="1005901" y="2072863"/>
                  <a:pt x="806866" y="2045947"/>
                  <a:pt x="995676" y="2083709"/>
                </a:cubicBezTo>
                <a:cubicBezTo>
                  <a:pt x="1083366" y="2171399"/>
                  <a:pt x="1041229" y="2139061"/>
                  <a:pt x="1115598" y="2188641"/>
                </a:cubicBezTo>
                <a:cubicBezTo>
                  <a:pt x="1229189" y="2150775"/>
                  <a:pt x="1100010" y="2201285"/>
                  <a:pt x="1190549" y="2143670"/>
                </a:cubicBezTo>
                <a:cubicBezTo>
                  <a:pt x="1266178" y="2095542"/>
                  <a:pt x="1376311" y="2041090"/>
                  <a:pt x="1460372" y="2008759"/>
                </a:cubicBezTo>
                <a:cubicBezTo>
                  <a:pt x="1479601" y="2001363"/>
                  <a:pt x="1500345" y="1998765"/>
                  <a:pt x="1520332" y="1993768"/>
                </a:cubicBezTo>
                <a:cubicBezTo>
                  <a:pt x="1615964" y="1898140"/>
                  <a:pt x="1523748" y="1977025"/>
                  <a:pt x="1820135" y="1948798"/>
                </a:cubicBezTo>
                <a:cubicBezTo>
                  <a:pt x="1835865" y="1947300"/>
                  <a:pt x="1849520" y="1936406"/>
                  <a:pt x="1865106" y="1933808"/>
                </a:cubicBezTo>
                <a:cubicBezTo>
                  <a:pt x="1909737" y="1926370"/>
                  <a:pt x="1955047" y="1923815"/>
                  <a:pt x="2000017" y="1918818"/>
                </a:cubicBezTo>
                <a:cubicBezTo>
                  <a:pt x="2015007" y="1903828"/>
                  <a:pt x="2028892" y="1887643"/>
                  <a:pt x="2044988" y="1873847"/>
                </a:cubicBezTo>
                <a:cubicBezTo>
                  <a:pt x="2082100" y="1842037"/>
                  <a:pt x="2106604" y="1834302"/>
                  <a:pt x="2134929" y="1798896"/>
                </a:cubicBezTo>
                <a:cubicBezTo>
                  <a:pt x="2146183" y="1784828"/>
                  <a:pt x="2154916" y="1768916"/>
                  <a:pt x="2164909" y="1753926"/>
                </a:cubicBezTo>
                <a:cubicBezTo>
                  <a:pt x="2159152" y="1719383"/>
                  <a:pt x="2153380" y="1655916"/>
                  <a:pt x="2134929" y="1619014"/>
                </a:cubicBezTo>
                <a:cubicBezTo>
                  <a:pt x="2126872" y="1602900"/>
                  <a:pt x="2114942" y="1589034"/>
                  <a:pt x="2104949" y="1574044"/>
                </a:cubicBezTo>
                <a:cubicBezTo>
                  <a:pt x="2114682" y="1389115"/>
                  <a:pt x="2053608" y="1339509"/>
                  <a:pt x="2149919" y="1259250"/>
                </a:cubicBezTo>
                <a:cubicBezTo>
                  <a:pt x="2169112" y="1243256"/>
                  <a:pt x="2189893" y="1229270"/>
                  <a:pt x="2209880" y="1214280"/>
                </a:cubicBezTo>
                <a:cubicBezTo>
                  <a:pt x="2368201" y="1225589"/>
                  <a:pt x="2398697" y="1172192"/>
                  <a:pt x="2449722" y="1274241"/>
                </a:cubicBezTo>
                <a:cubicBezTo>
                  <a:pt x="2456788" y="1288374"/>
                  <a:pt x="2459716" y="1304221"/>
                  <a:pt x="2464713" y="1319211"/>
                </a:cubicBezTo>
                <a:cubicBezTo>
                  <a:pt x="2514680" y="1314214"/>
                  <a:pt x="2566975" y="1320101"/>
                  <a:pt x="2614614" y="1304221"/>
                </a:cubicBezTo>
                <a:cubicBezTo>
                  <a:pt x="2662215" y="1288354"/>
                  <a:pt x="2641881" y="1223845"/>
                  <a:pt x="2629604" y="1199290"/>
                </a:cubicBezTo>
                <a:cubicBezTo>
                  <a:pt x="2623284" y="1186649"/>
                  <a:pt x="2609617" y="1179303"/>
                  <a:pt x="2599624" y="1169309"/>
                </a:cubicBezTo>
                <a:cubicBezTo>
                  <a:pt x="2594627" y="1154319"/>
                  <a:pt x="2593818" y="1137197"/>
                  <a:pt x="2584634" y="1124339"/>
                </a:cubicBezTo>
                <a:cubicBezTo>
                  <a:pt x="2568205" y="1101338"/>
                  <a:pt x="2544660" y="1084365"/>
                  <a:pt x="2524673" y="1064378"/>
                </a:cubicBezTo>
                <a:lnTo>
                  <a:pt x="2479703" y="1019408"/>
                </a:lnTo>
                <a:cubicBezTo>
                  <a:pt x="2469709" y="1009414"/>
                  <a:pt x="2457562" y="1001187"/>
                  <a:pt x="2449722" y="989427"/>
                </a:cubicBezTo>
                <a:lnTo>
                  <a:pt x="2419742" y="944457"/>
                </a:lnTo>
                <a:cubicBezTo>
                  <a:pt x="2424739" y="914477"/>
                  <a:pt x="2419652" y="880905"/>
                  <a:pt x="2434732" y="854516"/>
                </a:cubicBezTo>
                <a:cubicBezTo>
                  <a:pt x="2442572" y="840797"/>
                  <a:pt x="2463967" y="840957"/>
                  <a:pt x="2479703" y="839526"/>
                </a:cubicBezTo>
                <a:cubicBezTo>
                  <a:pt x="2574382" y="830919"/>
                  <a:pt x="2669578" y="829533"/>
                  <a:pt x="2764516" y="824536"/>
                </a:cubicBezTo>
                <a:cubicBezTo>
                  <a:pt x="2811377" y="793294"/>
                  <a:pt x="2830184" y="779726"/>
                  <a:pt x="2884437" y="749585"/>
                </a:cubicBezTo>
                <a:cubicBezTo>
                  <a:pt x="2903971" y="738733"/>
                  <a:pt x="2923859" y="728407"/>
                  <a:pt x="2944398" y="719604"/>
                </a:cubicBezTo>
                <a:cubicBezTo>
                  <a:pt x="2958921" y="713380"/>
                  <a:pt x="2975556" y="712288"/>
                  <a:pt x="2989368" y="704614"/>
                </a:cubicBezTo>
                <a:cubicBezTo>
                  <a:pt x="3020865" y="687116"/>
                  <a:pt x="3044353" y="653393"/>
                  <a:pt x="3079309" y="644654"/>
                </a:cubicBezTo>
                <a:cubicBezTo>
                  <a:pt x="3163988" y="623483"/>
                  <a:pt x="3119068" y="633703"/>
                  <a:pt x="3214221" y="614673"/>
                </a:cubicBezTo>
                <a:cubicBezTo>
                  <a:pt x="3199231" y="609676"/>
                  <a:pt x="3184892" y="601918"/>
                  <a:pt x="3169250" y="599683"/>
                </a:cubicBezTo>
                <a:cubicBezTo>
                  <a:pt x="3114614" y="591878"/>
                  <a:pt x="3057425" y="599855"/>
                  <a:pt x="3004358" y="584693"/>
                </a:cubicBezTo>
                <a:cubicBezTo>
                  <a:pt x="2983975" y="578869"/>
                  <a:pt x="2974378" y="554713"/>
                  <a:pt x="2959388" y="539723"/>
                </a:cubicBezTo>
                <a:cubicBezTo>
                  <a:pt x="2949395" y="519736"/>
                  <a:pt x="2951643" y="481986"/>
                  <a:pt x="2929408" y="479762"/>
                </a:cubicBezTo>
                <a:cubicBezTo>
                  <a:pt x="2886928" y="475514"/>
                  <a:pt x="2849691" y="510373"/>
                  <a:pt x="2809486" y="524732"/>
                </a:cubicBezTo>
                <a:cubicBezTo>
                  <a:pt x="2684641" y="569320"/>
                  <a:pt x="2730755" y="553592"/>
                  <a:pt x="2569644" y="569703"/>
                </a:cubicBezTo>
                <a:cubicBezTo>
                  <a:pt x="2432244" y="604052"/>
                  <a:pt x="2484006" y="576827"/>
                  <a:pt x="2404752" y="629663"/>
                </a:cubicBezTo>
                <a:cubicBezTo>
                  <a:pt x="2359781" y="624666"/>
                  <a:pt x="2312766" y="628981"/>
                  <a:pt x="2269840" y="614673"/>
                </a:cubicBezTo>
                <a:cubicBezTo>
                  <a:pt x="2249729" y="607969"/>
                  <a:pt x="2243401" y="579998"/>
                  <a:pt x="2224870" y="569703"/>
                </a:cubicBezTo>
                <a:cubicBezTo>
                  <a:pt x="2197245" y="554356"/>
                  <a:pt x="2164271" y="551460"/>
                  <a:pt x="2134929" y="539723"/>
                </a:cubicBezTo>
                <a:cubicBezTo>
                  <a:pt x="2095328" y="523882"/>
                  <a:pt x="2056133" y="506502"/>
                  <a:pt x="2015008" y="494752"/>
                </a:cubicBezTo>
                <a:cubicBezTo>
                  <a:pt x="1995199" y="489092"/>
                  <a:pt x="1975034" y="484759"/>
                  <a:pt x="1955047" y="479762"/>
                </a:cubicBezTo>
                <a:cubicBezTo>
                  <a:pt x="1950050" y="459775"/>
                  <a:pt x="1945717" y="439610"/>
                  <a:pt x="1940057" y="419801"/>
                </a:cubicBezTo>
                <a:cubicBezTo>
                  <a:pt x="1935716" y="404608"/>
                  <a:pt x="1925067" y="390632"/>
                  <a:pt x="1925067" y="374831"/>
                </a:cubicBezTo>
                <a:cubicBezTo>
                  <a:pt x="1925067" y="279762"/>
                  <a:pt x="1935060" y="184956"/>
                  <a:pt x="1940057" y="90018"/>
                </a:cubicBezTo>
                <a:cubicBezTo>
                  <a:pt x="1850039" y="0"/>
                  <a:pt x="1900869" y="35934"/>
                  <a:pt x="1640253" y="75027"/>
                </a:cubicBezTo>
                <a:cubicBezTo>
                  <a:pt x="1626276" y="77124"/>
                  <a:pt x="1621579" y="96528"/>
                  <a:pt x="1610273" y="105008"/>
                </a:cubicBezTo>
                <a:cubicBezTo>
                  <a:pt x="1601335" y="111712"/>
                  <a:pt x="1590286" y="115001"/>
                  <a:pt x="1580293" y="119998"/>
                </a:cubicBezTo>
                <a:lnTo>
                  <a:pt x="1580293" y="119998"/>
                </a:lnTo>
                <a:lnTo>
                  <a:pt x="1550313" y="179959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t" anchorCtr="0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600" b="1" dirty="0" smtClean="0"/>
              <a:t>Балтийское </a:t>
            </a:r>
          </a:p>
          <a:p>
            <a:pPr algn="ctr"/>
            <a:r>
              <a:rPr lang="ru-RU" sz="1600" b="1" dirty="0" smtClean="0"/>
              <a:t>       море</a:t>
            </a:r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4357686" y="1000108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785794"/>
            <a:ext cx="171451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Стокгольм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29256" y="1071546"/>
            <a:ext cx="285752" cy="2857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357298"/>
            <a:ext cx="114300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Таллин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865495" y="3068752"/>
            <a:ext cx="2194176" cy="1746472"/>
          </a:xfrm>
          <a:custGeom>
            <a:avLst/>
            <a:gdLst>
              <a:gd name="connsiteX0" fmla="*/ 1858780 w 2194176"/>
              <a:gd name="connsiteY0" fmla="*/ 588848 h 1746472"/>
              <a:gd name="connsiteX1" fmla="*/ 1528997 w 2194176"/>
              <a:gd name="connsiteY1" fmla="*/ 573858 h 1746472"/>
              <a:gd name="connsiteX2" fmla="*/ 1543987 w 2194176"/>
              <a:gd name="connsiteY2" fmla="*/ 498907 h 1746472"/>
              <a:gd name="connsiteX3" fmla="*/ 1618938 w 2194176"/>
              <a:gd name="connsiteY3" fmla="*/ 483917 h 1746472"/>
              <a:gd name="connsiteX4" fmla="*/ 1633928 w 2194176"/>
              <a:gd name="connsiteY4" fmla="*/ 438946 h 1746472"/>
              <a:gd name="connsiteX5" fmla="*/ 1663908 w 2194176"/>
              <a:gd name="connsiteY5" fmla="*/ 334015 h 1746472"/>
              <a:gd name="connsiteX6" fmla="*/ 1738859 w 2194176"/>
              <a:gd name="connsiteY6" fmla="*/ 274055 h 1746472"/>
              <a:gd name="connsiteX7" fmla="*/ 1663908 w 2194176"/>
              <a:gd name="connsiteY7" fmla="*/ 214094 h 1746472"/>
              <a:gd name="connsiteX8" fmla="*/ 1603948 w 2194176"/>
              <a:gd name="connsiteY8" fmla="*/ 199104 h 1746472"/>
              <a:gd name="connsiteX9" fmla="*/ 1678898 w 2194176"/>
              <a:gd name="connsiteY9" fmla="*/ 109163 h 1746472"/>
              <a:gd name="connsiteX10" fmla="*/ 1738859 w 2194176"/>
              <a:gd name="connsiteY10" fmla="*/ 94173 h 1746472"/>
              <a:gd name="connsiteX11" fmla="*/ 1738859 w 2194176"/>
              <a:gd name="connsiteY11" fmla="*/ 4232 h 1746472"/>
              <a:gd name="connsiteX12" fmla="*/ 1588957 w 2194176"/>
              <a:gd name="connsiteY12" fmla="*/ 34212 h 1746472"/>
              <a:gd name="connsiteX13" fmla="*/ 1439056 w 2194176"/>
              <a:gd name="connsiteY13" fmla="*/ 124153 h 1746472"/>
              <a:gd name="connsiteX14" fmla="*/ 1409075 w 2194176"/>
              <a:gd name="connsiteY14" fmla="*/ 169123 h 1746472"/>
              <a:gd name="connsiteX15" fmla="*/ 1379095 w 2194176"/>
              <a:gd name="connsiteY15" fmla="*/ 229084 h 1746472"/>
              <a:gd name="connsiteX16" fmla="*/ 1334125 w 2194176"/>
              <a:gd name="connsiteY16" fmla="*/ 259064 h 1746472"/>
              <a:gd name="connsiteX17" fmla="*/ 1304144 w 2194176"/>
              <a:gd name="connsiteY17" fmla="*/ 304035 h 1746472"/>
              <a:gd name="connsiteX18" fmla="*/ 1244184 w 2194176"/>
              <a:gd name="connsiteY18" fmla="*/ 349005 h 1746472"/>
              <a:gd name="connsiteX19" fmla="*/ 1229194 w 2194176"/>
              <a:gd name="connsiteY19" fmla="*/ 393976 h 1746472"/>
              <a:gd name="connsiteX20" fmla="*/ 1109272 w 2194176"/>
              <a:gd name="connsiteY20" fmla="*/ 483917 h 1746472"/>
              <a:gd name="connsiteX21" fmla="*/ 1019331 w 2194176"/>
              <a:gd name="connsiteY21" fmla="*/ 453937 h 1746472"/>
              <a:gd name="connsiteX22" fmla="*/ 839449 w 2194176"/>
              <a:gd name="connsiteY22" fmla="*/ 483917 h 1746472"/>
              <a:gd name="connsiteX23" fmla="*/ 869430 w 2194176"/>
              <a:gd name="connsiteY23" fmla="*/ 528887 h 1746472"/>
              <a:gd name="connsiteX24" fmla="*/ 974361 w 2194176"/>
              <a:gd name="connsiteY24" fmla="*/ 573858 h 1746472"/>
              <a:gd name="connsiteX25" fmla="*/ 1109272 w 2194176"/>
              <a:gd name="connsiteY25" fmla="*/ 588848 h 1746472"/>
              <a:gd name="connsiteX26" fmla="*/ 1169233 w 2194176"/>
              <a:gd name="connsiteY26" fmla="*/ 618828 h 1746472"/>
              <a:gd name="connsiteX27" fmla="*/ 1199213 w 2194176"/>
              <a:gd name="connsiteY27" fmla="*/ 648809 h 1746472"/>
              <a:gd name="connsiteX28" fmla="*/ 1244184 w 2194176"/>
              <a:gd name="connsiteY28" fmla="*/ 678789 h 1746472"/>
              <a:gd name="connsiteX29" fmla="*/ 1259174 w 2194176"/>
              <a:gd name="connsiteY29" fmla="*/ 723759 h 1746472"/>
              <a:gd name="connsiteX30" fmla="*/ 1199213 w 2194176"/>
              <a:gd name="connsiteY30" fmla="*/ 813700 h 1746472"/>
              <a:gd name="connsiteX31" fmla="*/ 1064302 w 2194176"/>
              <a:gd name="connsiteY31" fmla="*/ 888651 h 1746472"/>
              <a:gd name="connsiteX32" fmla="*/ 1019331 w 2194176"/>
              <a:gd name="connsiteY32" fmla="*/ 903641 h 1746472"/>
              <a:gd name="connsiteX33" fmla="*/ 974361 w 2194176"/>
              <a:gd name="connsiteY33" fmla="*/ 933622 h 1746472"/>
              <a:gd name="connsiteX34" fmla="*/ 959371 w 2194176"/>
              <a:gd name="connsiteY34" fmla="*/ 888651 h 1746472"/>
              <a:gd name="connsiteX35" fmla="*/ 944380 w 2194176"/>
              <a:gd name="connsiteY35" fmla="*/ 813700 h 1746472"/>
              <a:gd name="connsiteX36" fmla="*/ 764498 w 2194176"/>
              <a:gd name="connsiteY36" fmla="*/ 768730 h 1746472"/>
              <a:gd name="connsiteX37" fmla="*/ 674557 w 2194176"/>
              <a:gd name="connsiteY37" fmla="*/ 708769 h 1746472"/>
              <a:gd name="connsiteX38" fmla="*/ 554636 w 2194176"/>
              <a:gd name="connsiteY38" fmla="*/ 678789 h 1746472"/>
              <a:gd name="connsiteX39" fmla="*/ 599607 w 2194176"/>
              <a:gd name="connsiteY39" fmla="*/ 648809 h 1746472"/>
              <a:gd name="connsiteX40" fmla="*/ 749508 w 2194176"/>
              <a:gd name="connsiteY40" fmla="*/ 603838 h 1746472"/>
              <a:gd name="connsiteX41" fmla="*/ 764498 w 2194176"/>
              <a:gd name="connsiteY41" fmla="*/ 558868 h 1746472"/>
              <a:gd name="connsiteX42" fmla="*/ 719528 w 2194176"/>
              <a:gd name="connsiteY42" fmla="*/ 543878 h 1746472"/>
              <a:gd name="connsiteX43" fmla="*/ 599607 w 2194176"/>
              <a:gd name="connsiteY43" fmla="*/ 513897 h 1746472"/>
              <a:gd name="connsiteX44" fmla="*/ 374754 w 2194176"/>
              <a:gd name="connsiteY44" fmla="*/ 558868 h 1746472"/>
              <a:gd name="connsiteX45" fmla="*/ 344774 w 2194176"/>
              <a:gd name="connsiteY45" fmla="*/ 648809 h 1746472"/>
              <a:gd name="connsiteX46" fmla="*/ 329784 w 2194176"/>
              <a:gd name="connsiteY46" fmla="*/ 693779 h 1746472"/>
              <a:gd name="connsiteX47" fmla="*/ 269823 w 2194176"/>
              <a:gd name="connsiteY47" fmla="*/ 783720 h 1746472"/>
              <a:gd name="connsiteX48" fmla="*/ 239843 w 2194176"/>
              <a:gd name="connsiteY48" fmla="*/ 828691 h 1746472"/>
              <a:gd name="connsiteX49" fmla="*/ 209862 w 2194176"/>
              <a:gd name="connsiteY49" fmla="*/ 933622 h 1746472"/>
              <a:gd name="connsiteX50" fmla="*/ 134912 w 2194176"/>
              <a:gd name="connsiteY50" fmla="*/ 1008573 h 1746472"/>
              <a:gd name="connsiteX51" fmla="*/ 134912 w 2194176"/>
              <a:gd name="connsiteY51" fmla="*/ 1158474 h 1746472"/>
              <a:gd name="connsiteX52" fmla="*/ 164892 w 2194176"/>
              <a:gd name="connsiteY52" fmla="*/ 1188455 h 1746472"/>
              <a:gd name="connsiteX53" fmla="*/ 89941 w 2194176"/>
              <a:gd name="connsiteY53" fmla="*/ 1293386 h 1746472"/>
              <a:gd name="connsiteX54" fmla="*/ 44971 w 2194176"/>
              <a:gd name="connsiteY54" fmla="*/ 1338356 h 1746472"/>
              <a:gd name="connsiteX55" fmla="*/ 14990 w 2194176"/>
              <a:gd name="connsiteY55" fmla="*/ 1368337 h 1746472"/>
              <a:gd name="connsiteX56" fmla="*/ 0 w 2194176"/>
              <a:gd name="connsiteY56" fmla="*/ 1428297 h 1746472"/>
              <a:gd name="connsiteX57" fmla="*/ 14990 w 2194176"/>
              <a:gd name="connsiteY57" fmla="*/ 1608179 h 1746472"/>
              <a:gd name="connsiteX58" fmla="*/ 44971 w 2194176"/>
              <a:gd name="connsiteY58" fmla="*/ 1653150 h 1746472"/>
              <a:gd name="connsiteX59" fmla="*/ 164892 w 2194176"/>
              <a:gd name="connsiteY59" fmla="*/ 1713110 h 1746472"/>
              <a:gd name="connsiteX60" fmla="*/ 239843 w 2194176"/>
              <a:gd name="connsiteY60" fmla="*/ 1728100 h 1746472"/>
              <a:gd name="connsiteX61" fmla="*/ 329784 w 2194176"/>
              <a:gd name="connsiteY61" fmla="*/ 1743091 h 1746472"/>
              <a:gd name="connsiteX62" fmla="*/ 599607 w 2194176"/>
              <a:gd name="connsiteY62" fmla="*/ 1728100 h 1746472"/>
              <a:gd name="connsiteX63" fmla="*/ 689548 w 2194176"/>
              <a:gd name="connsiteY63" fmla="*/ 1668140 h 1746472"/>
              <a:gd name="connsiteX64" fmla="*/ 734518 w 2194176"/>
              <a:gd name="connsiteY64" fmla="*/ 1638159 h 1746472"/>
              <a:gd name="connsiteX65" fmla="*/ 794479 w 2194176"/>
              <a:gd name="connsiteY65" fmla="*/ 1593189 h 1746472"/>
              <a:gd name="connsiteX66" fmla="*/ 839449 w 2194176"/>
              <a:gd name="connsiteY66" fmla="*/ 1578199 h 1746472"/>
              <a:gd name="connsiteX67" fmla="*/ 869430 w 2194176"/>
              <a:gd name="connsiteY67" fmla="*/ 1533228 h 1746472"/>
              <a:gd name="connsiteX68" fmla="*/ 914400 w 2194176"/>
              <a:gd name="connsiteY68" fmla="*/ 1503248 h 1746472"/>
              <a:gd name="connsiteX69" fmla="*/ 929390 w 2194176"/>
              <a:gd name="connsiteY69" fmla="*/ 1458278 h 1746472"/>
              <a:gd name="connsiteX70" fmla="*/ 1049312 w 2194176"/>
              <a:gd name="connsiteY70" fmla="*/ 1353346 h 1746472"/>
              <a:gd name="connsiteX71" fmla="*/ 1678898 w 2194176"/>
              <a:gd name="connsiteY71" fmla="*/ 1368337 h 1746472"/>
              <a:gd name="connsiteX72" fmla="*/ 1828800 w 2194176"/>
              <a:gd name="connsiteY72" fmla="*/ 1383327 h 1746472"/>
              <a:gd name="connsiteX73" fmla="*/ 2113613 w 2194176"/>
              <a:gd name="connsiteY73" fmla="*/ 1398317 h 1746472"/>
              <a:gd name="connsiteX74" fmla="*/ 2173574 w 2194176"/>
              <a:gd name="connsiteY74" fmla="*/ 1413307 h 1746472"/>
              <a:gd name="connsiteX75" fmla="*/ 2068643 w 2194176"/>
              <a:gd name="connsiteY75" fmla="*/ 1398317 h 1746472"/>
              <a:gd name="connsiteX76" fmla="*/ 1978702 w 2194176"/>
              <a:gd name="connsiteY76" fmla="*/ 1368337 h 1746472"/>
              <a:gd name="connsiteX77" fmla="*/ 1933731 w 2194176"/>
              <a:gd name="connsiteY77" fmla="*/ 1293386 h 1746472"/>
              <a:gd name="connsiteX78" fmla="*/ 1888761 w 2194176"/>
              <a:gd name="connsiteY78" fmla="*/ 1203445 h 1746472"/>
              <a:gd name="connsiteX79" fmla="*/ 1903751 w 2194176"/>
              <a:gd name="connsiteY79" fmla="*/ 1083523 h 1746472"/>
              <a:gd name="connsiteX80" fmla="*/ 1933731 w 2194176"/>
              <a:gd name="connsiteY80" fmla="*/ 1038553 h 1746472"/>
              <a:gd name="connsiteX81" fmla="*/ 1918741 w 2194176"/>
              <a:gd name="connsiteY81" fmla="*/ 603838 h 1746472"/>
              <a:gd name="connsiteX82" fmla="*/ 1873771 w 2194176"/>
              <a:gd name="connsiteY82" fmla="*/ 588848 h 1746472"/>
              <a:gd name="connsiteX83" fmla="*/ 1753849 w 2194176"/>
              <a:gd name="connsiteY83" fmla="*/ 588848 h 1746472"/>
              <a:gd name="connsiteX84" fmla="*/ 1753849 w 2194176"/>
              <a:gd name="connsiteY84" fmla="*/ 588848 h 1746472"/>
              <a:gd name="connsiteX85" fmla="*/ 1588957 w 2194176"/>
              <a:gd name="connsiteY85" fmla="*/ 603838 h 174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94176" h="1746472">
                <a:moveTo>
                  <a:pt x="1858780" y="588848"/>
                </a:moveTo>
                <a:cubicBezTo>
                  <a:pt x="1748852" y="583851"/>
                  <a:pt x="1634804" y="604089"/>
                  <a:pt x="1528997" y="573858"/>
                </a:cubicBezTo>
                <a:cubicBezTo>
                  <a:pt x="1504499" y="566859"/>
                  <a:pt x="1525971" y="516923"/>
                  <a:pt x="1543987" y="498907"/>
                </a:cubicBezTo>
                <a:cubicBezTo>
                  <a:pt x="1562003" y="480891"/>
                  <a:pt x="1593954" y="488914"/>
                  <a:pt x="1618938" y="483917"/>
                </a:cubicBezTo>
                <a:cubicBezTo>
                  <a:pt x="1623935" y="468927"/>
                  <a:pt x="1629388" y="454081"/>
                  <a:pt x="1633928" y="438946"/>
                </a:cubicBezTo>
                <a:cubicBezTo>
                  <a:pt x="1644381" y="404103"/>
                  <a:pt x="1649134" y="367256"/>
                  <a:pt x="1663908" y="334015"/>
                </a:cubicBezTo>
                <a:cubicBezTo>
                  <a:pt x="1672901" y="313781"/>
                  <a:pt x="1725123" y="283212"/>
                  <a:pt x="1738859" y="274055"/>
                </a:cubicBezTo>
                <a:cubicBezTo>
                  <a:pt x="1714681" y="249876"/>
                  <a:pt x="1697003" y="228278"/>
                  <a:pt x="1663908" y="214094"/>
                </a:cubicBezTo>
                <a:cubicBezTo>
                  <a:pt x="1644972" y="205979"/>
                  <a:pt x="1623935" y="204101"/>
                  <a:pt x="1603948" y="199104"/>
                </a:cubicBezTo>
                <a:cubicBezTo>
                  <a:pt x="1623052" y="170448"/>
                  <a:pt x="1647823" y="126920"/>
                  <a:pt x="1678898" y="109163"/>
                </a:cubicBezTo>
                <a:cubicBezTo>
                  <a:pt x="1696786" y="98942"/>
                  <a:pt x="1718872" y="99170"/>
                  <a:pt x="1738859" y="94173"/>
                </a:cubicBezTo>
                <a:cubicBezTo>
                  <a:pt x="1743067" y="87861"/>
                  <a:pt x="1814598" y="10543"/>
                  <a:pt x="1738859" y="4232"/>
                </a:cubicBezTo>
                <a:cubicBezTo>
                  <a:pt x="1688078" y="0"/>
                  <a:pt x="1588957" y="34212"/>
                  <a:pt x="1588957" y="34212"/>
                </a:cubicBezTo>
                <a:cubicBezTo>
                  <a:pt x="1480423" y="106568"/>
                  <a:pt x="1531244" y="78059"/>
                  <a:pt x="1439056" y="124153"/>
                </a:cubicBezTo>
                <a:cubicBezTo>
                  <a:pt x="1429062" y="139143"/>
                  <a:pt x="1418013" y="153481"/>
                  <a:pt x="1409075" y="169123"/>
                </a:cubicBezTo>
                <a:cubicBezTo>
                  <a:pt x="1397988" y="188525"/>
                  <a:pt x="1393401" y="211917"/>
                  <a:pt x="1379095" y="229084"/>
                </a:cubicBezTo>
                <a:cubicBezTo>
                  <a:pt x="1367562" y="242924"/>
                  <a:pt x="1349115" y="249071"/>
                  <a:pt x="1334125" y="259064"/>
                </a:cubicBezTo>
                <a:cubicBezTo>
                  <a:pt x="1324131" y="274054"/>
                  <a:pt x="1316883" y="291296"/>
                  <a:pt x="1304144" y="304035"/>
                </a:cubicBezTo>
                <a:cubicBezTo>
                  <a:pt x="1286478" y="321701"/>
                  <a:pt x="1260178" y="329812"/>
                  <a:pt x="1244184" y="349005"/>
                </a:cubicBezTo>
                <a:cubicBezTo>
                  <a:pt x="1234068" y="361144"/>
                  <a:pt x="1238675" y="381335"/>
                  <a:pt x="1229194" y="393976"/>
                </a:cubicBezTo>
                <a:cubicBezTo>
                  <a:pt x="1171778" y="470531"/>
                  <a:pt x="1174923" y="462034"/>
                  <a:pt x="1109272" y="483917"/>
                </a:cubicBezTo>
                <a:cubicBezTo>
                  <a:pt x="1079292" y="473924"/>
                  <a:pt x="1050689" y="450017"/>
                  <a:pt x="1019331" y="453937"/>
                </a:cubicBezTo>
                <a:cubicBezTo>
                  <a:pt x="878967" y="471482"/>
                  <a:pt x="938492" y="459157"/>
                  <a:pt x="839449" y="483917"/>
                </a:cubicBezTo>
                <a:cubicBezTo>
                  <a:pt x="849443" y="498907"/>
                  <a:pt x="856691" y="516148"/>
                  <a:pt x="869430" y="528887"/>
                </a:cubicBezTo>
                <a:cubicBezTo>
                  <a:pt x="899380" y="558837"/>
                  <a:pt x="933700" y="567603"/>
                  <a:pt x="974361" y="573858"/>
                </a:cubicBezTo>
                <a:cubicBezTo>
                  <a:pt x="1019082" y="580738"/>
                  <a:pt x="1064302" y="583851"/>
                  <a:pt x="1109272" y="588848"/>
                </a:cubicBezTo>
                <a:cubicBezTo>
                  <a:pt x="1129259" y="598841"/>
                  <a:pt x="1150640" y="606433"/>
                  <a:pt x="1169233" y="618828"/>
                </a:cubicBezTo>
                <a:cubicBezTo>
                  <a:pt x="1180992" y="626668"/>
                  <a:pt x="1188177" y="639980"/>
                  <a:pt x="1199213" y="648809"/>
                </a:cubicBezTo>
                <a:cubicBezTo>
                  <a:pt x="1213281" y="660064"/>
                  <a:pt x="1229194" y="668796"/>
                  <a:pt x="1244184" y="678789"/>
                </a:cubicBezTo>
                <a:cubicBezTo>
                  <a:pt x="1249181" y="693779"/>
                  <a:pt x="1261409" y="708117"/>
                  <a:pt x="1259174" y="723759"/>
                </a:cubicBezTo>
                <a:cubicBezTo>
                  <a:pt x="1255039" y="752706"/>
                  <a:pt x="1224652" y="795529"/>
                  <a:pt x="1199213" y="813700"/>
                </a:cubicBezTo>
                <a:cubicBezTo>
                  <a:pt x="1170784" y="834007"/>
                  <a:pt x="1099946" y="873375"/>
                  <a:pt x="1064302" y="888651"/>
                </a:cubicBezTo>
                <a:cubicBezTo>
                  <a:pt x="1049778" y="894875"/>
                  <a:pt x="1034321" y="898644"/>
                  <a:pt x="1019331" y="903641"/>
                </a:cubicBezTo>
                <a:cubicBezTo>
                  <a:pt x="1004341" y="913635"/>
                  <a:pt x="991839" y="937992"/>
                  <a:pt x="974361" y="933622"/>
                </a:cubicBezTo>
                <a:cubicBezTo>
                  <a:pt x="959032" y="929790"/>
                  <a:pt x="963203" y="903980"/>
                  <a:pt x="959371" y="888651"/>
                </a:cubicBezTo>
                <a:cubicBezTo>
                  <a:pt x="953191" y="863933"/>
                  <a:pt x="959189" y="834433"/>
                  <a:pt x="944380" y="813700"/>
                </a:cubicBezTo>
                <a:cubicBezTo>
                  <a:pt x="916147" y="774174"/>
                  <a:pt x="784437" y="771222"/>
                  <a:pt x="764498" y="768730"/>
                </a:cubicBezTo>
                <a:cubicBezTo>
                  <a:pt x="734518" y="748743"/>
                  <a:pt x="709513" y="717508"/>
                  <a:pt x="674557" y="708769"/>
                </a:cubicBezTo>
                <a:lnTo>
                  <a:pt x="554636" y="678789"/>
                </a:lnTo>
                <a:cubicBezTo>
                  <a:pt x="569626" y="668796"/>
                  <a:pt x="583144" y="656126"/>
                  <a:pt x="599607" y="648809"/>
                </a:cubicBezTo>
                <a:cubicBezTo>
                  <a:pt x="646533" y="627953"/>
                  <a:pt x="699672" y="616297"/>
                  <a:pt x="749508" y="603838"/>
                </a:cubicBezTo>
                <a:cubicBezTo>
                  <a:pt x="754505" y="588848"/>
                  <a:pt x="771564" y="573001"/>
                  <a:pt x="764498" y="558868"/>
                </a:cubicBezTo>
                <a:cubicBezTo>
                  <a:pt x="757432" y="544735"/>
                  <a:pt x="734857" y="547710"/>
                  <a:pt x="719528" y="543878"/>
                </a:cubicBezTo>
                <a:lnTo>
                  <a:pt x="599607" y="513897"/>
                </a:lnTo>
                <a:cubicBezTo>
                  <a:pt x="597083" y="514107"/>
                  <a:pt x="411306" y="500385"/>
                  <a:pt x="374754" y="558868"/>
                </a:cubicBezTo>
                <a:cubicBezTo>
                  <a:pt x="358005" y="585666"/>
                  <a:pt x="354767" y="618829"/>
                  <a:pt x="344774" y="648809"/>
                </a:cubicBezTo>
                <a:cubicBezTo>
                  <a:pt x="339777" y="663799"/>
                  <a:pt x="338549" y="680632"/>
                  <a:pt x="329784" y="693779"/>
                </a:cubicBezTo>
                <a:lnTo>
                  <a:pt x="269823" y="783720"/>
                </a:lnTo>
                <a:lnTo>
                  <a:pt x="239843" y="828691"/>
                </a:lnTo>
                <a:cubicBezTo>
                  <a:pt x="238544" y="833887"/>
                  <a:pt x="217928" y="922867"/>
                  <a:pt x="209862" y="933622"/>
                </a:cubicBezTo>
                <a:cubicBezTo>
                  <a:pt x="188663" y="961888"/>
                  <a:pt x="134912" y="1008573"/>
                  <a:pt x="134912" y="1008573"/>
                </a:cubicBezTo>
                <a:cubicBezTo>
                  <a:pt x="113883" y="1071657"/>
                  <a:pt x="106203" y="1072348"/>
                  <a:pt x="134912" y="1158474"/>
                </a:cubicBezTo>
                <a:cubicBezTo>
                  <a:pt x="139381" y="1171882"/>
                  <a:pt x="154899" y="1178461"/>
                  <a:pt x="164892" y="1188455"/>
                </a:cubicBezTo>
                <a:cubicBezTo>
                  <a:pt x="140964" y="1260240"/>
                  <a:pt x="161075" y="1222252"/>
                  <a:pt x="89941" y="1293386"/>
                </a:cubicBezTo>
                <a:lnTo>
                  <a:pt x="44971" y="1338356"/>
                </a:lnTo>
                <a:lnTo>
                  <a:pt x="14990" y="1368337"/>
                </a:lnTo>
                <a:cubicBezTo>
                  <a:pt x="9993" y="1388324"/>
                  <a:pt x="0" y="1407695"/>
                  <a:pt x="0" y="1428297"/>
                </a:cubicBezTo>
                <a:cubicBezTo>
                  <a:pt x="0" y="1488465"/>
                  <a:pt x="3190" y="1549179"/>
                  <a:pt x="14990" y="1608179"/>
                </a:cubicBezTo>
                <a:cubicBezTo>
                  <a:pt x="18523" y="1625845"/>
                  <a:pt x="31292" y="1641425"/>
                  <a:pt x="44971" y="1653150"/>
                </a:cubicBezTo>
                <a:cubicBezTo>
                  <a:pt x="77613" y="1681129"/>
                  <a:pt x="122574" y="1702531"/>
                  <a:pt x="164892" y="1713110"/>
                </a:cubicBezTo>
                <a:cubicBezTo>
                  <a:pt x="189610" y="1719289"/>
                  <a:pt x="214776" y="1723542"/>
                  <a:pt x="239843" y="1728100"/>
                </a:cubicBezTo>
                <a:cubicBezTo>
                  <a:pt x="269747" y="1733537"/>
                  <a:pt x="299804" y="1738094"/>
                  <a:pt x="329784" y="1743091"/>
                </a:cubicBezTo>
                <a:cubicBezTo>
                  <a:pt x="419725" y="1738094"/>
                  <a:pt x="511421" y="1746472"/>
                  <a:pt x="599607" y="1728100"/>
                </a:cubicBezTo>
                <a:cubicBezTo>
                  <a:pt x="634881" y="1720751"/>
                  <a:pt x="659568" y="1688127"/>
                  <a:pt x="689548" y="1668140"/>
                </a:cubicBezTo>
                <a:cubicBezTo>
                  <a:pt x="704538" y="1658147"/>
                  <a:pt x="720105" y="1648968"/>
                  <a:pt x="734518" y="1638159"/>
                </a:cubicBezTo>
                <a:cubicBezTo>
                  <a:pt x="754505" y="1623169"/>
                  <a:pt x="772787" y="1605584"/>
                  <a:pt x="794479" y="1593189"/>
                </a:cubicBezTo>
                <a:cubicBezTo>
                  <a:pt x="808198" y="1585350"/>
                  <a:pt x="824459" y="1583196"/>
                  <a:pt x="839449" y="1578199"/>
                </a:cubicBezTo>
                <a:cubicBezTo>
                  <a:pt x="849443" y="1563209"/>
                  <a:pt x="856691" y="1545967"/>
                  <a:pt x="869430" y="1533228"/>
                </a:cubicBezTo>
                <a:cubicBezTo>
                  <a:pt x="882169" y="1520489"/>
                  <a:pt x="903146" y="1517316"/>
                  <a:pt x="914400" y="1503248"/>
                </a:cubicBezTo>
                <a:cubicBezTo>
                  <a:pt x="924271" y="1490910"/>
                  <a:pt x="919909" y="1470919"/>
                  <a:pt x="929390" y="1458278"/>
                </a:cubicBezTo>
                <a:cubicBezTo>
                  <a:pt x="973235" y="1399818"/>
                  <a:pt x="997300" y="1388021"/>
                  <a:pt x="1049312" y="1353346"/>
                </a:cubicBezTo>
                <a:lnTo>
                  <a:pt x="1678898" y="1368337"/>
                </a:lnTo>
                <a:cubicBezTo>
                  <a:pt x="1729077" y="1370267"/>
                  <a:pt x="1778702" y="1379872"/>
                  <a:pt x="1828800" y="1383327"/>
                </a:cubicBezTo>
                <a:cubicBezTo>
                  <a:pt x="1923644" y="1389868"/>
                  <a:pt x="2018675" y="1393320"/>
                  <a:pt x="2113613" y="1398317"/>
                </a:cubicBezTo>
                <a:cubicBezTo>
                  <a:pt x="2133600" y="1403314"/>
                  <a:pt x="2194176" y="1413307"/>
                  <a:pt x="2173574" y="1413307"/>
                </a:cubicBezTo>
                <a:cubicBezTo>
                  <a:pt x="2138242" y="1413307"/>
                  <a:pt x="2103070" y="1406262"/>
                  <a:pt x="2068643" y="1398317"/>
                </a:cubicBezTo>
                <a:cubicBezTo>
                  <a:pt x="2037850" y="1391211"/>
                  <a:pt x="1978702" y="1368337"/>
                  <a:pt x="1978702" y="1368337"/>
                </a:cubicBezTo>
                <a:cubicBezTo>
                  <a:pt x="1920143" y="1309778"/>
                  <a:pt x="1972649" y="1371222"/>
                  <a:pt x="1933731" y="1293386"/>
                </a:cubicBezTo>
                <a:cubicBezTo>
                  <a:pt x="1875614" y="1177151"/>
                  <a:pt x="1926439" y="1316478"/>
                  <a:pt x="1888761" y="1203445"/>
                </a:cubicBezTo>
                <a:cubicBezTo>
                  <a:pt x="1893758" y="1163471"/>
                  <a:pt x="1893151" y="1122389"/>
                  <a:pt x="1903751" y="1083523"/>
                </a:cubicBezTo>
                <a:cubicBezTo>
                  <a:pt x="1908491" y="1066142"/>
                  <a:pt x="1933168" y="1056560"/>
                  <a:pt x="1933731" y="1038553"/>
                </a:cubicBezTo>
                <a:cubicBezTo>
                  <a:pt x="1938260" y="893633"/>
                  <a:pt x="1937903" y="747557"/>
                  <a:pt x="1918741" y="603838"/>
                </a:cubicBezTo>
                <a:cubicBezTo>
                  <a:pt x="1916653" y="588176"/>
                  <a:pt x="1889507" y="590279"/>
                  <a:pt x="1873771" y="588848"/>
                </a:cubicBezTo>
                <a:cubicBezTo>
                  <a:pt x="1833961" y="585229"/>
                  <a:pt x="1793823" y="588848"/>
                  <a:pt x="1753849" y="588848"/>
                </a:cubicBezTo>
                <a:lnTo>
                  <a:pt x="1753849" y="588848"/>
                </a:lnTo>
                <a:lnTo>
                  <a:pt x="1588957" y="603838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b="1" dirty="0" smtClean="0"/>
              <a:t>Черное море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857884" y="714356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57950" y="785794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000364" y="4214818"/>
            <a:ext cx="5810626" cy="2215837"/>
          </a:xfrm>
          <a:custGeom>
            <a:avLst/>
            <a:gdLst>
              <a:gd name="connsiteX0" fmla="*/ 4167265 w 5810626"/>
              <a:gd name="connsiteY0" fmla="*/ 662610 h 2215837"/>
              <a:gd name="connsiteX1" fmla="*/ 4137285 w 5810626"/>
              <a:gd name="connsiteY1" fmla="*/ 707581 h 2215837"/>
              <a:gd name="connsiteX2" fmla="*/ 4107305 w 5810626"/>
              <a:gd name="connsiteY2" fmla="*/ 797522 h 2215837"/>
              <a:gd name="connsiteX3" fmla="*/ 4062334 w 5810626"/>
              <a:gd name="connsiteY3" fmla="*/ 812512 h 2215837"/>
              <a:gd name="connsiteX4" fmla="*/ 3777521 w 5810626"/>
              <a:gd name="connsiteY4" fmla="*/ 827502 h 2215837"/>
              <a:gd name="connsiteX5" fmla="*/ 3732550 w 5810626"/>
              <a:gd name="connsiteY5" fmla="*/ 842492 h 2215837"/>
              <a:gd name="connsiteX6" fmla="*/ 3672590 w 5810626"/>
              <a:gd name="connsiteY6" fmla="*/ 917443 h 2215837"/>
              <a:gd name="connsiteX7" fmla="*/ 3657600 w 5810626"/>
              <a:gd name="connsiteY7" fmla="*/ 962414 h 2215837"/>
              <a:gd name="connsiteX8" fmla="*/ 3672590 w 5810626"/>
              <a:gd name="connsiteY8" fmla="*/ 1097325 h 2215837"/>
              <a:gd name="connsiteX9" fmla="*/ 3702570 w 5810626"/>
              <a:gd name="connsiteY9" fmla="*/ 1142296 h 2215837"/>
              <a:gd name="connsiteX10" fmla="*/ 3792511 w 5810626"/>
              <a:gd name="connsiteY10" fmla="*/ 1217246 h 2215837"/>
              <a:gd name="connsiteX11" fmla="*/ 3822491 w 5810626"/>
              <a:gd name="connsiteY11" fmla="*/ 1262217 h 2215837"/>
              <a:gd name="connsiteX12" fmla="*/ 3897442 w 5810626"/>
              <a:gd name="connsiteY12" fmla="*/ 1322177 h 2215837"/>
              <a:gd name="connsiteX13" fmla="*/ 3912432 w 5810626"/>
              <a:gd name="connsiteY13" fmla="*/ 1367148 h 2215837"/>
              <a:gd name="connsiteX14" fmla="*/ 3987383 w 5810626"/>
              <a:gd name="connsiteY14" fmla="*/ 1427109 h 2215837"/>
              <a:gd name="connsiteX15" fmla="*/ 4017364 w 5810626"/>
              <a:gd name="connsiteY15" fmla="*/ 1457089 h 2215837"/>
              <a:gd name="connsiteX16" fmla="*/ 4137285 w 5810626"/>
              <a:gd name="connsiteY16" fmla="*/ 1502059 h 2215837"/>
              <a:gd name="connsiteX17" fmla="*/ 4212236 w 5810626"/>
              <a:gd name="connsiteY17" fmla="*/ 1532040 h 2215837"/>
              <a:gd name="connsiteX18" fmla="*/ 4272196 w 5810626"/>
              <a:gd name="connsiteY18" fmla="*/ 1621981 h 2215837"/>
              <a:gd name="connsiteX19" fmla="*/ 4347147 w 5810626"/>
              <a:gd name="connsiteY19" fmla="*/ 1681941 h 2215837"/>
              <a:gd name="connsiteX20" fmla="*/ 4377127 w 5810626"/>
              <a:gd name="connsiteY20" fmla="*/ 1711922 h 2215837"/>
              <a:gd name="connsiteX21" fmla="*/ 4601980 w 5810626"/>
              <a:gd name="connsiteY21" fmla="*/ 1696932 h 2215837"/>
              <a:gd name="connsiteX22" fmla="*/ 4646950 w 5810626"/>
              <a:gd name="connsiteY22" fmla="*/ 1666951 h 2215837"/>
              <a:gd name="connsiteX23" fmla="*/ 4706911 w 5810626"/>
              <a:gd name="connsiteY23" fmla="*/ 1577010 h 2215837"/>
              <a:gd name="connsiteX24" fmla="*/ 5006714 w 5810626"/>
              <a:gd name="connsiteY24" fmla="*/ 1487069 h 2215837"/>
              <a:gd name="connsiteX25" fmla="*/ 5126636 w 5810626"/>
              <a:gd name="connsiteY25" fmla="*/ 1517050 h 2215837"/>
              <a:gd name="connsiteX26" fmla="*/ 5261547 w 5810626"/>
              <a:gd name="connsiteY26" fmla="*/ 1502059 h 2215837"/>
              <a:gd name="connsiteX27" fmla="*/ 5426439 w 5810626"/>
              <a:gd name="connsiteY27" fmla="*/ 1397128 h 2215837"/>
              <a:gd name="connsiteX28" fmla="*/ 5516380 w 5810626"/>
              <a:gd name="connsiteY28" fmla="*/ 1352158 h 2215837"/>
              <a:gd name="connsiteX29" fmla="*/ 5576341 w 5810626"/>
              <a:gd name="connsiteY29" fmla="*/ 1277207 h 2215837"/>
              <a:gd name="connsiteX30" fmla="*/ 5636301 w 5810626"/>
              <a:gd name="connsiteY30" fmla="*/ 1262217 h 2215837"/>
              <a:gd name="connsiteX31" fmla="*/ 5771213 w 5810626"/>
              <a:gd name="connsiteY31" fmla="*/ 1277207 h 2215837"/>
              <a:gd name="connsiteX32" fmla="*/ 5801193 w 5810626"/>
              <a:gd name="connsiteY32" fmla="*/ 1322177 h 2215837"/>
              <a:gd name="connsiteX33" fmla="*/ 5756223 w 5810626"/>
              <a:gd name="connsiteY33" fmla="*/ 1502059 h 2215837"/>
              <a:gd name="connsiteX34" fmla="*/ 5741232 w 5810626"/>
              <a:gd name="connsiteY34" fmla="*/ 1666951 h 2215837"/>
              <a:gd name="connsiteX35" fmla="*/ 5711252 w 5810626"/>
              <a:gd name="connsiteY35" fmla="*/ 1756892 h 2215837"/>
              <a:gd name="connsiteX36" fmla="*/ 5696262 w 5810626"/>
              <a:gd name="connsiteY36" fmla="*/ 1816853 h 2215837"/>
              <a:gd name="connsiteX37" fmla="*/ 5711252 w 5810626"/>
              <a:gd name="connsiteY37" fmla="*/ 2041705 h 2215837"/>
              <a:gd name="connsiteX38" fmla="*/ 5741232 w 5810626"/>
              <a:gd name="connsiteY38" fmla="*/ 2071686 h 2215837"/>
              <a:gd name="connsiteX39" fmla="*/ 5726242 w 5810626"/>
              <a:gd name="connsiteY39" fmla="*/ 2161627 h 2215837"/>
              <a:gd name="connsiteX40" fmla="*/ 4482059 w 5810626"/>
              <a:gd name="connsiteY40" fmla="*/ 2176617 h 2215837"/>
              <a:gd name="connsiteX41" fmla="*/ 3447737 w 5810626"/>
              <a:gd name="connsiteY41" fmla="*/ 2176617 h 2215837"/>
              <a:gd name="connsiteX42" fmla="*/ 3402767 w 5810626"/>
              <a:gd name="connsiteY42" fmla="*/ 2161627 h 2215837"/>
              <a:gd name="connsiteX43" fmla="*/ 674557 w 5810626"/>
              <a:gd name="connsiteY43" fmla="*/ 2146637 h 2215837"/>
              <a:gd name="connsiteX44" fmla="*/ 629586 w 5810626"/>
              <a:gd name="connsiteY44" fmla="*/ 2131646 h 2215837"/>
              <a:gd name="connsiteX45" fmla="*/ 569626 w 5810626"/>
              <a:gd name="connsiteY45" fmla="*/ 2116656 h 2215837"/>
              <a:gd name="connsiteX46" fmla="*/ 494675 w 5810626"/>
              <a:gd name="connsiteY46" fmla="*/ 2071686 h 2215837"/>
              <a:gd name="connsiteX47" fmla="*/ 254832 w 5810626"/>
              <a:gd name="connsiteY47" fmla="*/ 2056696 h 2215837"/>
              <a:gd name="connsiteX48" fmla="*/ 209862 w 5810626"/>
              <a:gd name="connsiteY48" fmla="*/ 2041705 h 2215837"/>
              <a:gd name="connsiteX49" fmla="*/ 494675 w 5810626"/>
              <a:gd name="connsiteY49" fmla="*/ 1996735 h 2215837"/>
              <a:gd name="connsiteX50" fmla="*/ 539646 w 5810626"/>
              <a:gd name="connsiteY50" fmla="*/ 1906794 h 2215837"/>
              <a:gd name="connsiteX51" fmla="*/ 524655 w 5810626"/>
              <a:gd name="connsiteY51" fmla="*/ 1831843 h 2215837"/>
              <a:gd name="connsiteX52" fmla="*/ 464695 w 5810626"/>
              <a:gd name="connsiteY52" fmla="*/ 1786873 h 2215837"/>
              <a:gd name="connsiteX53" fmla="*/ 359764 w 5810626"/>
              <a:gd name="connsiteY53" fmla="*/ 1741902 h 2215837"/>
              <a:gd name="connsiteX54" fmla="*/ 239842 w 5810626"/>
              <a:gd name="connsiteY54" fmla="*/ 1756892 h 2215837"/>
              <a:gd name="connsiteX55" fmla="*/ 194872 w 5810626"/>
              <a:gd name="connsiteY55" fmla="*/ 1786873 h 2215837"/>
              <a:gd name="connsiteX56" fmla="*/ 59960 w 5810626"/>
              <a:gd name="connsiteY56" fmla="*/ 1771882 h 2215837"/>
              <a:gd name="connsiteX57" fmla="*/ 29980 w 5810626"/>
              <a:gd name="connsiteY57" fmla="*/ 1726912 h 2215837"/>
              <a:gd name="connsiteX58" fmla="*/ 44970 w 5810626"/>
              <a:gd name="connsiteY58" fmla="*/ 1472079 h 2215837"/>
              <a:gd name="connsiteX59" fmla="*/ 194872 w 5810626"/>
              <a:gd name="connsiteY59" fmla="*/ 1397128 h 2215837"/>
              <a:gd name="connsiteX60" fmla="*/ 344773 w 5810626"/>
              <a:gd name="connsiteY60" fmla="*/ 1367148 h 2215837"/>
              <a:gd name="connsiteX61" fmla="*/ 359764 w 5810626"/>
              <a:gd name="connsiteY61" fmla="*/ 1322177 h 2215837"/>
              <a:gd name="connsiteX62" fmla="*/ 314793 w 5810626"/>
              <a:gd name="connsiteY62" fmla="*/ 1187266 h 2215837"/>
              <a:gd name="connsiteX63" fmla="*/ 284813 w 5810626"/>
              <a:gd name="connsiteY63" fmla="*/ 1142296 h 2215837"/>
              <a:gd name="connsiteX64" fmla="*/ 224852 w 5810626"/>
              <a:gd name="connsiteY64" fmla="*/ 1037364 h 2215837"/>
              <a:gd name="connsiteX65" fmla="*/ 179882 w 5810626"/>
              <a:gd name="connsiteY65" fmla="*/ 992394 h 2215837"/>
              <a:gd name="connsiteX66" fmla="*/ 164891 w 5810626"/>
              <a:gd name="connsiteY66" fmla="*/ 932433 h 2215837"/>
              <a:gd name="connsiteX67" fmla="*/ 104931 w 5810626"/>
              <a:gd name="connsiteY67" fmla="*/ 917443 h 2215837"/>
              <a:gd name="connsiteX68" fmla="*/ 164891 w 5810626"/>
              <a:gd name="connsiteY68" fmla="*/ 782532 h 2215837"/>
              <a:gd name="connsiteX69" fmla="*/ 179882 w 5810626"/>
              <a:gd name="connsiteY69" fmla="*/ 722571 h 2215837"/>
              <a:gd name="connsiteX70" fmla="*/ 134911 w 5810626"/>
              <a:gd name="connsiteY70" fmla="*/ 617640 h 2215837"/>
              <a:gd name="connsiteX71" fmla="*/ 119921 w 5810626"/>
              <a:gd name="connsiteY71" fmla="*/ 572669 h 2215837"/>
              <a:gd name="connsiteX72" fmla="*/ 59960 w 5810626"/>
              <a:gd name="connsiteY72" fmla="*/ 497718 h 2215837"/>
              <a:gd name="connsiteX73" fmla="*/ 29980 w 5810626"/>
              <a:gd name="connsiteY73" fmla="*/ 437758 h 2215837"/>
              <a:gd name="connsiteX74" fmla="*/ 0 w 5810626"/>
              <a:gd name="connsiteY74" fmla="*/ 347817 h 2215837"/>
              <a:gd name="connsiteX75" fmla="*/ 14990 w 5810626"/>
              <a:gd name="connsiteY75" fmla="*/ 287856 h 2215837"/>
              <a:gd name="connsiteX76" fmla="*/ 59960 w 5810626"/>
              <a:gd name="connsiteY76" fmla="*/ 272866 h 2215837"/>
              <a:gd name="connsiteX77" fmla="*/ 149901 w 5810626"/>
              <a:gd name="connsiteY77" fmla="*/ 377797 h 2215837"/>
              <a:gd name="connsiteX78" fmla="*/ 179882 w 5810626"/>
              <a:gd name="connsiteY78" fmla="*/ 407777 h 2215837"/>
              <a:gd name="connsiteX79" fmla="*/ 209862 w 5810626"/>
              <a:gd name="connsiteY79" fmla="*/ 467738 h 2215837"/>
              <a:gd name="connsiteX80" fmla="*/ 269823 w 5810626"/>
              <a:gd name="connsiteY80" fmla="*/ 512709 h 2215837"/>
              <a:gd name="connsiteX81" fmla="*/ 374754 w 5810626"/>
              <a:gd name="connsiteY81" fmla="*/ 587659 h 2215837"/>
              <a:gd name="connsiteX82" fmla="*/ 494675 w 5810626"/>
              <a:gd name="connsiteY82" fmla="*/ 722571 h 2215837"/>
              <a:gd name="connsiteX83" fmla="*/ 554636 w 5810626"/>
              <a:gd name="connsiteY83" fmla="*/ 752551 h 2215837"/>
              <a:gd name="connsiteX84" fmla="*/ 629586 w 5810626"/>
              <a:gd name="connsiteY84" fmla="*/ 827502 h 2215837"/>
              <a:gd name="connsiteX85" fmla="*/ 674557 w 5810626"/>
              <a:gd name="connsiteY85" fmla="*/ 857482 h 2215837"/>
              <a:gd name="connsiteX86" fmla="*/ 704537 w 5810626"/>
              <a:gd name="connsiteY86" fmla="*/ 887463 h 2215837"/>
              <a:gd name="connsiteX87" fmla="*/ 794478 w 5810626"/>
              <a:gd name="connsiteY87" fmla="*/ 947423 h 2215837"/>
              <a:gd name="connsiteX88" fmla="*/ 839449 w 5810626"/>
              <a:gd name="connsiteY88" fmla="*/ 977404 h 2215837"/>
              <a:gd name="connsiteX89" fmla="*/ 929390 w 5810626"/>
              <a:gd name="connsiteY89" fmla="*/ 1007384 h 2215837"/>
              <a:gd name="connsiteX90" fmla="*/ 1139252 w 5810626"/>
              <a:gd name="connsiteY90" fmla="*/ 1052355 h 2215837"/>
              <a:gd name="connsiteX91" fmla="*/ 1154242 w 5810626"/>
              <a:gd name="connsiteY91" fmla="*/ 1097325 h 2215837"/>
              <a:gd name="connsiteX92" fmla="*/ 1244183 w 5810626"/>
              <a:gd name="connsiteY92" fmla="*/ 1172276 h 2215837"/>
              <a:gd name="connsiteX93" fmla="*/ 1304144 w 5810626"/>
              <a:gd name="connsiteY93" fmla="*/ 1187266 h 2215837"/>
              <a:gd name="connsiteX94" fmla="*/ 1439055 w 5810626"/>
              <a:gd name="connsiteY94" fmla="*/ 1217246 h 2215837"/>
              <a:gd name="connsiteX95" fmla="*/ 1454046 w 5810626"/>
              <a:gd name="connsiteY95" fmla="*/ 1277207 h 2215837"/>
              <a:gd name="connsiteX96" fmla="*/ 1558977 w 5810626"/>
              <a:gd name="connsiteY96" fmla="*/ 1397128 h 2215837"/>
              <a:gd name="connsiteX97" fmla="*/ 1588957 w 5810626"/>
              <a:gd name="connsiteY97" fmla="*/ 1427109 h 2215837"/>
              <a:gd name="connsiteX98" fmla="*/ 1558977 w 5810626"/>
              <a:gd name="connsiteY98" fmla="*/ 1472079 h 2215837"/>
              <a:gd name="connsiteX99" fmla="*/ 1514006 w 5810626"/>
              <a:gd name="connsiteY99" fmla="*/ 1577010 h 2215837"/>
              <a:gd name="connsiteX100" fmla="*/ 1528996 w 5810626"/>
              <a:gd name="connsiteY100" fmla="*/ 1621981 h 2215837"/>
              <a:gd name="connsiteX101" fmla="*/ 1603947 w 5810626"/>
              <a:gd name="connsiteY101" fmla="*/ 1696932 h 2215837"/>
              <a:gd name="connsiteX102" fmla="*/ 1618937 w 5810626"/>
              <a:gd name="connsiteY102" fmla="*/ 1651961 h 2215837"/>
              <a:gd name="connsiteX103" fmla="*/ 1648918 w 5810626"/>
              <a:gd name="connsiteY103" fmla="*/ 1621981 h 2215837"/>
              <a:gd name="connsiteX104" fmla="*/ 1708878 w 5810626"/>
              <a:gd name="connsiteY104" fmla="*/ 1532040 h 2215837"/>
              <a:gd name="connsiteX105" fmla="*/ 1738859 w 5810626"/>
              <a:gd name="connsiteY105" fmla="*/ 1487069 h 2215837"/>
              <a:gd name="connsiteX106" fmla="*/ 1753849 w 5810626"/>
              <a:gd name="connsiteY106" fmla="*/ 1397128 h 2215837"/>
              <a:gd name="connsiteX107" fmla="*/ 1813809 w 5810626"/>
              <a:gd name="connsiteY107" fmla="*/ 1382138 h 2215837"/>
              <a:gd name="connsiteX108" fmla="*/ 1678898 w 5810626"/>
              <a:gd name="connsiteY108" fmla="*/ 1262217 h 2215837"/>
              <a:gd name="connsiteX109" fmla="*/ 1648918 w 5810626"/>
              <a:gd name="connsiteY109" fmla="*/ 1217246 h 2215837"/>
              <a:gd name="connsiteX110" fmla="*/ 1663908 w 5810626"/>
              <a:gd name="connsiteY110" fmla="*/ 1172276 h 2215837"/>
              <a:gd name="connsiteX111" fmla="*/ 1753849 w 5810626"/>
              <a:gd name="connsiteY111" fmla="*/ 1097325 h 2215837"/>
              <a:gd name="connsiteX112" fmla="*/ 1858780 w 5810626"/>
              <a:gd name="connsiteY112" fmla="*/ 1112315 h 2215837"/>
              <a:gd name="connsiteX113" fmla="*/ 1888760 w 5810626"/>
              <a:gd name="connsiteY113" fmla="*/ 1142296 h 2215837"/>
              <a:gd name="connsiteX114" fmla="*/ 1933731 w 5810626"/>
              <a:gd name="connsiteY114" fmla="*/ 1157286 h 2215837"/>
              <a:gd name="connsiteX115" fmla="*/ 1978701 w 5810626"/>
              <a:gd name="connsiteY115" fmla="*/ 1202256 h 2215837"/>
              <a:gd name="connsiteX116" fmla="*/ 2083632 w 5810626"/>
              <a:gd name="connsiteY116" fmla="*/ 1157286 h 2215837"/>
              <a:gd name="connsiteX117" fmla="*/ 2008682 w 5810626"/>
              <a:gd name="connsiteY117" fmla="*/ 1082335 h 2215837"/>
              <a:gd name="connsiteX118" fmla="*/ 1978701 w 5810626"/>
              <a:gd name="connsiteY118" fmla="*/ 1052355 h 2215837"/>
              <a:gd name="connsiteX119" fmla="*/ 1888760 w 5810626"/>
              <a:gd name="connsiteY119" fmla="*/ 1022374 h 2215837"/>
              <a:gd name="connsiteX120" fmla="*/ 1843790 w 5810626"/>
              <a:gd name="connsiteY120" fmla="*/ 1007384 h 2215837"/>
              <a:gd name="connsiteX121" fmla="*/ 1753849 w 5810626"/>
              <a:gd name="connsiteY121" fmla="*/ 947423 h 2215837"/>
              <a:gd name="connsiteX122" fmla="*/ 1663908 w 5810626"/>
              <a:gd name="connsiteY122" fmla="*/ 917443 h 2215837"/>
              <a:gd name="connsiteX123" fmla="*/ 1528996 w 5810626"/>
              <a:gd name="connsiteY123" fmla="*/ 842492 h 2215837"/>
              <a:gd name="connsiteX124" fmla="*/ 1558977 w 5810626"/>
              <a:gd name="connsiteY124" fmla="*/ 797522 h 2215837"/>
              <a:gd name="connsiteX125" fmla="*/ 1603947 w 5810626"/>
              <a:gd name="connsiteY125" fmla="*/ 782532 h 2215837"/>
              <a:gd name="connsiteX126" fmla="*/ 1633927 w 5810626"/>
              <a:gd name="connsiteY126" fmla="*/ 752551 h 2215837"/>
              <a:gd name="connsiteX127" fmla="*/ 1109272 w 5810626"/>
              <a:gd name="connsiteY127" fmla="*/ 737561 h 2215837"/>
              <a:gd name="connsiteX128" fmla="*/ 1079291 w 5810626"/>
              <a:gd name="connsiteY128" fmla="*/ 677600 h 2215837"/>
              <a:gd name="connsiteX129" fmla="*/ 1034321 w 5810626"/>
              <a:gd name="connsiteY129" fmla="*/ 632630 h 2215837"/>
              <a:gd name="connsiteX130" fmla="*/ 1004341 w 5810626"/>
              <a:gd name="connsiteY130" fmla="*/ 587659 h 2215837"/>
              <a:gd name="connsiteX131" fmla="*/ 929390 w 5810626"/>
              <a:gd name="connsiteY131" fmla="*/ 512709 h 2215837"/>
              <a:gd name="connsiteX132" fmla="*/ 869429 w 5810626"/>
              <a:gd name="connsiteY132" fmla="*/ 407777 h 2215837"/>
              <a:gd name="connsiteX133" fmla="*/ 839449 w 5810626"/>
              <a:gd name="connsiteY133" fmla="*/ 317837 h 2215837"/>
              <a:gd name="connsiteX134" fmla="*/ 734518 w 5810626"/>
              <a:gd name="connsiteY134" fmla="*/ 242886 h 2215837"/>
              <a:gd name="connsiteX135" fmla="*/ 659567 w 5810626"/>
              <a:gd name="connsiteY135" fmla="*/ 182925 h 2215837"/>
              <a:gd name="connsiteX136" fmla="*/ 674557 w 5810626"/>
              <a:gd name="connsiteY136" fmla="*/ 122964 h 2215837"/>
              <a:gd name="connsiteX137" fmla="*/ 779488 w 5810626"/>
              <a:gd name="connsiteY137" fmla="*/ 48014 h 2215837"/>
              <a:gd name="connsiteX138" fmla="*/ 854439 w 5810626"/>
              <a:gd name="connsiteY138" fmla="*/ 3043 h 2215837"/>
              <a:gd name="connsiteX139" fmla="*/ 914400 w 5810626"/>
              <a:gd name="connsiteY139" fmla="*/ 18033 h 2215837"/>
              <a:gd name="connsiteX140" fmla="*/ 959370 w 5810626"/>
              <a:gd name="connsiteY140" fmla="*/ 33023 h 2215837"/>
              <a:gd name="connsiteX141" fmla="*/ 974360 w 5810626"/>
              <a:gd name="connsiteY141" fmla="*/ 167935 h 2215837"/>
              <a:gd name="connsiteX142" fmla="*/ 1109272 w 5810626"/>
              <a:gd name="connsiteY142" fmla="*/ 197915 h 2215837"/>
              <a:gd name="connsiteX143" fmla="*/ 1154242 w 5810626"/>
              <a:gd name="connsiteY143" fmla="*/ 287856 h 2215837"/>
              <a:gd name="connsiteX144" fmla="*/ 1274164 w 5810626"/>
              <a:gd name="connsiteY144" fmla="*/ 377797 h 2215837"/>
              <a:gd name="connsiteX145" fmla="*/ 1394085 w 5810626"/>
              <a:gd name="connsiteY145" fmla="*/ 407777 h 2215837"/>
              <a:gd name="connsiteX146" fmla="*/ 1409075 w 5810626"/>
              <a:gd name="connsiteY146" fmla="*/ 467738 h 2215837"/>
              <a:gd name="connsiteX147" fmla="*/ 1454046 w 5810626"/>
              <a:gd name="connsiteY147" fmla="*/ 482728 h 2215837"/>
              <a:gd name="connsiteX148" fmla="*/ 1588957 w 5810626"/>
              <a:gd name="connsiteY148" fmla="*/ 497718 h 2215837"/>
              <a:gd name="connsiteX149" fmla="*/ 1678898 w 5810626"/>
              <a:gd name="connsiteY149" fmla="*/ 557679 h 2215837"/>
              <a:gd name="connsiteX150" fmla="*/ 1723868 w 5810626"/>
              <a:gd name="connsiteY150" fmla="*/ 602650 h 2215837"/>
              <a:gd name="connsiteX151" fmla="*/ 1948721 w 5810626"/>
              <a:gd name="connsiteY151" fmla="*/ 647620 h 2215837"/>
              <a:gd name="connsiteX152" fmla="*/ 1978701 w 5810626"/>
              <a:gd name="connsiteY152" fmla="*/ 692591 h 2215837"/>
              <a:gd name="connsiteX153" fmla="*/ 2098623 w 5810626"/>
              <a:gd name="connsiteY153" fmla="*/ 707581 h 2215837"/>
              <a:gd name="connsiteX154" fmla="*/ 2143593 w 5810626"/>
              <a:gd name="connsiteY154" fmla="*/ 722571 h 2215837"/>
              <a:gd name="connsiteX155" fmla="*/ 2188564 w 5810626"/>
              <a:gd name="connsiteY155" fmla="*/ 812512 h 2215837"/>
              <a:gd name="connsiteX156" fmla="*/ 2203554 w 5810626"/>
              <a:gd name="connsiteY156" fmla="*/ 977404 h 2215837"/>
              <a:gd name="connsiteX157" fmla="*/ 2218544 w 5810626"/>
              <a:gd name="connsiteY157" fmla="*/ 1037364 h 2215837"/>
              <a:gd name="connsiteX158" fmla="*/ 2323475 w 5810626"/>
              <a:gd name="connsiteY158" fmla="*/ 1097325 h 2215837"/>
              <a:gd name="connsiteX159" fmla="*/ 2383436 w 5810626"/>
              <a:gd name="connsiteY159" fmla="*/ 1187266 h 2215837"/>
              <a:gd name="connsiteX160" fmla="*/ 2428406 w 5810626"/>
              <a:gd name="connsiteY160" fmla="*/ 1217246 h 2215837"/>
              <a:gd name="connsiteX161" fmla="*/ 2533337 w 5810626"/>
              <a:gd name="connsiteY161" fmla="*/ 1277207 h 2215837"/>
              <a:gd name="connsiteX162" fmla="*/ 2563318 w 5810626"/>
              <a:gd name="connsiteY162" fmla="*/ 1367148 h 2215837"/>
              <a:gd name="connsiteX163" fmla="*/ 2623278 w 5810626"/>
              <a:gd name="connsiteY163" fmla="*/ 1412118 h 2215837"/>
              <a:gd name="connsiteX164" fmla="*/ 2653259 w 5810626"/>
              <a:gd name="connsiteY164" fmla="*/ 1442099 h 2215837"/>
              <a:gd name="connsiteX165" fmla="*/ 2728209 w 5810626"/>
              <a:gd name="connsiteY165" fmla="*/ 1457089 h 2215837"/>
              <a:gd name="connsiteX166" fmla="*/ 2878111 w 5810626"/>
              <a:gd name="connsiteY166" fmla="*/ 1412118 h 2215837"/>
              <a:gd name="connsiteX167" fmla="*/ 2908091 w 5810626"/>
              <a:gd name="connsiteY167" fmla="*/ 1367148 h 2215837"/>
              <a:gd name="connsiteX168" fmla="*/ 2953062 w 5810626"/>
              <a:gd name="connsiteY168" fmla="*/ 1322177 h 2215837"/>
              <a:gd name="connsiteX169" fmla="*/ 2998032 w 5810626"/>
              <a:gd name="connsiteY169" fmla="*/ 1172276 h 2215837"/>
              <a:gd name="connsiteX170" fmla="*/ 3013023 w 5810626"/>
              <a:gd name="connsiteY170" fmla="*/ 1127305 h 2215837"/>
              <a:gd name="connsiteX171" fmla="*/ 2968052 w 5810626"/>
              <a:gd name="connsiteY171" fmla="*/ 1097325 h 2215837"/>
              <a:gd name="connsiteX172" fmla="*/ 2908091 w 5810626"/>
              <a:gd name="connsiteY172" fmla="*/ 947423 h 2215837"/>
              <a:gd name="connsiteX173" fmla="*/ 2983042 w 5810626"/>
              <a:gd name="connsiteY173" fmla="*/ 1007384 h 2215837"/>
              <a:gd name="connsiteX174" fmla="*/ 3013023 w 5810626"/>
              <a:gd name="connsiteY174" fmla="*/ 1037364 h 2215837"/>
              <a:gd name="connsiteX175" fmla="*/ 3057993 w 5810626"/>
              <a:gd name="connsiteY175" fmla="*/ 1052355 h 2215837"/>
              <a:gd name="connsiteX176" fmla="*/ 3102964 w 5810626"/>
              <a:gd name="connsiteY176" fmla="*/ 1082335 h 2215837"/>
              <a:gd name="connsiteX177" fmla="*/ 3147934 w 5810626"/>
              <a:gd name="connsiteY177" fmla="*/ 1067345 h 2215837"/>
              <a:gd name="connsiteX178" fmla="*/ 3192905 w 5810626"/>
              <a:gd name="connsiteY178" fmla="*/ 977404 h 2215837"/>
              <a:gd name="connsiteX179" fmla="*/ 3102964 w 5810626"/>
              <a:gd name="connsiteY179" fmla="*/ 902453 h 2215837"/>
              <a:gd name="connsiteX180" fmla="*/ 3192905 w 5810626"/>
              <a:gd name="connsiteY180" fmla="*/ 857482 h 2215837"/>
              <a:gd name="connsiteX181" fmla="*/ 3312826 w 5810626"/>
              <a:gd name="connsiteY181" fmla="*/ 782532 h 2215837"/>
              <a:gd name="connsiteX182" fmla="*/ 3702570 w 5810626"/>
              <a:gd name="connsiteY182" fmla="*/ 812512 h 2215837"/>
              <a:gd name="connsiteX183" fmla="*/ 3747541 w 5810626"/>
              <a:gd name="connsiteY183" fmla="*/ 827502 h 2215837"/>
              <a:gd name="connsiteX184" fmla="*/ 3882452 w 5810626"/>
              <a:gd name="connsiteY184" fmla="*/ 722571 h 2215837"/>
              <a:gd name="connsiteX185" fmla="*/ 3942413 w 5810626"/>
              <a:gd name="connsiteY185" fmla="*/ 647620 h 2215837"/>
              <a:gd name="connsiteX186" fmla="*/ 4047344 w 5810626"/>
              <a:gd name="connsiteY186" fmla="*/ 602650 h 2215837"/>
              <a:gd name="connsiteX187" fmla="*/ 4152275 w 5810626"/>
              <a:gd name="connsiteY187" fmla="*/ 647620 h 2215837"/>
              <a:gd name="connsiteX188" fmla="*/ 4167265 w 5810626"/>
              <a:gd name="connsiteY188" fmla="*/ 692591 h 2215837"/>
              <a:gd name="connsiteX189" fmla="*/ 4092314 w 5810626"/>
              <a:gd name="connsiteY189" fmla="*/ 737561 h 2215837"/>
              <a:gd name="connsiteX190" fmla="*/ 4092314 w 5810626"/>
              <a:gd name="connsiteY190" fmla="*/ 737561 h 221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5810626" h="2215837">
                <a:moveTo>
                  <a:pt x="4167265" y="662610"/>
                </a:moveTo>
                <a:cubicBezTo>
                  <a:pt x="4157272" y="677600"/>
                  <a:pt x="4144602" y="691118"/>
                  <a:pt x="4137285" y="707581"/>
                </a:cubicBezTo>
                <a:cubicBezTo>
                  <a:pt x="4124450" y="736459"/>
                  <a:pt x="4125673" y="771806"/>
                  <a:pt x="4107305" y="797522"/>
                </a:cubicBezTo>
                <a:cubicBezTo>
                  <a:pt x="4098121" y="810380"/>
                  <a:pt x="4078070" y="811081"/>
                  <a:pt x="4062334" y="812512"/>
                </a:cubicBezTo>
                <a:cubicBezTo>
                  <a:pt x="3967655" y="821119"/>
                  <a:pt x="3872459" y="822505"/>
                  <a:pt x="3777521" y="827502"/>
                </a:cubicBezTo>
                <a:cubicBezTo>
                  <a:pt x="3762531" y="832499"/>
                  <a:pt x="3746099" y="834362"/>
                  <a:pt x="3732550" y="842492"/>
                </a:cubicBezTo>
                <a:cubicBezTo>
                  <a:pt x="3708819" y="856731"/>
                  <a:pt x="3686205" y="897020"/>
                  <a:pt x="3672590" y="917443"/>
                </a:cubicBezTo>
                <a:cubicBezTo>
                  <a:pt x="3667593" y="932433"/>
                  <a:pt x="3657600" y="946613"/>
                  <a:pt x="3657600" y="962414"/>
                </a:cubicBezTo>
                <a:cubicBezTo>
                  <a:pt x="3657600" y="1007661"/>
                  <a:pt x="3661616" y="1053429"/>
                  <a:pt x="3672590" y="1097325"/>
                </a:cubicBezTo>
                <a:cubicBezTo>
                  <a:pt x="3676959" y="1114803"/>
                  <a:pt x="3691036" y="1128456"/>
                  <a:pt x="3702570" y="1142296"/>
                </a:cubicBezTo>
                <a:cubicBezTo>
                  <a:pt x="3738637" y="1185576"/>
                  <a:pt x="3748295" y="1187769"/>
                  <a:pt x="3792511" y="1217246"/>
                </a:cubicBezTo>
                <a:cubicBezTo>
                  <a:pt x="3802504" y="1232236"/>
                  <a:pt x="3811236" y="1248149"/>
                  <a:pt x="3822491" y="1262217"/>
                </a:cubicBezTo>
                <a:cubicBezTo>
                  <a:pt x="3846900" y="1292729"/>
                  <a:pt x="3864054" y="1299919"/>
                  <a:pt x="3897442" y="1322177"/>
                </a:cubicBezTo>
                <a:cubicBezTo>
                  <a:pt x="3902439" y="1337167"/>
                  <a:pt x="3904302" y="1353599"/>
                  <a:pt x="3912432" y="1367148"/>
                </a:cubicBezTo>
                <a:cubicBezTo>
                  <a:pt x="3929135" y="1394985"/>
                  <a:pt x="3963820" y="1408258"/>
                  <a:pt x="3987383" y="1427109"/>
                </a:cubicBezTo>
                <a:cubicBezTo>
                  <a:pt x="3998419" y="1435938"/>
                  <a:pt x="4005093" y="1450077"/>
                  <a:pt x="4017364" y="1457089"/>
                </a:cubicBezTo>
                <a:cubicBezTo>
                  <a:pt x="4054242" y="1478162"/>
                  <a:pt x="4097759" y="1487237"/>
                  <a:pt x="4137285" y="1502059"/>
                </a:cubicBezTo>
                <a:cubicBezTo>
                  <a:pt x="4162480" y="1511507"/>
                  <a:pt x="4187252" y="1522046"/>
                  <a:pt x="4212236" y="1532040"/>
                </a:cubicBezTo>
                <a:cubicBezTo>
                  <a:pt x="4232223" y="1562020"/>
                  <a:pt x="4246717" y="1596503"/>
                  <a:pt x="4272196" y="1621981"/>
                </a:cubicBezTo>
                <a:cubicBezTo>
                  <a:pt x="4344595" y="1694377"/>
                  <a:pt x="4252586" y="1606291"/>
                  <a:pt x="4347147" y="1681941"/>
                </a:cubicBezTo>
                <a:cubicBezTo>
                  <a:pt x="4358183" y="1690770"/>
                  <a:pt x="4367134" y="1701928"/>
                  <a:pt x="4377127" y="1711922"/>
                </a:cubicBezTo>
                <a:cubicBezTo>
                  <a:pt x="4452078" y="1706925"/>
                  <a:pt x="4527885" y="1709281"/>
                  <a:pt x="4601980" y="1696932"/>
                </a:cubicBezTo>
                <a:cubicBezTo>
                  <a:pt x="4619751" y="1693970"/>
                  <a:pt x="4635086" y="1680509"/>
                  <a:pt x="4646950" y="1666951"/>
                </a:cubicBezTo>
                <a:cubicBezTo>
                  <a:pt x="4670677" y="1639834"/>
                  <a:pt x="4706911" y="1577010"/>
                  <a:pt x="4706911" y="1577010"/>
                </a:cubicBezTo>
                <a:cubicBezTo>
                  <a:pt x="4734367" y="1384814"/>
                  <a:pt x="4689250" y="1451795"/>
                  <a:pt x="5006714" y="1487069"/>
                </a:cubicBezTo>
                <a:cubicBezTo>
                  <a:pt x="5047666" y="1491619"/>
                  <a:pt x="5126636" y="1517050"/>
                  <a:pt x="5126636" y="1517050"/>
                </a:cubicBezTo>
                <a:cubicBezTo>
                  <a:pt x="5171606" y="1512053"/>
                  <a:pt x="5218879" y="1517118"/>
                  <a:pt x="5261547" y="1502059"/>
                </a:cubicBezTo>
                <a:cubicBezTo>
                  <a:pt x="5396295" y="1454501"/>
                  <a:pt x="5342418" y="1439139"/>
                  <a:pt x="5426439" y="1397128"/>
                </a:cubicBezTo>
                <a:cubicBezTo>
                  <a:pt x="5550572" y="1335061"/>
                  <a:pt x="5387489" y="1438084"/>
                  <a:pt x="5516380" y="1352158"/>
                </a:cubicBezTo>
                <a:cubicBezTo>
                  <a:pt x="5526973" y="1336268"/>
                  <a:pt x="5554979" y="1287888"/>
                  <a:pt x="5576341" y="1277207"/>
                </a:cubicBezTo>
                <a:cubicBezTo>
                  <a:pt x="5594768" y="1267994"/>
                  <a:pt x="5616314" y="1267214"/>
                  <a:pt x="5636301" y="1262217"/>
                </a:cubicBezTo>
                <a:cubicBezTo>
                  <a:pt x="5681272" y="1267214"/>
                  <a:pt x="5728690" y="1261744"/>
                  <a:pt x="5771213" y="1277207"/>
                </a:cubicBezTo>
                <a:cubicBezTo>
                  <a:pt x="5788144" y="1283364"/>
                  <a:pt x="5799697" y="1304223"/>
                  <a:pt x="5801193" y="1322177"/>
                </a:cubicBezTo>
                <a:cubicBezTo>
                  <a:pt x="5810626" y="1435376"/>
                  <a:pt x="5800785" y="1435216"/>
                  <a:pt x="5756223" y="1502059"/>
                </a:cubicBezTo>
                <a:cubicBezTo>
                  <a:pt x="5751226" y="1557023"/>
                  <a:pt x="5750823" y="1612600"/>
                  <a:pt x="5741232" y="1666951"/>
                </a:cubicBezTo>
                <a:cubicBezTo>
                  <a:pt x="5735740" y="1698072"/>
                  <a:pt x="5718916" y="1726234"/>
                  <a:pt x="5711252" y="1756892"/>
                </a:cubicBezTo>
                <a:lnTo>
                  <a:pt x="5696262" y="1816853"/>
                </a:lnTo>
                <a:cubicBezTo>
                  <a:pt x="5701259" y="1891804"/>
                  <a:pt x="5698198" y="1967731"/>
                  <a:pt x="5711252" y="2041705"/>
                </a:cubicBezTo>
                <a:cubicBezTo>
                  <a:pt x="5713708" y="2055623"/>
                  <a:pt x="5739479" y="2057662"/>
                  <a:pt x="5741232" y="2071686"/>
                </a:cubicBezTo>
                <a:cubicBezTo>
                  <a:pt x="5745002" y="2101845"/>
                  <a:pt x="5756531" y="2159103"/>
                  <a:pt x="5726242" y="2161627"/>
                </a:cubicBezTo>
                <a:cubicBezTo>
                  <a:pt x="5312917" y="2196071"/>
                  <a:pt x="4896787" y="2171620"/>
                  <a:pt x="4482059" y="2176617"/>
                </a:cubicBezTo>
                <a:cubicBezTo>
                  <a:pt x="4050630" y="2215837"/>
                  <a:pt x="4256148" y="2203122"/>
                  <a:pt x="3447737" y="2176617"/>
                </a:cubicBezTo>
                <a:cubicBezTo>
                  <a:pt x="3431945" y="2176099"/>
                  <a:pt x="3418567" y="2161798"/>
                  <a:pt x="3402767" y="2161627"/>
                </a:cubicBezTo>
                <a:lnTo>
                  <a:pt x="674557" y="2146637"/>
                </a:lnTo>
                <a:cubicBezTo>
                  <a:pt x="659567" y="2141640"/>
                  <a:pt x="644779" y="2135987"/>
                  <a:pt x="629586" y="2131646"/>
                </a:cubicBezTo>
                <a:cubicBezTo>
                  <a:pt x="609777" y="2125986"/>
                  <a:pt x="588452" y="2125023"/>
                  <a:pt x="569626" y="2116656"/>
                </a:cubicBezTo>
                <a:cubicBezTo>
                  <a:pt x="543002" y="2104823"/>
                  <a:pt x="523296" y="2077138"/>
                  <a:pt x="494675" y="2071686"/>
                </a:cubicBezTo>
                <a:cubicBezTo>
                  <a:pt x="415986" y="2056698"/>
                  <a:pt x="334780" y="2061693"/>
                  <a:pt x="254832" y="2056696"/>
                </a:cubicBezTo>
                <a:cubicBezTo>
                  <a:pt x="239842" y="2051699"/>
                  <a:pt x="198689" y="2052878"/>
                  <a:pt x="209862" y="2041705"/>
                </a:cubicBezTo>
                <a:cubicBezTo>
                  <a:pt x="252013" y="1999554"/>
                  <a:pt x="494231" y="1996769"/>
                  <a:pt x="494675" y="1996735"/>
                </a:cubicBezTo>
                <a:cubicBezTo>
                  <a:pt x="509831" y="1974001"/>
                  <a:pt x="539646" y="1937822"/>
                  <a:pt x="539646" y="1906794"/>
                </a:cubicBezTo>
                <a:cubicBezTo>
                  <a:pt x="539646" y="1881316"/>
                  <a:pt x="538159" y="1853449"/>
                  <a:pt x="524655" y="1831843"/>
                </a:cubicBezTo>
                <a:cubicBezTo>
                  <a:pt x="511414" y="1810657"/>
                  <a:pt x="485025" y="1801394"/>
                  <a:pt x="464695" y="1786873"/>
                </a:cubicBezTo>
                <a:cubicBezTo>
                  <a:pt x="408952" y="1747057"/>
                  <a:pt x="429918" y="1759441"/>
                  <a:pt x="359764" y="1741902"/>
                </a:cubicBezTo>
                <a:cubicBezTo>
                  <a:pt x="319790" y="1746899"/>
                  <a:pt x="278708" y="1746292"/>
                  <a:pt x="239842" y="1756892"/>
                </a:cubicBezTo>
                <a:cubicBezTo>
                  <a:pt x="222461" y="1761632"/>
                  <a:pt x="212826" y="1785377"/>
                  <a:pt x="194872" y="1786873"/>
                </a:cubicBezTo>
                <a:cubicBezTo>
                  <a:pt x="149781" y="1790631"/>
                  <a:pt x="104931" y="1776879"/>
                  <a:pt x="59960" y="1771882"/>
                </a:cubicBezTo>
                <a:cubicBezTo>
                  <a:pt x="49967" y="1756892"/>
                  <a:pt x="30880" y="1744905"/>
                  <a:pt x="29980" y="1726912"/>
                </a:cubicBezTo>
                <a:cubicBezTo>
                  <a:pt x="25731" y="1641927"/>
                  <a:pt x="18062" y="1552804"/>
                  <a:pt x="44970" y="1472079"/>
                </a:cubicBezTo>
                <a:cubicBezTo>
                  <a:pt x="60232" y="1426294"/>
                  <a:pt x="152456" y="1406217"/>
                  <a:pt x="194872" y="1397128"/>
                </a:cubicBezTo>
                <a:cubicBezTo>
                  <a:pt x="244697" y="1386451"/>
                  <a:pt x="294806" y="1377141"/>
                  <a:pt x="344773" y="1367148"/>
                </a:cubicBezTo>
                <a:cubicBezTo>
                  <a:pt x="349770" y="1352158"/>
                  <a:pt x="359764" y="1337978"/>
                  <a:pt x="359764" y="1322177"/>
                </a:cubicBezTo>
                <a:cubicBezTo>
                  <a:pt x="359764" y="1271013"/>
                  <a:pt x="339175" y="1229935"/>
                  <a:pt x="314793" y="1187266"/>
                </a:cubicBezTo>
                <a:cubicBezTo>
                  <a:pt x="305855" y="1171624"/>
                  <a:pt x="293751" y="1157938"/>
                  <a:pt x="284813" y="1142296"/>
                </a:cubicBezTo>
                <a:cubicBezTo>
                  <a:pt x="258158" y="1095650"/>
                  <a:pt x="258050" y="1077202"/>
                  <a:pt x="224852" y="1037364"/>
                </a:cubicBezTo>
                <a:cubicBezTo>
                  <a:pt x="211281" y="1021078"/>
                  <a:pt x="194872" y="1007384"/>
                  <a:pt x="179882" y="992394"/>
                </a:cubicBezTo>
                <a:cubicBezTo>
                  <a:pt x="174885" y="972407"/>
                  <a:pt x="179459" y="947001"/>
                  <a:pt x="164891" y="932433"/>
                </a:cubicBezTo>
                <a:cubicBezTo>
                  <a:pt x="150323" y="917865"/>
                  <a:pt x="113046" y="936379"/>
                  <a:pt x="104931" y="917443"/>
                </a:cubicBezTo>
                <a:cubicBezTo>
                  <a:pt x="77218" y="852779"/>
                  <a:pt x="130644" y="816779"/>
                  <a:pt x="164891" y="782532"/>
                </a:cubicBezTo>
                <a:cubicBezTo>
                  <a:pt x="169888" y="762545"/>
                  <a:pt x="179882" y="743173"/>
                  <a:pt x="179882" y="722571"/>
                </a:cubicBezTo>
                <a:cubicBezTo>
                  <a:pt x="179882" y="674173"/>
                  <a:pt x="159389" y="654357"/>
                  <a:pt x="134911" y="617640"/>
                </a:cubicBezTo>
                <a:cubicBezTo>
                  <a:pt x="129914" y="602650"/>
                  <a:pt x="126987" y="586802"/>
                  <a:pt x="119921" y="572669"/>
                </a:cubicBezTo>
                <a:cubicBezTo>
                  <a:pt x="65469" y="463763"/>
                  <a:pt x="115728" y="581370"/>
                  <a:pt x="59960" y="497718"/>
                </a:cubicBezTo>
                <a:cubicBezTo>
                  <a:pt x="47565" y="479125"/>
                  <a:pt x="38279" y="458506"/>
                  <a:pt x="29980" y="437758"/>
                </a:cubicBezTo>
                <a:cubicBezTo>
                  <a:pt x="18243" y="408416"/>
                  <a:pt x="0" y="347817"/>
                  <a:pt x="0" y="347817"/>
                </a:cubicBezTo>
                <a:cubicBezTo>
                  <a:pt x="4997" y="327830"/>
                  <a:pt x="2120" y="303944"/>
                  <a:pt x="14990" y="287856"/>
                </a:cubicBezTo>
                <a:cubicBezTo>
                  <a:pt x="24861" y="275518"/>
                  <a:pt x="45437" y="266642"/>
                  <a:pt x="59960" y="272866"/>
                </a:cubicBezTo>
                <a:cubicBezTo>
                  <a:pt x="103890" y="291693"/>
                  <a:pt x="122579" y="343645"/>
                  <a:pt x="149901" y="377797"/>
                </a:cubicBezTo>
                <a:cubicBezTo>
                  <a:pt x="158730" y="388833"/>
                  <a:pt x="169888" y="397784"/>
                  <a:pt x="179882" y="407777"/>
                </a:cubicBezTo>
                <a:cubicBezTo>
                  <a:pt x="189875" y="427764"/>
                  <a:pt x="195319" y="450772"/>
                  <a:pt x="209862" y="467738"/>
                </a:cubicBezTo>
                <a:cubicBezTo>
                  <a:pt x="226121" y="486707"/>
                  <a:pt x="249493" y="498187"/>
                  <a:pt x="269823" y="512709"/>
                </a:cubicBezTo>
                <a:cubicBezTo>
                  <a:pt x="423300" y="622336"/>
                  <a:pt x="178734" y="440647"/>
                  <a:pt x="374754" y="587659"/>
                </a:cubicBezTo>
                <a:cubicBezTo>
                  <a:pt x="406437" y="635185"/>
                  <a:pt x="443334" y="696901"/>
                  <a:pt x="494675" y="722571"/>
                </a:cubicBezTo>
                <a:lnTo>
                  <a:pt x="554636" y="752551"/>
                </a:lnTo>
                <a:cubicBezTo>
                  <a:pt x="579619" y="777535"/>
                  <a:pt x="600188" y="807904"/>
                  <a:pt x="629586" y="827502"/>
                </a:cubicBezTo>
                <a:cubicBezTo>
                  <a:pt x="644576" y="837495"/>
                  <a:pt x="660489" y="846227"/>
                  <a:pt x="674557" y="857482"/>
                </a:cubicBezTo>
                <a:cubicBezTo>
                  <a:pt x="685593" y="866311"/>
                  <a:pt x="693231" y="878983"/>
                  <a:pt x="704537" y="887463"/>
                </a:cubicBezTo>
                <a:cubicBezTo>
                  <a:pt x="733362" y="909082"/>
                  <a:pt x="764498" y="927436"/>
                  <a:pt x="794478" y="947423"/>
                </a:cubicBezTo>
                <a:cubicBezTo>
                  <a:pt x="809468" y="957417"/>
                  <a:pt x="822357" y="971707"/>
                  <a:pt x="839449" y="977404"/>
                </a:cubicBezTo>
                <a:cubicBezTo>
                  <a:pt x="869429" y="987397"/>
                  <a:pt x="898402" y="1001186"/>
                  <a:pt x="929390" y="1007384"/>
                </a:cubicBezTo>
                <a:cubicBezTo>
                  <a:pt x="1049514" y="1031408"/>
                  <a:pt x="979469" y="1016847"/>
                  <a:pt x="1139252" y="1052355"/>
                </a:cubicBezTo>
                <a:cubicBezTo>
                  <a:pt x="1144249" y="1067345"/>
                  <a:pt x="1145477" y="1084178"/>
                  <a:pt x="1154242" y="1097325"/>
                </a:cubicBezTo>
                <a:cubicBezTo>
                  <a:pt x="1168649" y="1118935"/>
                  <a:pt x="1218374" y="1161215"/>
                  <a:pt x="1244183" y="1172276"/>
                </a:cubicBezTo>
                <a:cubicBezTo>
                  <a:pt x="1263119" y="1180392"/>
                  <a:pt x="1284335" y="1181606"/>
                  <a:pt x="1304144" y="1187266"/>
                </a:cubicBezTo>
                <a:cubicBezTo>
                  <a:pt x="1407472" y="1216788"/>
                  <a:pt x="1276738" y="1190193"/>
                  <a:pt x="1439055" y="1217246"/>
                </a:cubicBezTo>
                <a:cubicBezTo>
                  <a:pt x="1444052" y="1237233"/>
                  <a:pt x="1445930" y="1258271"/>
                  <a:pt x="1454046" y="1277207"/>
                </a:cubicBezTo>
                <a:cubicBezTo>
                  <a:pt x="1472639" y="1320589"/>
                  <a:pt x="1532057" y="1370208"/>
                  <a:pt x="1558977" y="1397128"/>
                </a:cubicBezTo>
                <a:lnTo>
                  <a:pt x="1588957" y="1427109"/>
                </a:lnTo>
                <a:cubicBezTo>
                  <a:pt x="1578964" y="1442099"/>
                  <a:pt x="1566074" y="1455520"/>
                  <a:pt x="1558977" y="1472079"/>
                </a:cubicBezTo>
                <a:cubicBezTo>
                  <a:pt x="1500898" y="1607596"/>
                  <a:pt x="1589272" y="1464111"/>
                  <a:pt x="1514006" y="1577010"/>
                </a:cubicBezTo>
                <a:cubicBezTo>
                  <a:pt x="1519003" y="1592000"/>
                  <a:pt x="1519515" y="1609340"/>
                  <a:pt x="1528996" y="1621981"/>
                </a:cubicBezTo>
                <a:cubicBezTo>
                  <a:pt x="1550195" y="1650247"/>
                  <a:pt x="1603947" y="1696932"/>
                  <a:pt x="1603947" y="1696932"/>
                </a:cubicBezTo>
                <a:cubicBezTo>
                  <a:pt x="1608944" y="1681942"/>
                  <a:pt x="1610807" y="1665510"/>
                  <a:pt x="1618937" y="1651961"/>
                </a:cubicBezTo>
                <a:cubicBezTo>
                  <a:pt x="1626208" y="1639842"/>
                  <a:pt x="1640438" y="1633287"/>
                  <a:pt x="1648918" y="1621981"/>
                </a:cubicBezTo>
                <a:cubicBezTo>
                  <a:pt x="1670537" y="1593156"/>
                  <a:pt x="1688891" y="1562020"/>
                  <a:pt x="1708878" y="1532040"/>
                </a:cubicBezTo>
                <a:lnTo>
                  <a:pt x="1738859" y="1487069"/>
                </a:lnTo>
                <a:cubicBezTo>
                  <a:pt x="1743856" y="1457089"/>
                  <a:pt x="1736183" y="1421861"/>
                  <a:pt x="1753849" y="1397128"/>
                </a:cubicBezTo>
                <a:cubicBezTo>
                  <a:pt x="1765823" y="1380364"/>
                  <a:pt x="1806575" y="1401428"/>
                  <a:pt x="1813809" y="1382138"/>
                </a:cubicBezTo>
                <a:cubicBezTo>
                  <a:pt x="1864755" y="1246281"/>
                  <a:pt x="1752204" y="1271380"/>
                  <a:pt x="1678898" y="1262217"/>
                </a:cubicBezTo>
                <a:cubicBezTo>
                  <a:pt x="1668905" y="1247227"/>
                  <a:pt x="1651880" y="1235017"/>
                  <a:pt x="1648918" y="1217246"/>
                </a:cubicBezTo>
                <a:cubicBezTo>
                  <a:pt x="1646320" y="1201660"/>
                  <a:pt x="1655143" y="1185423"/>
                  <a:pt x="1663908" y="1172276"/>
                </a:cubicBezTo>
                <a:cubicBezTo>
                  <a:pt x="1686993" y="1137648"/>
                  <a:pt x="1720664" y="1119448"/>
                  <a:pt x="1753849" y="1097325"/>
                </a:cubicBezTo>
                <a:cubicBezTo>
                  <a:pt x="1788826" y="1102322"/>
                  <a:pt x="1825261" y="1101142"/>
                  <a:pt x="1858780" y="1112315"/>
                </a:cubicBezTo>
                <a:cubicBezTo>
                  <a:pt x="1872188" y="1116784"/>
                  <a:pt x="1876641" y="1135025"/>
                  <a:pt x="1888760" y="1142296"/>
                </a:cubicBezTo>
                <a:cubicBezTo>
                  <a:pt x="1902309" y="1150426"/>
                  <a:pt x="1918741" y="1152289"/>
                  <a:pt x="1933731" y="1157286"/>
                </a:cubicBezTo>
                <a:cubicBezTo>
                  <a:pt x="1948721" y="1172276"/>
                  <a:pt x="1958318" y="1196432"/>
                  <a:pt x="1978701" y="1202256"/>
                </a:cubicBezTo>
                <a:cubicBezTo>
                  <a:pt x="2012581" y="1211936"/>
                  <a:pt x="2059611" y="1173300"/>
                  <a:pt x="2083632" y="1157286"/>
                </a:cubicBezTo>
                <a:lnTo>
                  <a:pt x="2008682" y="1082335"/>
                </a:lnTo>
                <a:cubicBezTo>
                  <a:pt x="1998688" y="1072341"/>
                  <a:pt x="1992109" y="1056824"/>
                  <a:pt x="1978701" y="1052355"/>
                </a:cubicBezTo>
                <a:lnTo>
                  <a:pt x="1888760" y="1022374"/>
                </a:lnTo>
                <a:lnTo>
                  <a:pt x="1843790" y="1007384"/>
                </a:lnTo>
                <a:cubicBezTo>
                  <a:pt x="1805662" y="969257"/>
                  <a:pt x="1814347" y="971623"/>
                  <a:pt x="1753849" y="947423"/>
                </a:cubicBezTo>
                <a:cubicBezTo>
                  <a:pt x="1724507" y="935686"/>
                  <a:pt x="1691007" y="933702"/>
                  <a:pt x="1663908" y="917443"/>
                </a:cubicBezTo>
                <a:cubicBezTo>
                  <a:pt x="1569795" y="860976"/>
                  <a:pt x="1615017" y="885503"/>
                  <a:pt x="1528996" y="842492"/>
                </a:cubicBezTo>
                <a:cubicBezTo>
                  <a:pt x="1538990" y="827502"/>
                  <a:pt x="1544909" y="808776"/>
                  <a:pt x="1558977" y="797522"/>
                </a:cubicBezTo>
                <a:cubicBezTo>
                  <a:pt x="1571315" y="787651"/>
                  <a:pt x="1590398" y="790662"/>
                  <a:pt x="1603947" y="782532"/>
                </a:cubicBezTo>
                <a:cubicBezTo>
                  <a:pt x="1616066" y="775261"/>
                  <a:pt x="1623934" y="762545"/>
                  <a:pt x="1633927" y="752551"/>
                </a:cubicBezTo>
                <a:lnTo>
                  <a:pt x="1109272" y="737561"/>
                </a:lnTo>
                <a:cubicBezTo>
                  <a:pt x="1087127" y="734568"/>
                  <a:pt x="1092280" y="695784"/>
                  <a:pt x="1079291" y="677600"/>
                </a:cubicBezTo>
                <a:cubicBezTo>
                  <a:pt x="1066969" y="660350"/>
                  <a:pt x="1047892" y="648916"/>
                  <a:pt x="1034321" y="632630"/>
                </a:cubicBezTo>
                <a:cubicBezTo>
                  <a:pt x="1022788" y="618790"/>
                  <a:pt x="1016205" y="601217"/>
                  <a:pt x="1004341" y="587659"/>
                </a:cubicBezTo>
                <a:cubicBezTo>
                  <a:pt x="981075" y="561069"/>
                  <a:pt x="948989" y="542107"/>
                  <a:pt x="929390" y="512709"/>
                </a:cubicBezTo>
                <a:cubicBezTo>
                  <a:pt x="902346" y="472143"/>
                  <a:pt x="888449" y="455327"/>
                  <a:pt x="869429" y="407777"/>
                </a:cubicBezTo>
                <a:cubicBezTo>
                  <a:pt x="857692" y="378436"/>
                  <a:pt x="865743" y="335367"/>
                  <a:pt x="839449" y="317837"/>
                </a:cubicBezTo>
                <a:cubicBezTo>
                  <a:pt x="800508" y="291876"/>
                  <a:pt x="771702" y="273873"/>
                  <a:pt x="734518" y="242886"/>
                </a:cubicBezTo>
                <a:cubicBezTo>
                  <a:pt x="649079" y="171687"/>
                  <a:pt x="770751" y="257048"/>
                  <a:pt x="659567" y="182925"/>
                </a:cubicBezTo>
                <a:cubicBezTo>
                  <a:pt x="664564" y="162938"/>
                  <a:pt x="660870" y="138362"/>
                  <a:pt x="674557" y="122964"/>
                </a:cubicBezTo>
                <a:cubicBezTo>
                  <a:pt x="703114" y="90838"/>
                  <a:pt x="745559" y="74403"/>
                  <a:pt x="779488" y="48014"/>
                </a:cubicBezTo>
                <a:cubicBezTo>
                  <a:pt x="841220" y="0"/>
                  <a:pt x="773052" y="30171"/>
                  <a:pt x="854439" y="3043"/>
                </a:cubicBezTo>
                <a:cubicBezTo>
                  <a:pt x="874426" y="8040"/>
                  <a:pt x="894591" y="12373"/>
                  <a:pt x="914400" y="18033"/>
                </a:cubicBezTo>
                <a:cubicBezTo>
                  <a:pt x="929593" y="22374"/>
                  <a:pt x="953502" y="18352"/>
                  <a:pt x="959370" y="33023"/>
                </a:cubicBezTo>
                <a:cubicBezTo>
                  <a:pt x="976174" y="75034"/>
                  <a:pt x="943923" y="134455"/>
                  <a:pt x="974360" y="167935"/>
                </a:cubicBezTo>
                <a:cubicBezTo>
                  <a:pt x="1005348" y="202022"/>
                  <a:pt x="1064301" y="187922"/>
                  <a:pt x="1109272" y="197915"/>
                </a:cubicBezTo>
                <a:cubicBezTo>
                  <a:pt x="1191726" y="280372"/>
                  <a:pt x="1080567" y="158926"/>
                  <a:pt x="1154242" y="287856"/>
                </a:cubicBezTo>
                <a:cubicBezTo>
                  <a:pt x="1173107" y="320870"/>
                  <a:pt x="1245227" y="366668"/>
                  <a:pt x="1274164" y="377797"/>
                </a:cubicBezTo>
                <a:cubicBezTo>
                  <a:pt x="1312622" y="392588"/>
                  <a:pt x="1394085" y="407777"/>
                  <a:pt x="1394085" y="407777"/>
                </a:cubicBezTo>
                <a:cubicBezTo>
                  <a:pt x="1399082" y="427764"/>
                  <a:pt x="1396205" y="451650"/>
                  <a:pt x="1409075" y="467738"/>
                </a:cubicBezTo>
                <a:cubicBezTo>
                  <a:pt x="1418946" y="480077"/>
                  <a:pt x="1438460" y="480130"/>
                  <a:pt x="1454046" y="482728"/>
                </a:cubicBezTo>
                <a:cubicBezTo>
                  <a:pt x="1498677" y="490166"/>
                  <a:pt x="1543987" y="492721"/>
                  <a:pt x="1588957" y="497718"/>
                </a:cubicBezTo>
                <a:cubicBezTo>
                  <a:pt x="1618937" y="517705"/>
                  <a:pt x="1653420" y="532200"/>
                  <a:pt x="1678898" y="557679"/>
                </a:cubicBezTo>
                <a:cubicBezTo>
                  <a:pt x="1693888" y="572669"/>
                  <a:pt x="1705337" y="592355"/>
                  <a:pt x="1723868" y="602650"/>
                </a:cubicBezTo>
                <a:cubicBezTo>
                  <a:pt x="1790300" y="639557"/>
                  <a:pt x="1877521" y="639709"/>
                  <a:pt x="1948721" y="647620"/>
                </a:cubicBezTo>
                <a:cubicBezTo>
                  <a:pt x="1958714" y="662610"/>
                  <a:pt x="1961974" y="685900"/>
                  <a:pt x="1978701" y="692591"/>
                </a:cubicBezTo>
                <a:cubicBezTo>
                  <a:pt x="2016105" y="707553"/>
                  <a:pt x="2058988" y="700375"/>
                  <a:pt x="2098623" y="707581"/>
                </a:cubicBezTo>
                <a:cubicBezTo>
                  <a:pt x="2114169" y="710408"/>
                  <a:pt x="2128603" y="717574"/>
                  <a:pt x="2143593" y="722571"/>
                </a:cubicBezTo>
                <a:cubicBezTo>
                  <a:pt x="2165183" y="754956"/>
                  <a:pt x="2182922" y="773019"/>
                  <a:pt x="2188564" y="812512"/>
                </a:cubicBezTo>
                <a:cubicBezTo>
                  <a:pt x="2196369" y="867148"/>
                  <a:pt x="2196260" y="922697"/>
                  <a:pt x="2203554" y="977404"/>
                </a:cubicBezTo>
                <a:cubicBezTo>
                  <a:pt x="2206277" y="997825"/>
                  <a:pt x="2207116" y="1020222"/>
                  <a:pt x="2218544" y="1037364"/>
                </a:cubicBezTo>
                <a:cubicBezTo>
                  <a:pt x="2229139" y="1053257"/>
                  <a:pt x="2313098" y="1092137"/>
                  <a:pt x="2323475" y="1097325"/>
                </a:cubicBezTo>
                <a:cubicBezTo>
                  <a:pt x="2343462" y="1127305"/>
                  <a:pt x="2353456" y="1167279"/>
                  <a:pt x="2383436" y="1187266"/>
                </a:cubicBezTo>
                <a:cubicBezTo>
                  <a:pt x="2398426" y="1197259"/>
                  <a:pt x="2412764" y="1208308"/>
                  <a:pt x="2428406" y="1217246"/>
                </a:cubicBezTo>
                <a:cubicBezTo>
                  <a:pt x="2561536" y="1293321"/>
                  <a:pt x="2423775" y="1204166"/>
                  <a:pt x="2533337" y="1277207"/>
                </a:cubicBezTo>
                <a:cubicBezTo>
                  <a:pt x="2543331" y="1307187"/>
                  <a:pt x="2538036" y="1348187"/>
                  <a:pt x="2563318" y="1367148"/>
                </a:cubicBezTo>
                <a:cubicBezTo>
                  <a:pt x="2583305" y="1382138"/>
                  <a:pt x="2604085" y="1396124"/>
                  <a:pt x="2623278" y="1412118"/>
                </a:cubicBezTo>
                <a:cubicBezTo>
                  <a:pt x="2634135" y="1421166"/>
                  <a:pt x="2640269" y="1436532"/>
                  <a:pt x="2653259" y="1442099"/>
                </a:cubicBezTo>
                <a:cubicBezTo>
                  <a:pt x="2676677" y="1452135"/>
                  <a:pt x="2703226" y="1452092"/>
                  <a:pt x="2728209" y="1457089"/>
                </a:cubicBezTo>
                <a:cubicBezTo>
                  <a:pt x="2780929" y="1448303"/>
                  <a:pt x="2834537" y="1448430"/>
                  <a:pt x="2878111" y="1412118"/>
                </a:cubicBezTo>
                <a:cubicBezTo>
                  <a:pt x="2891951" y="1400585"/>
                  <a:pt x="2896558" y="1380988"/>
                  <a:pt x="2908091" y="1367148"/>
                </a:cubicBezTo>
                <a:cubicBezTo>
                  <a:pt x="2921663" y="1350862"/>
                  <a:pt x="2938072" y="1337167"/>
                  <a:pt x="2953062" y="1322177"/>
                </a:cubicBezTo>
                <a:cubicBezTo>
                  <a:pt x="2975715" y="1231564"/>
                  <a:pt x="2961539" y="1281753"/>
                  <a:pt x="2998032" y="1172276"/>
                </a:cubicBezTo>
                <a:lnTo>
                  <a:pt x="3013023" y="1127305"/>
                </a:lnTo>
                <a:cubicBezTo>
                  <a:pt x="2998033" y="1117312"/>
                  <a:pt x="2984921" y="1103651"/>
                  <a:pt x="2968052" y="1097325"/>
                </a:cubicBezTo>
                <a:cubicBezTo>
                  <a:pt x="2850959" y="1053416"/>
                  <a:pt x="2886332" y="1143256"/>
                  <a:pt x="2908091" y="947423"/>
                </a:cubicBezTo>
                <a:cubicBezTo>
                  <a:pt x="2980476" y="1019808"/>
                  <a:pt x="2888498" y="931750"/>
                  <a:pt x="2983042" y="1007384"/>
                </a:cubicBezTo>
                <a:cubicBezTo>
                  <a:pt x="2994078" y="1016213"/>
                  <a:pt x="3000904" y="1030093"/>
                  <a:pt x="3013023" y="1037364"/>
                </a:cubicBezTo>
                <a:cubicBezTo>
                  <a:pt x="3026572" y="1045494"/>
                  <a:pt x="3043860" y="1045289"/>
                  <a:pt x="3057993" y="1052355"/>
                </a:cubicBezTo>
                <a:cubicBezTo>
                  <a:pt x="3074107" y="1060412"/>
                  <a:pt x="3087974" y="1072342"/>
                  <a:pt x="3102964" y="1082335"/>
                </a:cubicBezTo>
                <a:cubicBezTo>
                  <a:pt x="3117954" y="1077338"/>
                  <a:pt x="3135596" y="1077216"/>
                  <a:pt x="3147934" y="1067345"/>
                </a:cubicBezTo>
                <a:cubicBezTo>
                  <a:pt x="3174349" y="1046212"/>
                  <a:pt x="3183030" y="1007027"/>
                  <a:pt x="3192905" y="977404"/>
                </a:cubicBezTo>
                <a:cubicBezTo>
                  <a:pt x="3179340" y="968361"/>
                  <a:pt x="3102964" y="921689"/>
                  <a:pt x="3102964" y="902453"/>
                </a:cubicBezTo>
                <a:cubicBezTo>
                  <a:pt x="3102964" y="883081"/>
                  <a:pt x="3181817" y="861178"/>
                  <a:pt x="3192905" y="857482"/>
                </a:cubicBezTo>
                <a:cubicBezTo>
                  <a:pt x="3226855" y="806556"/>
                  <a:pt x="3229578" y="782532"/>
                  <a:pt x="3312826" y="782532"/>
                </a:cubicBezTo>
                <a:cubicBezTo>
                  <a:pt x="3443124" y="782532"/>
                  <a:pt x="3702570" y="812512"/>
                  <a:pt x="3702570" y="812512"/>
                </a:cubicBezTo>
                <a:cubicBezTo>
                  <a:pt x="3717560" y="817509"/>
                  <a:pt x="3731899" y="829737"/>
                  <a:pt x="3747541" y="827502"/>
                </a:cubicBezTo>
                <a:cubicBezTo>
                  <a:pt x="3793862" y="820885"/>
                  <a:pt x="3863234" y="751398"/>
                  <a:pt x="3882452" y="722571"/>
                </a:cubicBezTo>
                <a:cubicBezTo>
                  <a:pt x="3898491" y="698512"/>
                  <a:pt x="3916779" y="664709"/>
                  <a:pt x="3942413" y="647620"/>
                </a:cubicBezTo>
                <a:cubicBezTo>
                  <a:pt x="3979461" y="622922"/>
                  <a:pt x="4007369" y="615975"/>
                  <a:pt x="4047344" y="602650"/>
                </a:cubicBezTo>
                <a:cubicBezTo>
                  <a:pt x="4083349" y="611651"/>
                  <a:pt x="4126395" y="615270"/>
                  <a:pt x="4152275" y="647620"/>
                </a:cubicBezTo>
                <a:cubicBezTo>
                  <a:pt x="4162146" y="659959"/>
                  <a:pt x="4162268" y="677601"/>
                  <a:pt x="4167265" y="692591"/>
                </a:cubicBezTo>
                <a:cubicBezTo>
                  <a:pt x="4112998" y="728769"/>
                  <a:pt x="4138409" y="714514"/>
                  <a:pt x="4092314" y="737561"/>
                </a:cubicBezTo>
                <a:lnTo>
                  <a:pt x="4092314" y="737561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572000" y="837678"/>
            <a:ext cx="3242642" cy="4954284"/>
          </a:xfrm>
          <a:custGeom>
            <a:avLst/>
            <a:gdLst>
              <a:gd name="connsiteX0" fmla="*/ 0 w 3242642"/>
              <a:gd name="connsiteY0" fmla="*/ 391515 h 4954284"/>
              <a:gd name="connsiteX1" fmla="*/ 194872 w 3242642"/>
              <a:gd name="connsiteY1" fmla="*/ 361535 h 4954284"/>
              <a:gd name="connsiteX2" fmla="*/ 329784 w 3242642"/>
              <a:gd name="connsiteY2" fmla="*/ 301574 h 4954284"/>
              <a:gd name="connsiteX3" fmla="*/ 494675 w 3242642"/>
              <a:gd name="connsiteY3" fmla="*/ 271594 h 4954284"/>
              <a:gd name="connsiteX4" fmla="*/ 674557 w 3242642"/>
              <a:gd name="connsiteY4" fmla="*/ 286584 h 4954284"/>
              <a:gd name="connsiteX5" fmla="*/ 764498 w 3242642"/>
              <a:gd name="connsiteY5" fmla="*/ 346545 h 4954284"/>
              <a:gd name="connsiteX6" fmla="*/ 809469 w 3242642"/>
              <a:gd name="connsiteY6" fmla="*/ 361535 h 4954284"/>
              <a:gd name="connsiteX7" fmla="*/ 944380 w 3242642"/>
              <a:gd name="connsiteY7" fmla="*/ 346545 h 4954284"/>
              <a:gd name="connsiteX8" fmla="*/ 989351 w 3242642"/>
              <a:gd name="connsiteY8" fmla="*/ 256604 h 4954284"/>
              <a:gd name="connsiteX9" fmla="*/ 1049311 w 3242642"/>
              <a:gd name="connsiteY9" fmla="*/ 211633 h 4954284"/>
              <a:gd name="connsiteX10" fmla="*/ 1079292 w 3242642"/>
              <a:gd name="connsiteY10" fmla="*/ 181653 h 4954284"/>
              <a:gd name="connsiteX11" fmla="*/ 1199213 w 3242642"/>
              <a:gd name="connsiteY11" fmla="*/ 136683 h 4954284"/>
              <a:gd name="connsiteX12" fmla="*/ 1244184 w 3242642"/>
              <a:gd name="connsiteY12" fmla="*/ 121692 h 4954284"/>
              <a:gd name="connsiteX13" fmla="*/ 1319134 w 3242642"/>
              <a:gd name="connsiteY13" fmla="*/ 61732 h 4954284"/>
              <a:gd name="connsiteX14" fmla="*/ 1394085 w 3242642"/>
              <a:gd name="connsiteY14" fmla="*/ 16761 h 4954284"/>
              <a:gd name="connsiteX15" fmla="*/ 1499016 w 3242642"/>
              <a:gd name="connsiteY15" fmla="*/ 61732 h 4954284"/>
              <a:gd name="connsiteX16" fmla="*/ 1573967 w 3242642"/>
              <a:gd name="connsiteY16" fmla="*/ 121692 h 4954284"/>
              <a:gd name="connsiteX17" fmla="*/ 1693889 w 3242642"/>
              <a:gd name="connsiteY17" fmla="*/ 106702 h 4954284"/>
              <a:gd name="connsiteX18" fmla="*/ 1783830 w 3242642"/>
              <a:gd name="connsiteY18" fmla="*/ 91712 h 4954284"/>
              <a:gd name="connsiteX19" fmla="*/ 1813810 w 3242642"/>
              <a:gd name="connsiteY19" fmla="*/ 211633 h 4954284"/>
              <a:gd name="connsiteX20" fmla="*/ 1843790 w 3242642"/>
              <a:gd name="connsiteY20" fmla="*/ 241614 h 4954284"/>
              <a:gd name="connsiteX21" fmla="*/ 1858780 w 3242642"/>
              <a:gd name="connsiteY21" fmla="*/ 346545 h 4954284"/>
              <a:gd name="connsiteX22" fmla="*/ 1888761 w 3242642"/>
              <a:gd name="connsiteY22" fmla="*/ 436486 h 4954284"/>
              <a:gd name="connsiteX23" fmla="*/ 1903751 w 3242642"/>
              <a:gd name="connsiteY23" fmla="*/ 526427 h 4954284"/>
              <a:gd name="connsiteX24" fmla="*/ 1918741 w 3242642"/>
              <a:gd name="connsiteY24" fmla="*/ 571397 h 4954284"/>
              <a:gd name="connsiteX25" fmla="*/ 1888761 w 3242642"/>
              <a:gd name="connsiteY25" fmla="*/ 811240 h 4954284"/>
              <a:gd name="connsiteX26" fmla="*/ 1903751 w 3242642"/>
              <a:gd name="connsiteY26" fmla="*/ 1051083 h 4954284"/>
              <a:gd name="connsiteX27" fmla="*/ 1933731 w 3242642"/>
              <a:gd name="connsiteY27" fmla="*/ 1111043 h 4954284"/>
              <a:gd name="connsiteX28" fmla="*/ 1948721 w 3242642"/>
              <a:gd name="connsiteY28" fmla="*/ 1156014 h 4954284"/>
              <a:gd name="connsiteX29" fmla="*/ 1978702 w 3242642"/>
              <a:gd name="connsiteY29" fmla="*/ 1275935 h 4954284"/>
              <a:gd name="connsiteX30" fmla="*/ 2113613 w 3242642"/>
              <a:gd name="connsiteY30" fmla="*/ 1395856 h 4954284"/>
              <a:gd name="connsiteX31" fmla="*/ 2143593 w 3242642"/>
              <a:gd name="connsiteY31" fmla="*/ 1500788 h 4954284"/>
              <a:gd name="connsiteX32" fmla="*/ 2158584 w 3242642"/>
              <a:gd name="connsiteY32" fmla="*/ 1620709 h 4954284"/>
              <a:gd name="connsiteX33" fmla="*/ 2173574 w 3242642"/>
              <a:gd name="connsiteY33" fmla="*/ 1755620 h 4954284"/>
              <a:gd name="connsiteX34" fmla="*/ 2248525 w 3242642"/>
              <a:gd name="connsiteY34" fmla="*/ 1830571 h 4954284"/>
              <a:gd name="connsiteX35" fmla="*/ 2278505 w 3242642"/>
              <a:gd name="connsiteY35" fmla="*/ 1920512 h 4954284"/>
              <a:gd name="connsiteX36" fmla="*/ 2353456 w 3242642"/>
              <a:gd name="connsiteY36" fmla="*/ 1995463 h 4954284"/>
              <a:gd name="connsiteX37" fmla="*/ 2368446 w 3242642"/>
              <a:gd name="connsiteY37" fmla="*/ 2040433 h 4954284"/>
              <a:gd name="connsiteX38" fmla="*/ 2458387 w 3242642"/>
              <a:gd name="connsiteY38" fmla="*/ 2145365 h 4954284"/>
              <a:gd name="connsiteX39" fmla="*/ 2518348 w 3242642"/>
              <a:gd name="connsiteY39" fmla="*/ 2190335 h 4954284"/>
              <a:gd name="connsiteX40" fmla="*/ 2623279 w 3242642"/>
              <a:gd name="connsiteY40" fmla="*/ 2220315 h 4954284"/>
              <a:gd name="connsiteX41" fmla="*/ 2998033 w 3242642"/>
              <a:gd name="connsiteY41" fmla="*/ 2250296 h 4954284"/>
              <a:gd name="connsiteX42" fmla="*/ 3117954 w 3242642"/>
              <a:gd name="connsiteY42" fmla="*/ 2295266 h 4954284"/>
              <a:gd name="connsiteX43" fmla="*/ 3147934 w 3242642"/>
              <a:gd name="connsiteY43" fmla="*/ 2325247 h 4954284"/>
              <a:gd name="connsiteX44" fmla="*/ 3207895 w 3242642"/>
              <a:gd name="connsiteY44" fmla="*/ 2340237 h 4954284"/>
              <a:gd name="connsiteX45" fmla="*/ 3237875 w 3242642"/>
              <a:gd name="connsiteY45" fmla="*/ 2385207 h 4954284"/>
              <a:gd name="connsiteX46" fmla="*/ 3192905 w 3242642"/>
              <a:gd name="connsiteY46" fmla="*/ 2505129 h 4954284"/>
              <a:gd name="connsiteX47" fmla="*/ 3147934 w 3242642"/>
              <a:gd name="connsiteY47" fmla="*/ 2535109 h 4954284"/>
              <a:gd name="connsiteX48" fmla="*/ 3072984 w 3242642"/>
              <a:gd name="connsiteY48" fmla="*/ 2610060 h 4954284"/>
              <a:gd name="connsiteX49" fmla="*/ 3043003 w 3242642"/>
              <a:gd name="connsiteY49" fmla="*/ 2640040 h 4954284"/>
              <a:gd name="connsiteX50" fmla="*/ 2968052 w 3242642"/>
              <a:gd name="connsiteY50" fmla="*/ 2655030 h 4954284"/>
              <a:gd name="connsiteX51" fmla="*/ 2908092 w 3242642"/>
              <a:gd name="connsiteY51" fmla="*/ 2685011 h 4954284"/>
              <a:gd name="connsiteX52" fmla="*/ 2863121 w 3242642"/>
              <a:gd name="connsiteY52" fmla="*/ 2700001 h 4954284"/>
              <a:gd name="connsiteX53" fmla="*/ 2818151 w 3242642"/>
              <a:gd name="connsiteY53" fmla="*/ 2729981 h 4954284"/>
              <a:gd name="connsiteX54" fmla="*/ 2788170 w 3242642"/>
              <a:gd name="connsiteY54" fmla="*/ 2774952 h 4954284"/>
              <a:gd name="connsiteX55" fmla="*/ 2683239 w 3242642"/>
              <a:gd name="connsiteY55" fmla="*/ 2849902 h 4954284"/>
              <a:gd name="connsiteX56" fmla="*/ 2653259 w 3242642"/>
              <a:gd name="connsiteY56" fmla="*/ 2879883 h 4954284"/>
              <a:gd name="connsiteX57" fmla="*/ 2578308 w 3242642"/>
              <a:gd name="connsiteY57" fmla="*/ 2939843 h 4954284"/>
              <a:gd name="connsiteX58" fmla="*/ 2563318 w 3242642"/>
              <a:gd name="connsiteY58" fmla="*/ 2984814 h 4954284"/>
              <a:gd name="connsiteX59" fmla="*/ 2653259 w 3242642"/>
              <a:gd name="connsiteY59" fmla="*/ 3119725 h 4954284"/>
              <a:gd name="connsiteX60" fmla="*/ 2698230 w 3242642"/>
              <a:gd name="connsiteY60" fmla="*/ 3164696 h 4954284"/>
              <a:gd name="connsiteX61" fmla="*/ 2683239 w 3242642"/>
              <a:gd name="connsiteY61" fmla="*/ 3254637 h 4954284"/>
              <a:gd name="connsiteX62" fmla="*/ 2623279 w 3242642"/>
              <a:gd name="connsiteY62" fmla="*/ 3344578 h 4954284"/>
              <a:gd name="connsiteX63" fmla="*/ 2503357 w 3242642"/>
              <a:gd name="connsiteY63" fmla="*/ 3449509 h 4954284"/>
              <a:gd name="connsiteX64" fmla="*/ 2458387 w 3242642"/>
              <a:gd name="connsiteY64" fmla="*/ 3464499 h 4954284"/>
              <a:gd name="connsiteX65" fmla="*/ 2368446 w 3242642"/>
              <a:gd name="connsiteY65" fmla="*/ 3524460 h 4954284"/>
              <a:gd name="connsiteX66" fmla="*/ 2323475 w 3242642"/>
              <a:gd name="connsiteY66" fmla="*/ 3554440 h 4954284"/>
              <a:gd name="connsiteX67" fmla="*/ 2323475 w 3242642"/>
              <a:gd name="connsiteY67" fmla="*/ 3689352 h 4954284"/>
              <a:gd name="connsiteX68" fmla="*/ 2353456 w 3242642"/>
              <a:gd name="connsiteY68" fmla="*/ 3719332 h 4954284"/>
              <a:gd name="connsiteX69" fmla="*/ 2443397 w 3242642"/>
              <a:gd name="connsiteY69" fmla="*/ 3779292 h 4954284"/>
              <a:gd name="connsiteX70" fmla="*/ 2488367 w 3242642"/>
              <a:gd name="connsiteY70" fmla="*/ 3809273 h 4954284"/>
              <a:gd name="connsiteX71" fmla="*/ 2518348 w 3242642"/>
              <a:gd name="connsiteY71" fmla="*/ 3839253 h 4954284"/>
              <a:gd name="connsiteX72" fmla="*/ 2578308 w 3242642"/>
              <a:gd name="connsiteY72" fmla="*/ 3929194 h 4954284"/>
              <a:gd name="connsiteX73" fmla="*/ 2668249 w 3242642"/>
              <a:gd name="connsiteY73" fmla="*/ 4019135 h 4954284"/>
              <a:gd name="connsiteX74" fmla="*/ 2653259 w 3242642"/>
              <a:gd name="connsiteY74" fmla="*/ 4064106 h 4954284"/>
              <a:gd name="connsiteX75" fmla="*/ 2593298 w 3242642"/>
              <a:gd name="connsiteY75" fmla="*/ 4094086 h 4954284"/>
              <a:gd name="connsiteX76" fmla="*/ 2413416 w 3242642"/>
              <a:gd name="connsiteY76" fmla="*/ 4124066 h 4954284"/>
              <a:gd name="connsiteX77" fmla="*/ 2383436 w 3242642"/>
              <a:gd name="connsiteY77" fmla="*/ 4154047 h 4954284"/>
              <a:gd name="connsiteX78" fmla="*/ 2308485 w 3242642"/>
              <a:gd name="connsiteY78" fmla="*/ 4169037 h 4954284"/>
              <a:gd name="connsiteX79" fmla="*/ 2113613 w 3242642"/>
              <a:gd name="connsiteY79" fmla="*/ 4199017 h 4954284"/>
              <a:gd name="connsiteX80" fmla="*/ 2068643 w 3242642"/>
              <a:gd name="connsiteY80" fmla="*/ 4303948 h 4954284"/>
              <a:gd name="connsiteX81" fmla="*/ 2023672 w 3242642"/>
              <a:gd name="connsiteY81" fmla="*/ 4408879 h 4954284"/>
              <a:gd name="connsiteX82" fmla="*/ 1978702 w 3242642"/>
              <a:gd name="connsiteY82" fmla="*/ 4648722 h 4954284"/>
              <a:gd name="connsiteX83" fmla="*/ 1948721 w 3242642"/>
              <a:gd name="connsiteY83" fmla="*/ 4693692 h 4954284"/>
              <a:gd name="connsiteX84" fmla="*/ 1933731 w 3242642"/>
              <a:gd name="connsiteY84" fmla="*/ 4753653 h 4954284"/>
              <a:gd name="connsiteX85" fmla="*/ 1903751 w 3242642"/>
              <a:gd name="connsiteY85" fmla="*/ 4798624 h 4954284"/>
              <a:gd name="connsiteX86" fmla="*/ 1858780 w 3242642"/>
              <a:gd name="connsiteY86" fmla="*/ 4933535 h 4954284"/>
              <a:gd name="connsiteX87" fmla="*/ 1663908 w 3242642"/>
              <a:gd name="connsiteY87" fmla="*/ 4888565 h 4954284"/>
              <a:gd name="connsiteX88" fmla="*/ 1663908 w 3242642"/>
              <a:gd name="connsiteY88" fmla="*/ 4858584 h 49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42642" h="4954284">
                <a:moveTo>
                  <a:pt x="0" y="391515"/>
                </a:moveTo>
                <a:cubicBezTo>
                  <a:pt x="42993" y="387216"/>
                  <a:pt x="140849" y="388546"/>
                  <a:pt x="194872" y="361535"/>
                </a:cubicBezTo>
                <a:cubicBezTo>
                  <a:pt x="266849" y="325547"/>
                  <a:pt x="221504" y="317042"/>
                  <a:pt x="329784" y="301574"/>
                </a:cubicBezTo>
                <a:cubicBezTo>
                  <a:pt x="455110" y="283670"/>
                  <a:pt x="400438" y="295153"/>
                  <a:pt x="494675" y="271594"/>
                </a:cubicBezTo>
                <a:cubicBezTo>
                  <a:pt x="554636" y="276591"/>
                  <a:pt x="616584" y="270480"/>
                  <a:pt x="674557" y="286584"/>
                </a:cubicBezTo>
                <a:cubicBezTo>
                  <a:pt x="709274" y="296228"/>
                  <a:pt x="730315" y="335151"/>
                  <a:pt x="764498" y="346545"/>
                </a:cubicBezTo>
                <a:lnTo>
                  <a:pt x="809469" y="361535"/>
                </a:lnTo>
                <a:cubicBezTo>
                  <a:pt x="854439" y="356538"/>
                  <a:pt x="901857" y="362008"/>
                  <a:pt x="944380" y="346545"/>
                </a:cubicBezTo>
                <a:cubicBezTo>
                  <a:pt x="981247" y="333139"/>
                  <a:pt x="970311" y="279452"/>
                  <a:pt x="989351" y="256604"/>
                </a:cubicBezTo>
                <a:cubicBezTo>
                  <a:pt x="1005345" y="237411"/>
                  <a:pt x="1030118" y="227627"/>
                  <a:pt x="1049311" y="211633"/>
                </a:cubicBezTo>
                <a:cubicBezTo>
                  <a:pt x="1060168" y="202585"/>
                  <a:pt x="1067533" y="189492"/>
                  <a:pt x="1079292" y="181653"/>
                </a:cubicBezTo>
                <a:cubicBezTo>
                  <a:pt x="1131689" y="146722"/>
                  <a:pt x="1141536" y="153163"/>
                  <a:pt x="1199213" y="136683"/>
                </a:cubicBezTo>
                <a:cubicBezTo>
                  <a:pt x="1214406" y="132342"/>
                  <a:pt x="1229194" y="126689"/>
                  <a:pt x="1244184" y="121692"/>
                </a:cubicBezTo>
                <a:cubicBezTo>
                  <a:pt x="1303894" y="32127"/>
                  <a:pt x="1238685" y="110001"/>
                  <a:pt x="1319134" y="61732"/>
                </a:cubicBezTo>
                <a:cubicBezTo>
                  <a:pt x="1422022" y="0"/>
                  <a:pt x="1266687" y="59230"/>
                  <a:pt x="1394085" y="16761"/>
                </a:cubicBezTo>
                <a:cubicBezTo>
                  <a:pt x="1439955" y="28229"/>
                  <a:pt x="1464509" y="27226"/>
                  <a:pt x="1499016" y="61732"/>
                </a:cubicBezTo>
                <a:cubicBezTo>
                  <a:pt x="1566820" y="129535"/>
                  <a:pt x="1486420" y="92510"/>
                  <a:pt x="1573967" y="121692"/>
                </a:cubicBezTo>
                <a:cubicBezTo>
                  <a:pt x="1613941" y="116695"/>
                  <a:pt x="1656029" y="120469"/>
                  <a:pt x="1693889" y="106702"/>
                </a:cubicBezTo>
                <a:cubicBezTo>
                  <a:pt x="1787243" y="72755"/>
                  <a:pt x="1690927" y="29778"/>
                  <a:pt x="1783830" y="91712"/>
                </a:cubicBezTo>
                <a:cubicBezTo>
                  <a:pt x="1787054" y="107833"/>
                  <a:pt x="1799982" y="188585"/>
                  <a:pt x="1813810" y="211633"/>
                </a:cubicBezTo>
                <a:cubicBezTo>
                  <a:pt x="1821081" y="223752"/>
                  <a:pt x="1833797" y="231620"/>
                  <a:pt x="1843790" y="241614"/>
                </a:cubicBezTo>
                <a:cubicBezTo>
                  <a:pt x="1848787" y="276591"/>
                  <a:pt x="1850835" y="312118"/>
                  <a:pt x="1858780" y="346545"/>
                </a:cubicBezTo>
                <a:cubicBezTo>
                  <a:pt x="1865886" y="377338"/>
                  <a:pt x="1888761" y="436486"/>
                  <a:pt x="1888761" y="436486"/>
                </a:cubicBezTo>
                <a:cubicBezTo>
                  <a:pt x="1893758" y="466466"/>
                  <a:pt x="1897158" y="496757"/>
                  <a:pt x="1903751" y="526427"/>
                </a:cubicBezTo>
                <a:cubicBezTo>
                  <a:pt x="1907179" y="541852"/>
                  <a:pt x="1918741" y="555596"/>
                  <a:pt x="1918741" y="571397"/>
                </a:cubicBezTo>
                <a:cubicBezTo>
                  <a:pt x="1918741" y="733419"/>
                  <a:pt x="1920424" y="716252"/>
                  <a:pt x="1888761" y="811240"/>
                </a:cubicBezTo>
                <a:cubicBezTo>
                  <a:pt x="1893758" y="891188"/>
                  <a:pt x="1891869" y="971866"/>
                  <a:pt x="1903751" y="1051083"/>
                </a:cubicBezTo>
                <a:cubicBezTo>
                  <a:pt x="1907066" y="1073182"/>
                  <a:pt x="1924929" y="1090504"/>
                  <a:pt x="1933731" y="1111043"/>
                </a:cubicBezTo>
                <a:cubicBezTo>
                  <a:pt x="1939955" y="1125567"/>
                  <a:pt x="1944889" y="1140685"/>
                  <a:pt x="1948721" y="1156014"/>
                </a:cubicBezTo>
                <a:cubicBezTo>
                  <a:pt x="1950005" y="1161149"/>
                  <a:pt x="1966076" y="1259701"/>
                  <a:pt x="1978702" y="1275935"/>
                </a:cubicBezTo>
                <a:cubicBezTo>
                  <a:pt x="2033993" y="1347022"/>
                  <a:pt x="2053502" y="1355782"/>
                  <a:pt x="2113613" y="1395856"/>
                </a:cubicBezTo>
                <a:cubicBezTo>
                  <a:pt x="2125494" y="1431500"/>
                  <a:pt x="2137318" y="1463142"/>
                  <a:pt x="2143593" y="1500788"/>
                </a:cubicBezTo>
                <a:cubicBezTo>
                  <a:pt x="2150216" y="1540525"/>
                  <a:pt x="2153877" y="1580700"/>
                  <a:pt x="2158584" y="1620709"/>
                </a:cubicBezTo>
                <a:cubicBezTo>
                  <a:pt x="2163871" y="1665646"/>
                  <a:pt x="2155750" y="1714031"/>
                  <a:pt x="2173574" y="1755620"/>
                </a:cubicBezTo>
                <a:cubicBezTo>
                  <a:pt x="2187492" y="1788095"/>
                  <a:pt x="2248525" y="1830571"/>
                  <a:pt x="2248525" y="1830571"/>
                </a:cubicBezTo>
                <a:cubicBezTo>
                  <a:pt x="2258518" y="1860551"/>
                  <a:pt x="2256159" y="1898166"/>
                  <a:pt x="2278505" y="1920512"/>
                </a:cubicBezTo>
                <a:lnTo>
                  <a:pt x="2353456" y="1995463"/>
                </a:lnTo>
                <a:cubicBezTo>
                  <a:pt x="2358453" y="2010453"/>
                  <a:pt x="2361380" y="2026300"/>
                  <a:pt x="2368446" y="2040433"/>
                </a:cubicBezTo>
                <a:cubicBezTo>
                  <a:pt x="2386575" y="2076690"/>
                  <a:pt x="2428880" y="2123235"/>
                  <a:pt x="2458387" y="2145365"/>
                </a:cubicBezTo>
                <a:cubicBezTo>
                  <a:pt x="2478374" y="2160355"/>
                  <a:pt x="2496656" y="2177940"/>
                  <a:pt x="2518348" y="2190335"/>
                </a:cubicBezTo>
                <a:cubicBezTo>
                  <a:pt x="2531957" y="2198112"/>
                  <a:pt x="2614363" y="2219393"/>
                  <a:pt x="2623279" y="2220315"/>
                </a:cubicBezTo>
                <a:cubicBezTo>
                  <a:pt x="2747931" y="2233210"/>
                  <a:pt x="2998033" y="2250296"/>
                  <a:pt x="2998033" y="2250296"/>
                </a:cubicBezTo>
                <a:cubicBezTo>
                  <a:pt x="3127076" y="2336324"/>
                  <a:pt x="2936420" y="2217465"/>
                  <a:pt x="3117954" y="2295266"/>
                </a:cubicBezTo>
                <a:cubicBezTo>
                  <a:pt x="3130944" y="2300833"/>
                  <a:pt x="3135293" y="2318926"/>
                  <a:pt x="3147934" y="2325247"/>
                </a:cubicBezTo>
                <a:cubicBezTo>
                  <a:pt x="3166361" y="2334461"/>
                  <a:pt x="3187908" y="2335240"/>
                  <a:pt x="3207895" y="2340237"/>
                </a:cubicBezTo>
                <a:cubicBezTo>
                  <a:pt x="3217888" y="2355227"/>
                  <a:pt x="3235640" y="2367330"/>
                  <a:pt x="3237875" y="2385207"/>
                </a:cubicBezTo>
                <a:cubicBezTo>
                  <a:pt x="3242642" y="2423340"/>
                  <a:pt x="3220549" y="2477485"/>
                  <a:pt x="3192905" y="2505129"/>
                </a:cubicBezTo>
                <a:cubicBezTo>
                  <a:pt x="3180166" y="2517868"/>
                  <a:pt x="3162924" y="2525116"/>
                  <a:pt x="3147934" y="2535109"/>
                </a:cubicBezTo>
                <a:cubicBezTo>
                  <a:pt x="3096541" y="2612198"/>
                  <a:pt x="3144363" y="2552957"/>
                  <a:pt x="3072984" y="2610060"/>
                </a:cubicBezTo>
                <a:cubicBezTo>
                  <a:pt x="3061948" y="2618889"/>
                  <a:pt x="3055993" y="2634473"/>
                  <a:pt x="3043003" y="2640040"/>
                </a:cubicBezTo>
                <a:cubicBezTo>
                  <a:pt x="3019585" y="2650076"/>
                  <a:pt x="2993036" y="2650033"/>
                  <a:pt x="2968052" y="2655030"/>
                </a:cubicBezTo>
                <a:cubicBezTo>
                  <a:pt x="2948065" y="2665024"/>
                  <a:pt x="2928631" y="2676208"/>
                  <a:pt x="2908092" y="2685011"/>
                </a:cubicBezTo>
                <a:cubicBezTo>
                  <a:pt x="2893568" y="2691235"/>
                  <a:pt x="2877254" y="2692935"/>
                  <a:pt x="2863121" y="2700001"/>
                </a:cubicBezTo>
                <a:cubicBezTo>
                  <a:pt x="2847007" y="2708058"/>
                  <a:pt x="2833141" y="2719988"/>
                  <a:pt x="2818151" y="2729981"/>
                </a:cubicBezTo>
                <a:cubicBezTo>
                  <a:pt x="2808157" y="2744971"/>
                  <a:pt x="2800909" y="2762213"/>
                  <a:pt x="2788170" y="2774952"/>
                </a:cubicBezTo>
                <a:cubicBezTo>
                  <a:pt x="2745963" y="2817159"/>
                  <a:pt x="2725802" y="2815851"/>
                  <a:pt x="2683239" y="2849902"/>
                </a:cubicBezTo>
                <a:cubicBezTo>
                  <a:pt x="2672203" y="2858731"/>
                  <a:pt x="2664295" y="2871054"/>
                  <a:pt x="2653259" y="2879883"/>
                </a:cubicBezTo>
                <a:cubicBezTo>
                  <a:pt x="2558698" y="2955533"/>
                  <a:pt x="2650707" y="2867447"/>
                  <a:pt x="2578308" y="2939843"/>
                </a:cubicBezTo>
                <a:cubicBezTo>
                  <a:pt x="2573311" y="2954833"/>
                  <a:pt x="2563318" y="2969013"/>
                  <a:pt x="2563318" y="2984814"/>
                </a:cubicBezTo>
                <a:cubicBezTo>
                  <a:pt x="2563318" y="3055492"/>
                  <a:pt x="2604145" y="3070611"/>
                  <a:pt x="2653259" y="3119725"/>
                </a:cubicBezTo>
                <a:lnTo>
                  <a:pt x="2698230" y="3164696"/>
                </a:lnTo>
                <a:cubicBezTo>
                  <a:pt x="2693233" y="3194676"/>
                  <a:pt x="2694929" y="3226581"/>
                  <a:pt x="2683239" y="3254637"/>
                </a:cubicBezTo>
                <a:cubicBezTo>
                  <a:pt x="2669381" y="3287897"/>
                  <a:pt x="2648757" y="3319100"/>
                  <a:pt x="2623279" y="3344578"/>
                </a:cubicBezTo>
                <a:cubicBezTo>
                  <a:pt x="2584202" y="3383655"/>
                  <a:pt x="2552938" y="3424719"/>
                  <a:pt x="2503357" y="3449509"/>
                </a:cubicBezTo>
                <a:cubicBezTo>
                  <a:pt x="2489224" y="3456575"/>
                  <a:pt x="2472199" y="3456825"/>
                  <a:pt x="2458387" y="3464499"/>
                </a:cubicBezTo>
                <a:cubicBezTo>
                  <a:pt x="2426889" y="3481998"/>
                  <a:pt x="2398426" y="3504473"/>
                  <a:pt x="2368446" y="3524460"/>
                </a:cubicBezTo>
                <a:lnTo>
                  <a:pt x="2323475" y="3554440"/>
                </a:lnTo>
                <a:cubicBezTo>
                  <a:pt x="2304252" y="3612109"/>
                  <a:pt x="2295541" y="3614863"/>
                  <a:pt x="2323475" y="3689352"/>
                </a:cubicBezTo>
                <a:cubicBezTo>
                  <a:pt x="2328437" y="3702585"/>
                  <a:pt x="2342150" y="3710852"/>
                  <a:pt x="2353456" y="3719332"/>
                </a:cubicBezTo>
                <a:cubicBezTo>
                  <a:pt x="2382282" y="3740951"/>
                  <a:pt x="2413417" y="3759305"/>
                  <a:pt x="2443397" y="3779292"/>
                </a:cubicBezTo>
                <a:cubicBezTo>
                  <a:pt x="2458387" y="3789285"/>
                  <a:pt x="2475628" y="3796534"/>
                  <a:pt x="2488367" y="3809273"/>
                </a:cubicBezTo>
                <a:cubicBezTo>
                  <a:pt x="2498361" y="3819266"/>
                  <a:pt x="2509868" y="3827947"/>
                  <a:pt x="2518348" y="3839253"/>
                </a:cubicBezTo>
                <a:cubicBezTo>
                  <a:pt x="2539967" y="3868078"/>
                  <a:pt x="2549483" y="3907575"/>
                  <a:pt x="2578308" y="3929194"/>
                </a:cubicBezTo>
                <a:cubicBezTo>
                  <a:pt x="2652682" y="3984974"/>
                  <a:pt x="2624410" y="3953377"/>
                  <a:pt x="2668249" y="4019135"/>
                </a:cubicBezTo>
                <a:cubicBezTo>
                  <a:pt x="2663252" y="4034125"/>
                  <a:pt x="2664432" y="4052933"/>
                  <a:pt x="2653259" y="4064106"/>
                </a:cubicBezTo>
                <a:cubicBezTo>
                  <a:pt x="2637458" y="4079907"/>
                  <a:pt x="2613837" y="4085284"/>
                  <a:pt x="2593298" y="4094086"/>
                </a:cubicBezTo>
                <a:cubicBezTo>
                  <a:pt x="2531770" y="4120455"/>
                  <a:pt x="2488525" y="4115721"/>
                  <a:pt x="2413416" y="4124066"/>
                </a:cubicBezTo>
                <a:cubicBezTo>
                  <a:pt x="2403423" y="4134060"/>
                  <a:pt x="2396426" y="4148480"/>
                  <a:pt x="2383436" y="4154047"/>
                </a:cubicBezTo>
                <a:cubicBezTo>
                  <a:pt x="2360018" y="4164084"/>
                  <a:pt x="2333617" y="4164848"/>
                  <a:pt x="2308485" y="4169037"/>
                </a:cubicBezTo>
                <a:cubicBezTo>
                  <a:pt x="2243658" y="4179841"/>
                  <a:pt x="2178570" y="4189024"/>
                  <a:pt x="2113613" y="4199017"/>
                </a:cubicBezTo>
                <a:cubicBezTo>
                  <a:pt x="2070580" y="4371154"/>
                  <a:pt x="2130753" y="4159026"/>
                  <a:pt x="2068643" y="4303948"/>
                </a:cubicBezTo>
                <a:cubicBezTo>
                  <a:pt x="2010564" y="4439465"/>
                  <a:pt x="2098938" y="4295980"/>
                  <a:pt x="2023672" y="4408879"/>
                </a:cubicBezTo>
                <a:cubicBezTo>
                  <a:pt x="2018398" y="4461622"/>
                  <a:pt x="2016469" y="4592074"/>
                  <a:pt x="1978702" y="4648722"/>
                </a:cubicBezTo>
                <a:lnTo>
                  <a:pt x="1948721" y="4693692"/>
                </a:lnTo>
                <a:cubicBezTo>
                  <a:pt x="1943724" y="4713679"/>
                  <a:pt x="1941846" y="4734717"/>
                  <a:pt x="1933731" y="4753653"/>
                </a:cubicBezTo>
                <a:cubicBezTo>
                  <a:pt x="1926634" y="4770212"/>
                  <a:pt x="1908928" y="4781368"/>
                  <a:pt x="1903751" y="4798624"/>
                </a:cubicBezTo>
                <a:cubicBezTo>
                  <a:pt x="1860067" y="4944241"/>
                  <a:pt x="1924423" y="4867894"/>
                  <a:pt x="1858780" y="4933535"/>
                </a:cubicBezTo>
                <a:cubicBezTo>
                  <a:pt x="1820972" y="4930098"/>
                  <a:pt x="1696768" y="4954284"/>
                  <a:pt x="1663908" y="4888565"/>
                </a:cubicBezTo>
                <a:cubicBezTo>
                  <a:pt x="1659439" y="4879626"/>
                  <a:pt x="1663908" y="4868578"/>
                  <a:pt x="1663908" y="485858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86203" y="5660540"/>
            <a:ext cx="490177" cy="368420"/>
          </a:xfrm>
          <a:custGeom>
            <a:avLst/>
            <a:gdLst>
              <a:gd name="connsiteX0" fmla="*/ 449705 w 490177"/>
              <a:gd name="connsiteY0" fmla="*/ 290555 h 368420"/>
              <a:gd name="connsiteX1" fmla="*/ 299804 w 490177"/>
              <a:gd name="connsiteY1" fmla="*/ 275565 h 368420"/>
              <a:gd name="connsiteX2" fmla="*/ 254833 w 490177"/>
              <a:gd name="connsiteY2" fmla="*/ 260575 h 368420"/>
              <a:gd name="connsiteX3" fmla="*/ 209863 w 490177"/>
              <a:gd name="connsiteY3" fmla="*/ 275565 h 368420"/>
              <a:gd name="connsiteX4" fmla="*/ 149902 w 490177"/>
              <a:gd name="connsiteY4" fmla="*/ 365506 h 368420"/>
              <a:gd name="connsiteX5" fmla="*/ 89941 w 490177"/>
              <a:gd name="connsiteY5" fmla="*/ 350516 h 368420"/>
              <a:gd name="connsiteX6" fmla="*/ 74951 w 490177"/>
              <a:gd name="connsiteY6" fmla="*/ 305545 h 368420"/>
              <a:gd name="connsiteX7" fmla="*/ 74951 w 490177"/>
              <a:gd name="connsiteY7" fmla="*/ 185624 h 368420"/>
              <a:gd name="connsiteX8" fmla="*/ 29981 w 490177"/>
              <a:gd name="connsiteY8" fmla="*/ 155644 h 368420"/>
              <a:gd name="connsiteX9" fmla="*/ 0 w 490177"/>
              <a:gd name="connsiteY9" fmla="*/ 125663 h 368420"/>
              <a:gd name="connsiteX10" fmla="*/ 14990 w 490177"/>
              <a:gd name="connsiteY10" fmla="*/ 80693 h 368420"/>
              <a:gd name="connsiteX11" fmla="*/ 59961 w 490177"/>
              <a:gd name="connsiteY11" fmla="*/ 65703 h 368420"/>
              <a:gd name="connsiteX12" fmla="*/ 194872 w 490177"/>
              <a:gd name="connsiteY12" fmla="*/ 35722 h 368420"/>
              <a:gd name="connsiteX13" fmla="*/ 224853 w 490177"/>
              <a:gd name="connsiteY13" fmla="*/ 5742 h 368420"/>
              <a:gd name="connsiteX14" fmla="*/ 374754 w 490177"/>
              <a:gd name="connsiteY14" fmla="*/ 35722 h 368420"/>
              <a:gd name="connsiteX15" fmla="*/ 419725 w 490177"/>
              <a:gd name="connsiteY15" fmla="*/ 65703 h 368420"/>
              <a:gd name="connsiteX16" fmla="*/ 329784 w 490177"/>
              <a:gd name="connsiteY16" fmla="*/ 125663 h 368420"/>
              <a:gd name="connsiteX17" fmla="*/ 344774 w 490177"/>
              <a:gd name="connsiteY17" fmla="*/ 185624 h 368420"/>
              <a:gd name="connsiteX18" fmla="*/ 404735 w 490177"/>
              <a:gd name="connsiteY18" fmla="*/ 230594 h 368420"/>
              <a:gd name="connsiteX19" fmla="*/ 479686 w 490177"/>
              <a:gd name="connsiteY19" fmla="*/ 290555 h 368420"/>
              <a:gd name="connsiteX20" fmla="*/ 299804 w 490177"/>
              <a:gd name="connsiteY20" fmla="*/ 305545 h 368420"/>
              <a:gd name="connsiteX21" fmla="*/ 299804 w 490177"/>
              <a:gd name="connsiteY21" fmla="*/ 260575 h 368420"/>
              <a:gd name="connsiteX22" fmla="*/ 299804 w 490177"/>
              <a:gd name="connsiteY22" fmla="*/ 260575 h 3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0177" h="368420">
                <a:moveTo>
                  <a:pt x="449705" y="290555"/>
                </a:moveTo>
                <a:cubicBezTo>
                  <a:pt x="399738" y="285558"/>
                  <a:pt x="349436" y="283201"/>
                  <a:pt x="299804" y="275565"/>
                </a:cubicBezTo>
                <a:cubicBezTo>
                  <a:pt x="284187" y="273162"/>
                  <a:pt x="270634" y="260575"/>
                  <a:pt x="254833" y="260575"/>
                </a:cubicBezTo>
                <a:cubicBezTo>
                  <a:pt x="239032" y="260575"/>
                  <a:pt x="224853" y="270568"/>
                  <a:pt x="209863" y="275565"/>
                </a:cubicBezTo>
                <a:cubicBezTo>
                  <a:pt x="200149" y="314420"/>
                  <a:pt x="203579" y="357838"/>
                  <a:pt x="149902" y="365506"/>
                </a:cubicBezTo>
                <a:cubicBezTo>
                  <a:pt x="129507" y="368420"/>
                  <a:pt x="109928" y="355513"/>
                  <a:pt x="89941" y="350516"/>
                </a:cubicBezTo>
                <a:cubicBezTo>
                  <a:pt x="84944" y="335526"/>
                  <a:pt x="74951" y="321346"/>
                  <a:pt x="74951" y="305545"/>
                </a:cubicBezTo>
                <a:cubicBezTo>
                  <a:pt x="74951" y="232531"/>
                  <a:pt x="130202" y="282315"/>
                  <a:pt x="74951" y="185624"/>
                </a:cubicBezTo>
                <a:cubicBezTo>
                  <a:pt x="66013" y="169982"/>
                  <a:pt x="44049" y="166898"/>
                  <a:pt x="29981" y="155644"/>
                </a:cubicBezTo>
                <a:cubicBezTo>
                  <a:pt x="18945" y="146815"/>
                  <a:pt x="9994" y="135657"/>
                  <a:pt x="0" y="125663"/>
                </a:cubicBezTo>
                <a:cubicBezTo>
                  <a:pt x="4997" y="110673"/>
                  <a:pt x="3817" y="91866"/>
                  <a:pt x="14990" y="80693"/>
                </a:cubicBezTo>
                <a:cubicBezTo>
                  <a:pt x="26163" y="69520"/>
                  <a:pt x="44536" y="69131"/>
                  <a:pt x="59961" y="65703"/>
                </a:cubicBezTo>
                <a:cubicBezTo>
                  <a:pt x="218248" y="30527"/>
                  <a:pt x="93639" y="69466"/>
                  <a:pt x="194872" y="35722"/>
                </a:cubicBezTo>
                <a:cubicBezTo>
                  <a:pt x="204866" y="25729"/>
                  <a:pt x="210806" y="7303"/>
                  <a:pt x="224853" y="5742"/>
                </a:cubicBezTo>
                <a:cubicBezTo>
                  <a:pt x="276528" y="0"/>
                  <a:pt x="327077" y="19830"/>
                  <a:pt x="374754" y="35722"/>
                </a:cubicBezTo>
                <a:cubicBezTo>
                  <a:pt x="389744" y="45716"/>
                  <a:pt x="419725" y="47687"/>
                  <a:pt x="419725" y="65703"/>
                </a:cubicBezTo>
                <a:cubicBezTo>
                  <a:pt x="419725" y="103131"/>
                  <a:pt x="353019" y="117918"/>
                  <a:pt x="329784" y="125663"/>
                </a:cubicBezTo>
                <a:cubicBezTo>
                  <a:pt x="334781" y="145650"/>
                  <a:pt x="332799" y="168859"/>
                  <a:pt x="344774" y="185624"/>
                </a:cubicBezTo>
                <a:cubicBezTo>
                  <a:pt x="359295" y="205954"/>
                  <a:pt x="385542" y="214600"/>
                  <a:pt x="404735" y="230594"/>
                </a:cubicBezTo>
                <a:cubicBezTo>
                  <a:pt x="490177" y="301796"/>
                  <a:pt x="368495" y="216429"/>
                  <a:pt x="479686" y="290555"/>
                </a:cubicBezTo>
                <a:cubicBezTo>
                  <a:pt x="392052" y="319766"/>
                  <a:pt x="450516" y="305545"/>
                  <a:pt x="299804" y="305545"/>
                </a:cubicBezTo>
                <a:lnTo>
                  <a:pt x="299804" y="260575"/>
                </a:lnTo>
                <a:lnTo>
                  <a:pt x="299804" y="260575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72132" y="500042"/>
            <a:ext cx="107157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Выборг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785794"/>
            <a:ext cx="242889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Санкт Петербург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1214422"/>
            <a:ext cx="142876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Новгород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15140" y="2214554"/>
            <a:ext cx="1357322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Смоленск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2786058"/>
            <a:ext cx="857256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43636" y="3500438"/>
            <a:ext cx="1000132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Одесса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4071942"/>
            <a:ext cx="85725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Варна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4714884"/>
            <a:ext cx="107157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Стамбул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5357826"/>
            <a:ext cx="100013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Афины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286512" y="1214422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43702" y="2071678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929454" y="2786058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29454" y="3643314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86578" y="4286256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215206" y="4786322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000760" y="5572140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068163" y="495516"/>
            <a:ext cx="477541" cy="397963"/>
          </a:xfrm>
          <a:custGeom>
            <a:avLst/>
            <a:gdLst>
              <a:gd name="connsiteX0" fmla="*/ 347627 w 477541"/>
              <a:gd name="connsiteY0" fmla="*/ 328943 h 397963"/>
              <a:gd name="connsiteX1" fmla="*/ 377607 w 477541"/>
              <a:gd name="connsiteY1" fmla="*/ 283973 h 397963"/>
              <a:gd name="connsiteX2" fmla="*/ 452558 w 477541"/>
              <a:gd name="connsiteY2" fmla="*/ 209022 h 397963"/>
              <a:gd name="connsiteX3" fmla="*/ 377607 w 477541"/>
              <a:gd name="connsiteY3" fmla="*/ 149061 h 397963"/>
              <a:gd name="connsiteX4" fmla="*/ 287667 w 477541"/>
              <a:gd name="connsiteY4" fmla="*/ 89100 h 397963"/>
              <a:gd name="connsiteX5" fmla="*/ 257686 w 477541"/>
              <a:gd name="connsiteY5" fmla="*/ 59120 h 397963"/>
              <a:gd name="connsiteX6" fmla="*/ 62814 w 477541"/>
              <a:gd name="connsiteY6" fmla="*/ 44130 h 397963"/>
              <a:gd name="connsiteX7" fmla="*/ 17844 w 477541"/>
              <a:gd name="connsiteY7" fmla="*/ 74110 h 397963"/>
              <a:gd name="connsiteX8" fmla="*/ 107785 w 477541"/>
              <a:gd name="connsiteY8" fmla="*/ 239002 h 397963"/>
              <a:gd name="connsiteX9" fmla="*/ 152755 w 477541"/>
              <a:gd name="connsiteY9" fmla="*/ 268982 h 397963"/>
              <a:gd name="connsiteX10" fmla="*/ 182735 w 477541"/>
              <a:gd name="connsiteY10" fmla="*/ 298963 h 397963"/>
              <a:gd name="connsiteX11" fmla="*/ 197726 w 477541"/>
              <a:gd name="connsiteY11" fmla="*/ 343933 h 397963"/>
              <a:gd name="connsiteX12" fmla="*/ 347627 w 477541"/>
              <a:gd name="connsiteY12" fmla="*/ 358923 h 397963"/>
              <a:gd name="connsiteX13" fmla="*/ 347627 w 477541"/>
              <a:gd name="connsiteY13" fmla="*/ 328943 h 3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541" h="397963">
                <a:moveTo>
                  <a:pt x="347627" y="328943"/>
                </a:moveTo>
                <a:cubicBezTo>
                  <a:pt x="352624" y="316451"/>
                  <a:pt x="364868" y="296712"/>
                  <a:pt x="377607" y="283973"/>
                </a:cubicBezTo>
                <a:cubicBezTo>
                  <a:pt x="477541" y="184039"/>
                  <a:pt x="372612" y="328940"/>
                  <a:pt x="452558" y="209022"/>
                </a:cubicBezTo>
                <a:cubicBezTo>
                  <a:pt x="423411" y="121578"/>
                  <a:pt x="462862" y="197778"/>
                  <a:pt x="377607" y="149061"/>
                </a:cubicBezTo>
                <a:cubicBezTo>
                  <a:pt x="220394" y="59226"/>
                  <a:pt x="428082" y="135908"/>
                  <a:pt x="287667" y="89100"/>
                </a:cubicBezTo>
                <a:cubicBezTo>
                  <a:pt x="277673" y="79107"/>
                  <a:pt x="268722" y="67949"/>
                  <a:pt x="257686" y="59120"/>
                </a:cubicBezTo>
                <a:cubicBezTo>
                  <a:pt x="183785" y="0"/>
                  <a:pt x="194821" y="30930"/>
                  <a:pt x="62814" y="44130"/>
                </a:cubicBezTo>
                <a:cubicBezTo>
                  <a:pt x="47824" y="54123"/>
                  <a:pt x="22213" y="56632"/>
                  <a:pt x="17844" y="74110"/>
                </a:cubicBezTo>
                <a:cubicBezTo>
                  <a:pt x="0" y="145487"/>
                  <a:pt x="56263" y="204654"/>
                  <a:pt x="107785" y="239002"/>
                </a:cubicBezTo>
                <a:cubicBezTo>
                  <a:pt x="122775" y="248995"/>
                  <a:pt x="138687" y="257728"/>
                  <a:pt x="152755" y="268982"/>
                </a:cubicBezTo>
                <a:cubicBezTo>
                  <a:pt x="163791" y="277811"/>
                  <a:pt x="172742" y="288969"/>
                  <a:pt x="182735" y="298963"/>
                </a:cubicBezTo>
                <a:cubicBezTo>
                  <a:pt x="187732" y="313953"/>
                  <a:pt x="187855" y="331595"/>
                  <a:pt x="197726" y="343933"/>
                </a:cubicBezTo>
                <a:cubicBezTo>
                  <a:pt x="240950" y="397963"/>
                  <a:pt x="285940" y="367736"/>
                  <a:pt x="347627" y="358923"/>
                </a:cubicBezTo>
                <a:cubicBezTo>
                  <a:pt x="364197" y="309213"/>
                  <a:pt x="342630" y="341435"/>
                  <a:pt x="347627" y="3289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85728"/>
            <a:ext cx="235745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Ладожское озеро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557010" y="850906"/>
            <a:ext cx="1409075" cy="397286"/>
          </a:xfrm>
          <a:custGeom>
            <a:avLst/>
            <a:gdLst>
              <a:gd name="connsiteX0" fmla="*/ 0 w 1409075"/>
              <a:gd name="connsiteY0" fmla="*/ 348307 h 397286"/>
              <a:gd name="connsiteX1" fmla="*/ 59960 w 1409075"/>
              <a:gd name="connsiteY1" fmla="*/ 363297 h 397286"/>
              <a:gd name="connsiteX2" fmla="*/ 89941 w 1409075"/>
              <a:gd name="connsiteY2" fmla="*/ 393278 h 397286"/>
              <a:gd name="connsiteX3" fmla="*/ 209862 w 1409075"/>
              <a:gd name="connsiteY3" fmla="*/ 378287 h 397286"/>
              <a:gd name="connsiteX4" fmla="*/ 269823 w 1409075"/>
              <a:gd name="connsiteY4" fmla="*/ 333317 h 397286"/>
              <a:gd name="connsiteX5" fmla="*/ 389744 w 1409075"/>
              <a:gd name="connsiteY5" fmla="*/ 303337 h 397286"/>
              <a:gd name="connsiteX6" fmla="*/ 434715 w 1409075"/>
              <a:gd name="connsiteY6" fmla="*/ 273356 h 397286"/>
              <a:gd name="connsiteX7" fmla="*/ 479685 w 1409075"/>
              <a:gd name="connsiteY7" fmla="*/ 228386 h 397286"/>
              <a:gd name="connsiteX8" fmla="*/ 554636 w 1409075"/>
              <a:gd name="connsiteY8" fmla="*/ 243376 h 397286"/>
              <a:gd name="connsiteX9" fmla="*/ 599606 w 1409075"/>
              <a:gd name="connsiteY9" fmla="*/ 258366 h 397286"/>
              <a:gd name="connsiteX10" fmla="*/ 674557 w 1409075"/>
              <a:gd name="connsiteY10" fmla="*/ 273356 h 397286"/>
              <a:gd name="connsiteX11" fmla="*/ 704538 w 1409075"/>
              <a:gd name="connsiteY11" fmla="*/ 303337 h 397286"/>
              <a:gd name="connsiteX12" fmla="*/ 869429 w 1409075"/>
              <a:gd name="connsiteY12" fmla="*/ 348307 h 397286"/>
              <a:gd name="connsiteX13" fmla="*/ 959370 w 1409075"/>
              <a:gd name="connsiteY13" fmla="*/ 333317 h 397286"/>
              <a:gd name="connsiteX14" fmla="*/ 1004341 w 1409075"/>
              <a:gd name="connsiteY14" fmla="*/ 243376 h 397286"/>
              <a:gd name="connsiteX15" fmla="*/ 1034321 w 1409075"/>
              <a:gd name="connsiteY15" fmla="*/ 198405 h 397286"/>
              <a:gd name="connsiteX16" fmla="*/ 1169233 w 1409075"/>
              <a:gd name="connsiteY16" fmla="*/ 168425 h 397286"/>
              <a:gd name="connsiteX17" fmla="*/ 1304144 w 1409075"/>
              <a:gd name="connsiteY17" fmla="*/ 78484 h 397286"/>
              <a:gd name="connsiteX18" fmla="*/ 1349115 w 1409075"/>
              <a:gd name="connsiteY18" fmla="*/ 48504 h 397286"/>
              <a:gd name="connsiteX19" fmla="*/ 1409075 w 1409075"/>
              <a:gd name="connsiteY19" fmla="*/ 3533 h 3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09075" h="397286">
                <a:moveTo>
                  <a:pt x="0" y="348307"/>
                </a:moveTo>
                <a:cubicBezTo>
                  <a:pt x="19987" y="353304"/>
                  <a:pt x="41533" y="354084"/>
                  <a:pt x="59960" y="363297"/>
                </a:cubicBezTo>
                <a:cubicBezTo>
                  <a:pt x="72601" y="369618"/>
                  <a:pt x="75878" y="391872"/>
                  <a:pt x="89941" y="393278"/>
                </a:cubicBezTo>
                <a:cubicBezTo>
                  <a:pt x="130026" y="397286"/>
                  <a:pt x="169888" y="383284"/>
                  <a:pt x="209862" y="378287"/>
                </a:cubicBezTo>
                <a:cubicBezTo>
                  <a:pt x="229849" y="363297"/>
                  <a:pt x="246761" y="342926"/>
                  <a:pt x="269823" y="333317"/>
                </a:cubicBezTo>
                <a:cubicBezTo>
                  <a:pt x="307857" y="317469"/>
                  <a:pt x="389744" y="303337"/>
                  <a:pt x="389744" y="303337"/>
                </a:cubicBezTo>
                <a:cubicBezTo>
                  <a:pt x="404734" y="293343"/>
                  <a:pt x="420875" y="284890"/>
                  <a:pt x="434715" y="273356"/>
                </a:cubicBezTo>
                <a:cubicBezTo>
                  <a:pt x="451001" y="259785"/>
                  <a:pt x="459119" y="233527"/>
                  <a:pt x="479685" y="228386"/>
                </a:cubicBezTo>
                <a:cubicBezTo>
                  <a:pt x="504403" y="222207"/>
                  <a:pt x="529918" y="237197"/>
                  <a:pt x="554636" y="243376"/>
                </a:cubicBezTo>
                <a:cubicBezTo>
                  <a:pt x="569965" y="247208"/>
                  <a:pt x="584277" y="254534"/>
                  <a:pt x="599606" y="258366"/>
                </a:cubicBezTo>
                <a:cubicBezTo>
                  <a:pt x="624324" y="264545"/>
                  <a:pt x="649573" y="268359"/>
                  <a:pt x="674557" y="273356"/>
                </a:cubicBezTo>
                <a:cubicBezTo>
                  <a:pt x="684551" y="283350"/>
                  <a:pt x="691897" y="297016"/>
                  <a:pt x="704538" y="303337"/>
                </a:cubicBezTo>
                <a:cubicBezTo>
                  <a:pt x="755253" y="328694"/>
                  <a:pt x="814602" y="337342"/>
                  <a:pt x="869429" y="348307"/>
                </a:cubicBezTo>
                <a:cubicBezTo>
                  <a:pt x="899409" y="343310"/>
                  <a:pt x="930911" y="343989"/>
                  <a:pt x="959370" y="333317"/>
                </a:cubicBezTo>
                <a:cubicBezTo>
                  <a:pt x="1000455" y="317910"/>
                  <a:pt x="990973" y="274568"/>
                  <a:pt x="1004341" y="243376"/>
                </a:cubicBezTo>
                <a:cubicBezTo>
                  <a:pt x="1011438" y="226817"/>
                  <a:pt x="1020253" y="209660"/>
                  <a:pt x="1034321" y="198405"/>
                </a:cubicBezTo>
                <a:cubicBezTo>
                  <a:pt x="1053743" y="182868"/>
                  <a:pt x="1168314" y="168578"/>
                  <a:pt x="1169233" y="168425"/>
                </a:cubicBezTo>
                <a:lnTo>
                  <a:pt x="1304144" y="78484"/>
                </a:lnTo>
                <a:cubicBezTo>
                  <a:pt x="1319134" y="68491"/>
                  <a:pt x="1336376" y="61243"/>
                  <a:pt x="1349115" y="48504"/>
                </a:cubicBezTo>
                <a:cubicBezTo>
                  <a:pt x="1397618" y="0"/>
                  <a:pt x="1372886" y="3533"/>
                  <a:pt x="1409075" y="3533"/>
                </a:cubicBezTo>
              </a:path>
            </a:pathLst>
          </a:cu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5966085" y="854439"/>
            <a:ext cx="704538" cy="1354256"/>
          </a:xfrm>
          <a:custGeom>
            <a:avLst/>
            <a:gdLst>
              <a:gd name="connsiteX0" fmla="*/ 0 w 704538"/>
              <a:gd name="connsiteY0" fmla="*/ 0 h 1354256"/>
              <a:gd name="connsiteX1" fmla="*/ 74951 w 704538"/>
              <a:gd name="connsiteY1" fmla="*/ 14991 h 1354256"/>
              <a:gd name="connsiteX2" fmla="*/ 104931 w 704538"/>
              <a:gd name="connsiteY2" fmla="*/ 74951 h 1354256"/>
              <a:gd name="connsiteX3" fmla="*/ 224853 w 704538"/>
              <a:gd name="connsiteY3" fmla="*/ 149902 h 1354256"/>
              <a:gd name="connsiteX4" fmla="*/ 329784 w 704538"/>
              <a:gd name="connsiteY4" fmla="*/ 74951 h 1354256"/>
              <a:gd name="connsiteX5" fmla="*/ 374754 w 704538"/>
              <a:gd name="connsiteY5" fmla="*/ 59961 h 1354256"/>
              <a:gd name="connsiteX6" fmla="*/ 404735 w 704538"/>
              <a:gd name="connsiteY6" fmla="*/ 89941 h 1354256"/>
              <a:gd name="connsiteX7" fmla="*/ 449705 w 704538"/>
              <a:gd name="connsiteY7" fmla="*/ 239843 h 1354256"/>
              <a:gd name="connsiteX8" fmla="*/ 479685 w 704538"/>
              <a:gd name="connsiteY8" fmla="*/ 329784 h 1354256"/>
              <a:gd name="connsiteX9" fmla="*/ 509666 w 704538"/>
              <a:gd name="connsiteY9" fmla="*/ 359764 h 1354256"/>
              <a:gd name="connsiteX10" fmla="*/ 524656 w 704538"/>
              <a:gd name="connsiteY10" fmla="*/ 434715 h 1354256"/>
              <a:gd name="connsiteX11" fmla="*/ 554636 w 704538"/>
              <a:gd name="connsiteY11" fmla="*/ 1154243 h 1354256"/>
              <a:gd name="connsiteX12" fmla="*/ 629587 w 704538"/>
              <a:gd name="connsiteY12" fmla="*/ 1304145 h 1354256"/>
              <a:gd name="connsiteX13" fmla="*/ 674558 w 704538"/>
              <a:gd name="connsiteY13" fmla="*/ 1349115 h 1354256"/>
              <a:gd name="connsiteX14" fmla="*/ 704538 w 704538"/>
              <a:gd name="connsiteY14" fmla="*/ 1349115 h 135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4538" h="1354256">
                <a:moveTo>
                  <a:pt x="0" y="0"/>
                </a:moveTo>
                <a:cubicBezTo>
                  <a:pt x="24984" y="4997"/>
                  <a:pt x="54218" y="182"/>
                  <a:pt x="74951" y="14991"/>
                </a:cubicBezTo>
                <a:cubicBezTo>
                  <a:pt x="93134" y="27979"/>
                  <a:pt x="91524" y="57074"/>
                  <a:pt x="104931" y="74951"/>
                </a:cubicBezTo>
                <a:cubicBezTo>
                  <a:pt x="156528" y="143747"/>
                  <a:pt x="154184" y="132235"/>
                  <a:pt x="224853" y="149902"/>
                </a:cubicBezTo>
                <a:cubicBezTo>
                  <a:pt x="238441" y="139711"/>
                  <a:pt x="307858" y="85914"/>
                  <a:pt x="329784" y="74951"/>
                </a:cubicBezTo>
                <a:cubicBezTo>
                  <a:pt x="343917" y="67885"/>
                  <a:pt x="359764" y="64958"/>
                  <a:pt x="374754" y="59961"/>
                </a:cubicBezTo>
                <a:cubicBezTo>
                  <a:pt x="384748" y="69954"/>
                  <a:pt x="398415" y="77300"/>
                  <a:pt x="404735" y="89941"/>
                </a:cubicBezTo>
                <a:cubicBezTo>
                  <a:pt x="431233" y="142938"/>
                  <a:pt x="433567" y="186050"/>
                  <a:pt x="449705" y="239843"/>
                </a:cubicBezTo>
                <a:cubicBezTo>
                  <a:pt x="458786" y="270112"/>
                  <a:pt x="457339" y="307438"/>
                  <a:pt x="479685" y="329784"/>
                </a:cubicBezTo>
                <a:lnTo>
                  <a:pt x="509666" y="359764"/>
                </a:lnTo>
                <a:cubicBezTo>
                  <a:pt x="514663" y="384748"/>
                  <a:pt x="521679" y="409411"/>
                  <a:pt x="524656" y="434715"/>
                </a:cubicBezTo>
                <a:cubicBezTo>
                  <a:pt x="553230" y="677598"/>
                  <a:pt x="542042" y="902367"/>
                  <a:pt x="554636" y="1154243"/>
                </a:cubicBezTo>
                <a:cubicBezTo>
                  <a:pt x="557309" y="1207695"/>
                  <a:pt x="595024" y="1269583"/>
                  <a:pt x="629587" y="1304145"/>
                </a:cubicBezTo>
                <a:cubicBezTo>
                  <a:pt x="644577" y="1319135"/>
                  <a:pt x="656380" y="1338208"/>
                  <a:pt x="674558" y="1349115"/>
                </a:cubicBezTo>
                <a:cubicBezTo>
                  <a:pt x="683127" y="1354256"/>
                  <a:pt x="694545" y="1349115"/>
                  <a:pt x="704538" y="1349115"/>
                </a:cubicBezTo>
              </a:path>
            </a:pathLst>
          </a:custGeom>
          <a:ln w="952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685613" y="2218544"/>
            <a:ext cx="1109272" cy="1603948"/>
          </a:xfrm>
          <a:custGeom>
            <a:avLst/>
            <a:gdLst>
              <a:gd name="connsiteX0" fmla="*/ 0 w 1109272"/>
              <a:gd name="connsiteY0" fmla="*/ 0 h 1603948"/>
              <a:gd name="connsiteX1" fmla="*/ 14990 w 1109272"/>
              <a:gd name="connsiteY1" fmla="*/ 44971 h 1603948"/>
              <a:gd name="connsiteX2" fmla="*/ 29980 w 1109272"/>
              <a:gd name="connsiteY2" fmla="*/ 119922 h 1603948"/>
              <a:gd name="connsiteX3" fmla="*/ 59961 w 1109272"/>
              <a:gd name="connsiteY3" fmla="*/ 164892 h 1603948"/>
              <a:gd name="connsiteX4" fmla="*/ 74951 w 1109272"/>
              <a:gd name="connsiteY4" fmla="*/ 419725 h 1603948"/>
              <a:gd name="connsiteX5" fmla="*/ 164892 w 1109272"/>
              <a:gd name="connsiteY5" fmla="*/ 509666 h 1603948"/>
              <a:gd name="connsiteX6" fmla="*/ 209862 w 1109272"/>
              <a:gd name="connsiteY6" fmla="*/ 554636 h 1603948"/>
              <a:gd name="connsiteX7" fmla="*/ 224853 w 1109272"/>
              <a:gd name="connsiteY7" fmla="*/ 599607 h 1603948"/>
              <a:gd name="connsiteX8" fmla="*/ 239843 w 1109272"/>
              <a:gd name="connsiteY8" fmla="*/ 659567 h 1603948"/>
              <a:gd name="connsiteX9" fmla="*/ 284813 w 1109272"/>
              <a:gd name="connsiteY9" fmla="*/ 719528 h 1603948"/>
              <a:gd name="connsiteX10" fmla="*/ 329784 w 1109272"/>
              <a:gd name="connsiteY10" fmla="*/ 749508 h 1603948"/>
              <a:gd name="connsiteX11" fmla="*/ 404735 w 1109272"/>
              <a:gd name="connsiteY11" fmla="*/ 809469 h 1603948"/>
              <a:gd name="connsiteX12" fmla="*/ 554636 w 1109272"/>
              <a:gd name="connsiteY12" fmla="*/ 824459 h 1603948"/>
              <a:gd name="connsiteX13" fmla="*/ 749508 w 1109272"/>
              <a:gd name="connsiteY13" fmla="*/ 869430 h 1603948"/>
              <a:gd name="connsiteX14" fmla="*/ 824459 w 1109272"/>
              <a:gd name="connsiteY14" fmla="*/ 884420 h 1603948"/>
              <a:gd name="connsiteX15" fmla="*/ 974361 w 1109272"/>
              <a:gd name="connsiteY15" fmla="*/ 929390 h 1603948"/>
              <a:gd name="connsiteX16" fmla="*/ 1019331 w 1109272"/>
              <a:gd name="connsiteY16" fmla="*/ 959371 h 1603948"/>
              <a:gd name="connsiteX17" fmla="*/ 1109272 w 1109272"/>
              <a:gd name="connsiteY17" fmla="*/ 989351 h 1603948"/>
              <a:gd name="connsiteX18" fmla="*/ 1094282 w 1109272"/>
              <a:gd name="connsiteY18" fmla="*/ 1049312 h 1603948"/>
              <a:gd name="connsiteX19" fmla="*/ 1019331 w 1109272"/>
              <a:gd name="connsiteY19" fmla="*/ 1124263 h 1603948"/>
              <a:gd name="connsiteX20" fmla="*/ 974361 w 1109272"/>
              <a:gd name="connsiteY20" fmla="*/ 1214204 h 1603948"/>
              <a:gd name="connsiteX21" fmla="*/ 959371 w 1109272"/>
              <a:gd name="connsiteY21" fmla="*/ 1259174 h 1603948"/>
              <a:gd name="connsiteX22" fmla="*/ 839449 w 1109272"/>
              <a:gd name="connsiteY22" fmla="*/ 1304145 h 1603948"/>
              <a:gd name="connsiteX23" fmla="*/ 704538 w 1109272"/>
              <a:gd name="connsiteY23" fmla="*/ 1334125 h 1603948"/>
              <a:gd name="connsiteX24" fmla="*/ 599607 w 1109272"/>
              <a:gd name="connsiteY24" fmla="*/ 1394086 h 1603948"/>
              <a:gd name="connsiteX25" fmla="*/ 569626 w 1109272"/>
              <a:gd name="connsiteY25" fmla="*/ 1439056 h 1603948"/>
              <a:gd name="connsiteX26" fmla="*/ 494676 w 1109272"/>
              <a:gd name="connsiteY26" fmla="*/ 1514007 h 1603948"/>
              <a:gd name="connsiteX27" fmla="*/ 464695 w 1109272"/>
              <a:gd name="connsiteY27" fmla="*/ 1558977 h 1603948"/>
              <a:gd name="connsiteX28" fmla="*/ 434715 w 1109272"/>
              <a:gd name="connsiteY28" fmla="*/ 1603948 h 160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09272" h="1603948">
                <a:moveTo>
                  <a:pt x="0" y="0"/>
                </a:moveTo>
                <a:cubicBezTo>
                  <a:pt x="4997" y="14990"/>
                  <a:pt x="11158" y="29642"/>
                  <a:pt x="14990" y="44971"/>
                </a:cubicBezTo>
                <a:cubicBezTo>
                  <a:pt x="21169" y="69689"/>
                  <a:pt x="21034" y="96066"/>
                  <a:pt x="29980" y="119922"/>
                </a:cubicBezTo>
                <a:cubicBezTo>
                  <a:pt x="36306" y="136791"/>
                  <a:pt x="49967" y="149902"/>
                  <a:pt x="59961" y="164892"/>
                </a:cubicBezTo>
                <a:cubicBezTo>
                  <a:pt x="64958" y="249836"/>
                  <a:pt x="50176" y="338320"/>
                  <a:pt x="74951" y="419725"/>
                </a:cubicBezTo>
                <a:cubicBezTo>
                  <a:pt x="87296" y="460287"/>
                  <a:pt x="134912" y="479686"/>
                  <a:pt x="164892" y="509666"/>
                </a:cubicBezTo>
                <a:lnTo>
                  <a:pt x="209862" y="554636"/>
                </a:lnTo>
                <a:cubicBezTo>
                  <a:pt x="214859" y="569626"/>
                  <a:pt x="220512" y="584414"/>
                  <a:pt x="224853" y="599607"/>
                </a:cubicBezTo>
                <a:cubicBezTo>
                  <a:pt x="230513" y="619416"/>
                  <a:pt x="230630" y="641140"/>
                  <a:pt x="239843" y="659567"/>
                </a:cubicBezTo>
                <a:cubicBezTo>
                  <a:pt x="251016" y="681913"/>
                  <a:pt x="267147" y="701862"/>
                  <a:pt x="284813" y="719528"/>
                </a:cubicBezTo>
                <a:cubicBezTo>
                  <a:pt x="297552" y="732267"/>
                  <a:pt x="315716" y="738253"/>
                  <a:pt x="329784" y="749508"/>
                </a:cubicBezTo>
                <a:cubicBezTo>
                  <a:pt x="353437" y="768430"/>
                  <a:pt x="372309" y="801986"/>
                  <a:pt x="404735" y="809469"/>
                </a:cubicBezTo>
                <a:cubicBezTo>
                  <a:pt x="453665" y="820760"/>
                  <a:pt x="504669" y="819462"/>
                  <a:pt x="554636" y="824459"/>
                </a:cubicBezTo>
                <a:cubicBezTo>
                  <a:pt x="647948" y="855562"/>
                  <a:pt x="584116" y="836351"/>
                  <a:pt x="749508" y="869430"/>
                </a:cubicBezTo>
                <a:lnTo>
                  <a:pt x="824459" y="884420"/>
                </a:lnTo>
                <a:cubicBezTo>
                  <a:pt x="925659" y="951885"/>
                  <a:pt x="798976" y="876774"/>
                  <a:pt x="974361" y="929390"/>
                </a:cubicBezTo>
                <a:cubicBezTo>
                  <a:pt x="991617" y="934567"/>
                  <a:pt x="1002868" y="952054"/>
                  <a:pt x="1019331" y="959371"/>
                </a:cubicBezTo>
                <a:cubicBezTo>
                  <a:pt x="1048209" y="972206"/>
                  <a:pt x="1109272" y="989351"/>
                  <a:pt x="1109272" y="989351"/>
                </a:cubicBezTo>
                <a:cubicBezTo>
                  <a:pt x="1104275" y="1009338"/>
                  <a:pt x="1105710" y="1032170"/>
                  <a:pt x="1094282" y="1049312"/>
                </a:cubicBezTo>
                <a:cubicBezTo>
                  <a:pt x="1074683" y="1078710"/>
                  <a:pt x="1019331" y="1124263"/>
                  <a:pt x="1019331" y="1124263"/>
                </a:cubicBezTo>
                <a:cubicBezTo>
                  <a:pt x="982360" y="1272148"/>
                  <a:pt x="1031636" y="1118744"/>
                  <a:pt x="974361" y="1214204"/>
                </a:cubicBezTo>
                <a:cubicBezTo>
                  <a:pt x="966232" y="1227753"/>
                  <a:pt x="969242" y="1246836"/>
                  <a:pt x="959371" y="1259174"/>
                </a:cubicBezTo>
                <a:cubicBezTo>
                  <a:pt x="929342" y="1296710"/>
                  <a:pt x="880955" y="1294921"/>
                  <a:pt x="839449" y="1304145"/>
                </a:cubicBezTo>
                <a:cubicBezTo>
                  <a:pt x="648986" y="1346471"/>
                  <a:pt x="930516" y="1288930"/>
                  <a:pt x="704538" y="1334125"/>
                </a:cubicBezTo>
                <a:cubicBezTo>
                  <a:pt x="681019" y="1345884"/>
                  <a:pt x="620798" y="1372895"/>
                  <a:pt x="599607" y="1394086"/>
                </a:cubicBezTo>
                <a:cubicBezTo>
                  <a:pt x="586868" y="1406825"/>
                  <a:pt x="581490" y="1425498"/>
                  <a:pt x="569626" y="1439056"/>
                </a:cubicBezTo>
                <a:cubicBezTo>
                  <a:pt x="546360" y="1465646"/>
                  <a:pt x="514275" y="1484609"/>
                  <a:pt x="494676" y="1514007"/>
                </a:cubicBezTo>
                <a:cubicBezTo>
                  <a:pt x="484682" y="1528997"/>
                  <a:pt x="475949" y="1544909"/>
                  <a:pt x="464695" y="1558977"/>
                </a:cubicBezTo>
                <a:cubicBezTo>
                  <a:pt x="431182" y="1600868"/>
                  <a:pt x="434715" y="1571863"/>
                  <a:pt x="434715" y="1603948"/>
                </a:cubicBezTo>
              </a:path>
            </a:pathLst>
          </a:custGeom>
          <a:ln w="101600">
            <a:solidFill>
              <a:schemeClr val="accent4">
                <a:lumMod val="75000"/>
              </a:schemeClr>
            </a:solidFill>
            <a:headEnd type="none"/>
            <a:tailEnd type="stealt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214290"/>
            <a:ext cx="2071702" cy="53553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Далее западным берегом Черного моря доходили до столицы Византии Константинополя</a:t>
            </a:r>
          </a:p>
          <a:p>
            <a:r>
              <a:rPr lang="ru-RU" dirty="0" smtClean="0"/>
              <a:t>Этот путь стал стержнем, главной торговой дорогой, "красной улицей" восточных славян. Вся жизнь восточнославянского общества была сконцентрирована вокруг этого торгового пути.</a:t>
            </a:r>
            <a:endParaRPr lang="ru-RU" dirty="0"/>
          </a:p>
        </p:txBody>
      </p:sp>
      <p:sp>
        <p:nvSpPr>
          <p:cNvPr id="38" name="Полилиния 37"/>
          <p:cNvSpPr/>
          <p:nvPr/>
        </p:nvSpPr>
        <p:spPr>
          <a:xfrm>
            <a:off x="6895475" y="3745889"/>
            <a:ext cx="389745" cy="1144437"/>
          </a:xfrm>
          <a:custGeom>
            <a:avLst/>
            <a:gdLst>
              <a:gd name="connsiteX0" fmla="*/ 224853 w 389745"/>
              <a:gd name="connsiteY0" fmla="*/ 61613 h 1144437"/>
              <a:gd name="connsiteX1" fmla="*/ 269823 w 389745"/>
              <a:gd name="connsiteY1" fmla="*/ 181534 h 1144437"/>
              <a:gd name="connsiteX2" fmla="*/ 344774 w 389745"/>
              <a:gd name="connsiteY2" fmla="*/ 241495 h 1144437"/>
              <a:gd name="connsiteX3" fmla="*/ 374755 w 389745"/>
              <a:gd name="connsiteY3" fmla="*/ 286465 h 1144437"/>
              <a:gd name="connsiteX4" fmla="*/ 359764 w 389745"/>
              <a:gd name="connsiteY4" fmla="*/ 331436 h 1144437"/>
              <a:gd name="connsiteX5" fmla="*/ 269823 w 389745"/>
              <a:gd name="connsiteY5" fmla="*/ 406386 h 1144437"/>
              <a:gd name="connsiteX6" fmla="*/ 209863 w 389745"/>
              <a:gd name="connsiteY6" fmla="*/ 526308 h 1144437"/>
              <a:gd name="connsiteX7" fmla="*/ 164892 w 389745"/>
              <a:gd name="connsiteY7" fmla="*/ 541298 h 1144437"/>
              <a:gd name="connsiteX8" fmla="*/ 74951 w 389745"/>
              <a:gd name="connsiteY8" fmla="*/ 601259 h 1144437"/>
              <a:gd name="connsiteX9" fmla="*/ 0 w 389745"/>
              <a:gd name="connsiteY9" fmla="*/ 691200 h 1144437"/>
              <a:gd name="connsiteX10" fmla="*/ 14991 w 389745"/>
              <a:gd name="connsiteY10" fmla="*/ 826111 h 1144437"/>
              <a:gd name="connsiteX11" fmla="*/ 104932 w 389745"/>
              <a:gd name="connsiteY11" fmla="*/ 886072 h 1144437"/>
              <a:gd name="connsiteX12" fmla="*/ 149902 w 389745"/>
              <a:gd name="connsiteY12" fmla="*/ 916052 h 1144437"/>
              <a:gd name="connsiteX13" fmla="*/ 224853 w 389745"/>
              <a:gd name="connsiteY13" fmla="*/ 1005993 h 1144437"/>
              <a:gd name="connsiteX14" fmla="*/ 269823 w 389745"/>
              <a:gd name="connsiteY14" fmla="*/ 1035973 h 1144437"/>
              <a:gd name="connsiteX15" fmla="*/ 344774 w 389745"/>
              <a:gd name="connsiteY15" fmla="*/ 1110924 h 1144437"/>
              <a:gd name="connsiteX16" fmla="*/ 389745 w 389745"/>
              <a:gd name="connsiteY16" fmla="*/ 1140904 h 114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745" h="1144437">
                <a:moveTo>
                  <a:pt x="224853" y="61613"/>
                </a:moveTo>
                <a:cubicBezTo>
                  <a:pt x="310881" y="190656"/>
                  <a:pt x="192022" y="0"/>
                  <a:pt x="269823" y="181534"/>
                </a:cubicBezTo>
                <a:cubicBezTo>
                  <a:pt x="278366" y="201467"/>
                  <a:pt x="331612" y="232720"/>
                  <a:pt x="344774" y="241495"/>
                </a:cubicBezTo>
                <a:cubicBezTo>
                  <a:pt x="354768" y="256485"/>
                  <a:pt x="371793" y="268694"/>
                  <a:pt x="374755" y="286465"/>
                </a:cubicBezTo>
                <a:cubicBezTo>
                  <a:pt x="377353" y="302051"/>
                  <a:pt x="368529" y="318289"/>
                  <a:pt x="359764" y="331436"/>
                </a:cubicBezTo>
                <a:cubicBezTo>
                  <a:pt x="336679" y="366063"/>
                  <a:pt x="303007" y="384264"/>
                  <a:pt x="269823" y="406386"/>
                </a:cubicBezTo>
                <a:cubicBezTo>
                  <a:pt x="254875" y="451229"/>
                  <a:pt x="253467" y="500145"/>
                  <a:pt x="209863" y="526308"/>
                </a:cubicBezTo>
                <a:cubicBezTo>
                  <a:pt x="196314" y="534438"/>
                  <a:pt x="179882" y="536301"/>
                  <a:pt x="164892" y="541298"/>
                </a:cubicBezTo>
                <a:cubicBezTo>
                  <a:pt x="134912" y="561285"/>
                  <a:pt x="94938" y="571279"/>
                  <a:pt x="74951" y="601259"/>
                </a:cubicBezTo>
                <a:cubicBezTo>
                  <a:pt x="33212" y="663868"/>
                  <a:pt x="57710" y="633490"/>
                  <a:pt x="0" y="691200"/>
                </a:cubicBezTo>
                <a:cubicBezTo>
                  <a:pt x="4997" y="736170"/>
                  <a:pt x="682" y="783186"/>
                  <a:pt x="14991" y="826111"/>
                </a:cubicBezTo>
                <a:cubicBezTo>
                  <a:pt x="32040" y="877259"/>
                  <a:pt x="68989" y="868101"/>
                  <a:pt x="104932" y="886072"/>
                </a:cubicBezTo>
                <a:cubicBezTo>
                  <a:pt x="121046" y="894129"/>
                  <a:pt x="134912" y="906059"/>
                  <a:pt x="149902" y="916052"/>
                </a:cubicBezTo>
                <a:cubicBezTo>
                  <a:pt x="179381" y="960270"/>
                  <a:pt x="181570" y="969924"/>
                  <a:pt x="224853" y="1005993"/>
                </a:cubicBezTo>
                <a:cubicBezTo>
                  <a:pt x="238693" y="1017526"/>
                  <a:pt x="256265" y="1024110"/>
                  <a:pt x="269823" y="1035973"/>
                </a:cubicBezTo>
                <a:cubicBezTo>
                  <a:pt x="296413" y="1059239"/>
                  <a:pt x="319790" y="1085940"/>
                  <a:pt x="344774" y="1110924"/>
                </a:cubicBezTo>
                <a:cubicBezTo>
                  <a:pt x="378287" y="1144437"/>
                  <a:pt x="360622" y="1140904"/>
                  <a:pt x="389745" y="1140904"/>
                </a:cubicBezTo>
              </a:path>
            </a:pathLst>
          </a:custGeom>
          <a:ln w="95250"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6235908" y="4847988"/>
            <a:ext cx="1034322" cy="925396"/>
          </a:xfrm>
          <a:custGeom>
            <a:avLst/>
            <a:gdLst>
              <a:gd name="connsiteX0" fmla="*/ 0 w 1034322"/>
              <a:gd name="connsiteY0" fmla="*/ 908235 h 925396"/>
              <a:gd name="connsiteX1" fmla="*/ 74951 w 1034322"/>
              <a:gd name="connsiteY1" fmla="*/ 923225 h 925396"/>
              <a:gd name="connsiteX2" fmla="*/ 224853 w 1034322"/>
              <a:gd name="connsiteY2" fmla="*/ 908235 h 925396"/>
              <a:gd name="connsiteX3" fmla="*/ 239843 w 1034322"/>
              <a:gd name="connsiteY3" fmla="*/ 863264 h 925396"/>
              <a:gd name="connsiteX4" fmla="*/ 269823 w 1034322"/>
              <a:gd name="connsiteY4" fmla="*/ 728353 h 925396"/>
              <a:gd name="connsiteX5" fmla="*/ 314794 w 1034322"/>
              <a:gd name="connsiteY5" fmla="*/ 698373 h 925396"/>
              <a:gd name="connsiteX6" fmla="*/ 344774 w 1034322"/>
              <a:gd name="connsiteY6" fmla="*/ 668392 h 925396"/>
              <a:gd name="connsiteX7" fmla="*/ 359764 w 1034322"/>
              <a:gd name="connsiteY7" fmla="*/ 353599 h 925396"/>
              <a:gd name="connsiteX8" fmla="*/ 389744 w 1034322"/>
              <a:gd name="connsiteY8" fmla="*/ 308628 h 925396"/>
              <a:gd name="connsiteX9" fmla="*/ 434715 w 1034322"/>
              <a:gd name="connsiteY9" fmla="*/ 218687 h 925396"/>
              <a:gd name="connsiteX10" fmla="*/ 479685 w 1034322"/>
              <a:gd name="connsiteY10" fmla="*/ 203697 h 925396"/>
              <a:gd name="connsiteX11" fmla="*/ 599607 w 1034322"/>
              <a:gd name="connsiteY11" fmla="*/ 158727 h 925396"/>
              <a:gd name="connsiteX12" fmla="*/ 659567 w 1034322"/>
              <a:gd name="connsiteY12" fmla="*/ 128746 h 925396"/>
              <a:gd name="connsiteX13" fmla="*/ 689548 w 1034322"/>
              <a:gd name="connsiteY13" fmla="*/ 98766 h 925396"/>
              <a:gd name="connsiteX14" fmla="*/ 779489 w 1034322"/>
              <a:gd name="connsiteY14" fmla="*/ 68786 h 925396"/>
              <a:gd name="connsiteX15" fmla="*/ 1034322 w 1034322"/>
              <a:gd name="connsiteY15" fmla="*/ 38805 h 92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4322" h="925396">
                <a:moveTo>
                  <a:pt x="0" y="908235"/>
                </a:moveTo>
                <a:cubicBezTo>
                  <a:pt x="24984" y="913232"/>
                  <a:pt x="49473" y="923225"/>
                  <a:pt x="74951" y="923225"/>
                </a:cubicBezTo>
                <a:cubicBezTo>
                  <a:pt x="125168" y="923225"/>
                  <a:pt x="177660" y="925396"/>
                  <a:pt x="224853" y="908235"/>
                </a:cubicBezTo>
                <a:cubicBezTo>
                  <a:pt x="239703" y="902835"/>
                  <a:pt x="236011" y="878593"/>
                  <a:pt x="239843" y="863264"/>
                </a:cubicBezTo>
                <a:cubicBezTo>
                  <a:pt x="251016" y="818572"/>
                  <a:pt x="250760" y="770291"/>
                  <a:pt x="269823" y="728353"/>
                </a:cubicBezTo>
                <a:cubicBezTo>
                  <a:pt x="277278" y="711952"/>
                  <a:pt x="300726" y="709628"/>
                  <a:pt x="314794" y="698373"/>
                </a:cubicBezTo>
                <a:cubicBezTo>
                  <a:pt x="325830" y="689544"/>
                  <a:pt x="334781" y="678386"/>
                  <a:pt x="344774" y="668392"/>
                </a:cubicBezTo>
                <a:cubicBezTo>
                  <a:pt x="349771" y="563461"/>
                  <a:pt x="346734" y="457838"/>
                  <a:pt x="359764" y="353599"/>
                </a:cubicBezTo>
                <a:cubicBezTo>
                  <a:pt x="361999" y="335722"/>
                  <a:pt x="381687" y="324742"/>
                  <a:pt x="389744" y="308628"/>
                </a:cubicBezTo>
                <a:cubicBezTo>
                  <a:pt x="407847" y="272422"/>
                  <a:pt x="398918" y="247325"/>
                  <a:pt x="434715" y="218687"/>
                </a:cubicBezTo>
                <a:cubicBezTo>
                  <a:pt x="447053" y="208816"/>
                  <a:pt x="465162" y="209921"/>
                  <a:pt x="479685" y="203697"/>
                </a:cubicBezTo>
                <a:cubicBezTo>
                  <a:pt x="589427" y="156665"/>
                  <a:pt x="489061" y="186363"/>
                  <a:pt x="599607" y="158727"/>
                </a:cubicBezTo>
                <a:cubicBezTo>
                  <a:pt x="619594" y="148733"/>
                  <a:pt x="640974" y="141141"/>
                  <a:pt x="659567" y="128746"/>
                </a:cubicBezTo>
                <a:cubicBezTo>
                  <a:pt x="671326" y="120906"/>
                  <a:pt x="676907" y="105086"/>
                  <a:pt x="689548" y="98766"/>
                </a:cubicBezTo>
                <a:cubicBezTo>
                  <a:pt x="717814" y="84633"/>
                  <a:pt x="749509" y="78779"/>
                  <a:pt x="779489" y="68786"/>
                </a:cubicBezTo>
                <a:cubicBezTo>
                  <a:pt x="882664" y="0"/>
                  <a:pt x="806443" y="38805"/>
                  <a:pt x="1034322" y="38805"/>
                </a:cubicBezTo>
              </a:path>
            </a:pathLst>
          </a:custGeom>
          <a:ln w="95250">
            <a:headEnd type="stealth"/>
            <a:tailEnd type="non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38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6865495" y="3068752"/>
            <a:ext cx="2194176" cy="1746472"/>
          </a:xfrm>
          <a:custGeom>
            <a:avLst/>
            <a:gdLst>
              <a:gd name="connsiteX0" fmla="*/ 1858780 w 2194176"/>
              <a:gd name="connsiteY0" fmla="*/ 588848 h 1746472"/>
              <a:gd name="connsiteX1" fmla="*/ 1528997 w 2194176"/>
              <a:gd name="connsiteY1" fmla="*/ 573858 h 1746472"/>
              <a:gd name="connsiteX2" fmla="*/ 1543987 w 2194176"/>
              <a:gd name="connsiteY2" fmla="*/ 498907 h 1746472"/>
              <a:gd name="connsiteX3" fmla="*/ 1618938 w 2194176"/>
              <a:gd name="connsiteY3" fmla="*/ 483917 h 1746472"/>
              <a:gd name="connsiteX4" fmla="*/ 1633928 w 2194176"/>
              <a:gd name="connsiteY4" fmla="*/ 438946 h 1746472"/>
              <a:gd name="connsiteX5" fmla="*/ 1663908 w 2194176"/>
              <a:gd name="connsiteY5" fmla="*/ 334015 h 1746472"/>
              <a:gd name="connsiteX6" fmla="*/ 1738859 w 2194176"/>
              <a:gd name="connsiteY6" fmla="*/ 274055 h 1746472"/>
              <a:gd name="connsiteX7" fmla="*/ 1663908 w 2194176"/>
              <a:gd name="connsiteY7" fmla="*/ 214094 h 1746472"/>
              <a:gd name="connsiteX8" fmla="*/ 1603948 w 2194176"/>
              <a:gd name="connsiteY8" fmla="*/ 199104 h 1746472"/>
              <a:gd name="connsiteX9" fmla="*/ 1678898 w 2194176"/>
              <a:gd name="connsiteY9" fmla="*/ 109163 h 1746472"/>
              <a:gd name="connsiteX10" fmla="*/ 1738859 w 2194176"/>
              <a:gd name="connsiteY10" fmla="*/ 94173 h 1746472"/>
              <a:gd name="connsiteX11" fmla="*/ 1738859 w 2194176"/>
              <a:gd name="connsiteY11" fmla="*/ 4232 h 1746472"/>
              <a:gd name="connsiteX12" fmla="*/ 1588957 w 2194176"/>
              <a:gd name="connsiteY12" fmla="*/ 34212 h 1746472"/>
              <a:gd name="connsiteX13" fmla="*/ 1439056 w 2194176"/>
              <a:gd name="connsiteY13" fmla="*/ 124153 h 1746472"/>
              <a:gd name="connsiteX14" fmla="*/ 1409075 w 2194176"/>
              <a:gd name="connsiteY14" fmla="*/ 169123 h 1746472"/>
              <a:gd name="connsiteX15" fmla="*/ 1379095 w 2194176"/>
              <a:gd name="connsiteY15" fmla="*/ 229084 h 1746472"/>
              <a:gd name="connsiteX16" fmla="*/ 1334125 w 2194176"/>
              <a:gd name="connsiteY16" fmla="*/ 259064 h 1746472"/>
              <a:gd name="connsiteX17" fmla="*/ 1304144 w 2194176"/>
              <a:gd name="connsiteY17" fmla="*/ 304035 h 1746472"/>
              <a:gd name="connsiteX18" fmla="*/ 1244184 w 2194176"/>
              <a:gd name="connsiteY18" fmla="*/ 349005 h 1746472"/>
              <a:gd name="connsiteX19" fmla="*/ 1229194 w 2194176"/>
              <a:gd name="connsiteY19" fmla="*/ 393976 h 1746472"/>
              <a:gd name="connsiteX20" fmla="*/ 1109272 w 2194176"/>
              <a:gd name="connsiteY20" fmla="*/ 483917 h 1746472"/>
              <a:gd name="connsiteX21" fmla="*/ 1019331 w 2194176"/>
              <a:gd name="connsiteY21" fmla="*/ 453937 h 1746472"/>
              <a:gd name="connsiteX22" fmla="*/ 839449 w 2194176"/>
              <a:gd name="connsiteY22" fmla="*/ 483917 h 1746472"/>
              <a:gd name="connsiteX23" fmla="*/ 869430 w 2194176"/>
              <a:gd name="connsiteY23" fmla="*/ 528887 h 1746472"/>
              <a:gd name="connsiteX24" fmla="*/ 974361 w 2194176"/>
              <a:gd name="connsiteY24" fmla="*/ 573858 h 1746472"/>
              <a:gd name="connsiteX25" fmla="*/ 1109272 w 2194176"/>
              <a:gd name="connsiteY25" fmla="*/ 588848 h 1746472"/>
              <a:gd name="connsiteX26" fmla="*/ 1169233 w 2194176"/>
              <a:gd name="connsiteY26" fmla="*/ 618828 h 1746472"/>
              <a:gd name="connsiteX27" fmla="*/ 1199213 w 2194176"/>
              <a:gd name="connsiteY27" fmla="*/ 648809 h 1746472"/>
              <a:gd name="connsiteX28" fmla="*/ 1244184 w 2194176"/>
              <a:gd name="connsiteY28" fmla="*/ 678789 h 1746472"/>
              <a:gd name="connsiteX29" fmla="*/ 1259174 w 2194176"/>
              <a:gd name="connsiteY29" fmla="*/ 723759 h 1746472"/>
              <a:gd name="connsiteX30" fmla="*/ 1199213 w 2194176"/>
              <a:gd name="connsiteY30" fmla="*/ 813700 h 1746472"/>
              <a:gd name="connsiteX31" fmla="*/ 1064302 w 2194176"/>
              <a:gd name="connsiteY31" fmla="*/ 888651 h 1746472"/>
              <a:gd name="connsiteX32" fmla="*/ 1019331 w 2194176"/>
              <a:gd name="connsiteY32" fmla="*/ 903641 h 1746472"/>
              <a:gd name="connsiteX33" fmla="*/ 974361 w 2194176"/>
              <a:gd name="connsiteY33" fmla="*/ 933622 h 1746472"/>
              <a:gd name="connsiteX34" fmla="*/ 959371 w 2194176"/>
              <a:gd name="connsiteY34" fmla="*/ 888651 h 1746472"/>
              <a:gd name="connsiteX35" fmla="*/ 944380 w 2194176"/>
              <a:gd name="connsiteY35" fmla="*/ 813700 h 1746472"/>
              <a:gd name="connsiteX36" fmla="*/ 764498 w 2194176"/>
              <a:gd name="connsiteY36" fmla="*/ 768730 h 1746472"/>
              <a:gd name="connsiteX37" fmla="*/ 674557 w 2194176"/>
              <a:gd name="connsiteY37" fmla="*/ 708769 h 1746472"/>
              <a:gd name="connsiteX38" fmla="*/ 554636 w 2194176"/>
              <a:gd name="connsiteY38" fmla="*/ 678789 h 1746472"/>
              <a:gd name="connsiteX39" fmla="*/ 599607 w 2194176"/>
              <a:gd name="connsiteY39" fmla="*/ 648809 h 1746472"/>
              <a:gd name="connsiteX40" fmla="*/ 749508 w 2194176"/>
              <a:gd name="connsiteY40" fmla="*/ 603838 h 1746472"/>
              <a:gd name="connsiteX41" fmla="*/ 764498 w 2194176"/>
              <a:gd name="connsiteY41" fmla="*/ 558868 h 1746472"/>
              <a:gd name="connsiteX42" fmla="*/ 719528 w 2194176"/>
              <a:gd name="connsiteY42" fmla="*/ 543878 h 1746472"/>
              <a:gd name="connsiteX43" fmla="*/ 599607 w 2194176"/>
              <a:gd name="connsiteY43" fmla="*/ 513897 h 1746472"/>
              <a:gd name="connsiteX44" fmla="*/ 374754 w 2194176"/>
              <a:gd name="connsiteY44" fmla="*/ 558868 h 1746472"/>
              <a:gd name="connsiteX45" fmla="*/ 344774 w 2194176"/>
              <a:gd name="connsiteY45" fmla="*/ 648809 h 1746472"/>
              <a:gd name="connsiteX46" fmla="*/ 329784 w 2194176"/>
              <a:gd name="connsiteY46" fmla="*/ 693779 h 1746472"/>
              <a:gd name="connsiteX47" fmla="*/ 269823 w 2194176"/>
              <a:gd name="connsiteY47" fmla="*/ 783720 h 1746472"/>
              <a:gd name="connsiteX48" fmla="*/ 239843 w 2194176"/>
              <a:gd name="connsiteY48" fmla="*/ 828691 h 1746472"/>
              <a:gd name="connsiteX49" fmla="*/ 209862 w 2194176"/>
              <a:gd name="connsiteY49" fmla="*/ 933622 h 1746472"/>
              <a:gd name="connsiteX50" fmla="*/ 134912 w 2194176"/>
              <a:gd name="connsiteY50" fmla="*/ 1008573 h 1746472"/>
              <a:gd name="connsiteX51" fmla="*/ 134912 w 2194176"/>
              <a:gd name="connsiteY51" fmla="*/ 1158474 h 1746472"/>
              <a:gd name="connsiteX52" fmla="*/ 164892 w 2194176"/>
              <a:gd name="connsiteY52" fmla="*/ 1188455 h 1746472"/>
              <a:gd name="connsiteX53" fmla="*/ 89941 w 2194176"/>
              <a:gd name="connsiteY53" fmla="*/ 1293386 h 1746472"/>
              <a:gd name="connsiteX54" fmla="*/ 44971 w 2194176"/>
              <a:gd name="connsiteY54" fmla="*/ 1338356 h 1746472"/>
              <a:gd name="connsiteX55" fmla="*/ 14990 w 2194176"/>
              <a:gd name="connsiteY55" fmla="*/ 1368337 h 1746472"/>
              <a:gd name="connsiteX56" fmla="*/ 0 w 2194176"/>
              <a:gd name="connsiteY56" fmla="*/ 1428297 h 1746472"/>
              <a:gd name="connsiteX57" fmla="*/ 14990 w 2194176"/>
              <a:gd name="connsiteY57" fmla="*/ 1608179 h 1746472"/>
              <a:gd name="connsiteX58" fmla="*/ 44971 w 2194176"/>
              <a:gd name="connsiteY58" fmla="*/ 1653150 h 1746472"/>
              <a:gd name="connsiteX59" fmla="*/ 164892 w 2194176"/>
              <a:gd name="connsiteY59" fmla="*/ 1713110 h 1746472"/>
              <a:gd name="connsiteX60" fmla="*/ 239843 w 2194176"/>
              <a:gd name="connsiteY60" fmla="*/ 1728100 h 1746472"/>
              <a:gd name="connsiteX61" fmla="*/ 329784 w 2194176"/>
              <a:gd name="connsiteY61" fmla="*/ 1743091 h 1746472"/>
              <a:gd name="connsiteX62" fmla="*/ 599607 w 2194176"/>
              <a:gd name="connsiteY62" fmla="*/ 1728100 h 1746472"/>
              <a:gd name="connsiteX63" fmla="*/ 689548 w 2194176"/>
              <a:gd name="connsiteY63" fmla="*/ 1668140 h 1746472"/>
              <a:gd name="connsiteX64" fmla="*/ 734518 w 2194176"/>
              <a:gd name="connsiteY64" fmla="*/ 1638159 h 1746472"/>
              <a:gd name="connsiteX65" fmla="*/ 794479 w 2194176"/>
              <a:gd name="connsiteY65" fmla="*/ 1593189 h 1746472"/>
              <a:gd name="connsiteX66" fmla="*/ 839449 w 2194176"/>
              <a:gd name="connsiteY66" fmla="*/ 1578199 h 1746472"/>
              <a:gd name="connsiteX67" fmla="*/ 869430 w 2194176"/>
              <a:gd name="connsiteY67" fmla="*/ 1533228 h 1746472"/>
              <a:gd name="connsiteX68" fmla="*/ 914400 w 2194176"/>
              <a:gd name="connsiteY68" fmla="*/ 1503248 h 1746472"/>
              <a:gd name="connsiteX69" fmla="*/ 929390 w 2194176"/>
              <a:gd name="connsiteY69" fmla="*/ 1458278 h 1746472"/>
              <a:gd name="connsiteX70" fmla="*/ 1049312 w 2194176"/>
              <a:gd name="connsiteY70" fmla="*/ 1353346 h 1746472"/>
              <a:gd name="connsiteX71" fmla="*/ 1678898 w 2194176"/>
              <a:gd name="connsiteY71" fmla="*/ 1368337 h 1746472"/>
              <a:gd name="connsiteX72" fmla="*/ 1828800 w 2194176"/>
              <a:gd name="connsiteY72" fmla="*/ 1383327 h 1746472"/>
              <a:gd name="connsiteX73" fmla="*/ 2113613 w 2194176"/>
              <a:gd name="connsiteY73" fmla="*/ 1398317 h 1746472"/>
              <a:gd name="connsiteX74" fmla="*/ 2173574 w 2194176"/>
              <a:gd name="connsiteY74" fmla="*/ 1413307 h 1746472"/>
              <a:gd name="connsiteX75" fmla="*/ 2068643 w 2194176"/>
              <a:gd name="connsiteY75" fmla="*/ 1398317 h 1746472"/>
              <a:gd name="connsiteX76" fmla="*/ 1978702 w 2194176"/>
              <a:gd name="connsiteY76" fmla="*/ 1368337 h 1746472"/>
              <a:gd name="connsiteX77" fmla="*/ 1933731 w 2194176"/>
              <a:gd name="connsiteY77" fmla="*/ 1293386 h 1746472"/>
              <a:gd name="connsiteX78" fmla="*/ 1888761 w 2194176"/>
              <a:gd name="connsiteY78" fmla="*/ 1203445 h 1746472"/>
              <a:gd name="connsiteX79" fmla="*/ 1903751 w 2194176"/>
              <a:gd name="connsiteY79" fmla="*/ 1083523 h 1746472"/>
              <a:gd name="connsiteX80" fmla="*/ 1933731 w 2194176"/>
              <a:gd name="connsiteY80" fmla="*/ 1038553 h 1746472"/>
              <a:gd name="connsiteX81" fmla="*/ 1918741 w 2194176"/>
              <a:gd name="connsiteY81" fmla="*/ 603838 h 1746472"/>
              <a:gd name="connsiteX82" fmla="*/ 1873771 w 2194176"/>
              <a:gd name="connsiteY82" fmla="*/ 588848 h 1746472"/>
              <a:gd name="connsiteX83" fmla="*/ 1753849 w 2194176"/>
              <a:gd name="connsiteY83" fmla="*/ 588848 h 1746472"/>
              <a:gd name="connsiteX84" fmla="*/ 1753849 w 2194176"/>
              <a:gd name="connsiteY84" fmla="*/ 588848 h 1746472"/>
              <a:gd name="connsiteX85" fmla="*/ 1588957 w 2194176"/>
              <a:gd name="connsiteY85" fmla="*/ 603838 h 174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194176" h="1746472">
                <a:moveTo>
                  <a:pt x="1858780" y="588848"/>
                </a:moveTo>
                <a:cubicBezTo>
                  <a:pt x="1748852" y="583851"/>
                  <a:pt x="1634804" y="604089"/>
                  <a:pt x="1528997" y="573858"/>
                </a:cubicBezTo>
                <a:cubicBezTo>
                  <a:pt x="1504499" y="566859"/>
                  <a:pt x="1525971" y="516923"/>
                  <a:pt x="1543987" y="498907"/>
                </a:cubicBezTo>
                <a:cubicBezTo>
                  <a:pt x="1562003" y="480891"/>
                  <a:pt x="1593954" y="488914"/>
                  <a:pt x="1618938" y="483917"/>
                </a:cubicBezTo>
                <a:cubicBezTo>
                  <a:pt x="1623935" y="468927"/>
                  <a:pt x="1629388" y="454081"/>
                  <a:pt x="1633928" y="438946"/>
                </a:cubicBezTo>
                <a:cubicBezTo>
                  <a:pt x="1644381" y="404103"/>
                  <a:pt x="1649134" y="367256"/>
                  <a:pt x="1663908" y="334015"/>
                </a:cubicBezTo>
                <a:cubicBezTo>
                  <a:pt x="1672901" y="313781"/>
                  <a:pt x="1725123" y="283212"/>
                  <a:pt x="1738859" y="274055"/>
                </a:cubicBezTo>
                <a:cubicBezTo>
                  <a:pt x="1714681" y="249876"/>
                  <a:pt x="1697003" y="228278"/>
                  <a:pt x="1663908" y="214094"/>
                </a:cubicBezTo>
                <a:cubicBezTo>
                  <a:pt x="1644972" y="205979"/>
                  <a:pt x="1623935" y="204101"/>
                  <a:pt x="1603948" y="199104"/>
                </a:cubicBezTo>
                <a:cubicBezTo>
                  <a:pt x="1623052" y="170448"/>
                  <a:pt x="1647823" y="126920"/>
                  <a:pt x="1678898" y="109163"/>
                </a:cubicBezTo>
                <a:cubicBezTo>
                  <a:pt x="1696786" y="98942"/>
                  <a:pt x="1718872" y="99170"/>
                  <a:pt x="1738859" y="94173"/>
                </a:cubicBezTo>
                <a:cubicBezTo>
                  <a:pt x="1743067" y="87861"/>
                  <a:pt x="1814598" y="10543"/>
                  <a:pt x="1738859" y="4232"/>
                </a:cubicBezTo>
                <a:cubicBezTo>
                  <a:pt x="1688078" y="0"/>
                  <a:pt x="1588957" y="34212"/>
                  <a:pt x="1588957" y="34212"/>
                </a:cubicBezTo>
                <a:cubicBezTo>
                  <a:pt x="1480423" y="106568"/>
                  <a:pt x="1531244" y="78059"/>
                  <a:pt x="1439056" y="124153"/>
                </a:cubicBezTo>
                <a:cubicBezTo>
                  <a:pt x="1429062" y="139143"/>
                  <a:pt x="1418013" y="153481"/>
                  <a:pt x="1409075" y="169123"/>
                </a:cubicBezTo>
                <a:cubicBezTo>
                  <a:pt x="1397988" y="188525"/>
                  <a:pt x="1393401" y="211917"/>
                  <a:pt x="1379095" y="229084"/>
                </a:cubicBezTo>
                <a:cubicBezTo>
                  <a:pt x="1367562" y="242924"/>
                  <a:pt x="1349115" y="249071"/>
                  <a:pt x="1334125" y="259064"/>
                </a:cubicBezTo>
                <a:cubicBezTo>
                  <a:pt x="1324131" y="274054"/>
                  <a:pt x="1316883" y="291296"/>
                  <a:pt x="1304144" y="304035"/>
                </a:cubicBezTo>
                <a:cubicBezTo>
                  <a:pt x="1286478" y="321701"/>
                  <a:pt x="1260178" y="329812"/>
                  <a:pt x="1244184" y="349005"/>
                </a:cubicBezTo>
                <a:cubicBezTo>
                  <a:pt x="1234068" y="361144"/>
                  <a:pt x="1238675" y="381335"/>
                  <a:pt x="1229194" y="393976"/>
                </a:cubicBezTo>
                <a:cubicBezTo>
                  <a:pt x="1171778" y="470531"/>
                  <a:pt x="1174923" y="462034"/>
                  <a:pt x="1109272" y="483917"/>
                </a:cubicBezTo>
                <a:cubicBezTo>
                  <a:pt x="1079292" y="473924"/>
                  <a:pt x="1050689" y="450017"/>
                  <a:pt x="1019331" y="453937"/>
                </a:cubicBezTo>
                <a:cubicBezTo>
                  <a:pt x="878967" y="471482"/>
                  <a:pt x="938492" y="459157"/>
                  <a:pt x="839449" y="483917"/>
                </a:cubicBezTo>
                <a:cubicBezTo>
                  <a:pt x="849443" y="498907"/>
                  <a:pt x="856691" y="516148"/>
                  <a:pt x="869430" y="528887"/>
                </a:cubicBezTo>
                <a:cubicBezTo>
                  <a:pt x="899380" y="558837"/>
                  <a:pt x="933700" y="567603"/>
                  <a:pt x="974361" y="573858"/>
                </a:cubicBezTo>
                <a:cubicBezTo>
                  <a:pt x="1019082" y="580738"/>
                  <a:pt x="1064302" y="583851"/>
                  <a:pt x="1109272" y="588848"/>
                </a:cubicBezTo>
                <a:cubicBezTo>
                  <a:pt x="1129259" y="598841"/>
                  <a:pt x="1150640" y="606433"/>
                  <a:pt x="1169233" y="618828"/>
                </a:cubicBezTo>
                <a:cubicBezTo>
                  <a:pt x="1180992" y="626668"/>
                  <a:pt x="1188177" y="639980"/>
                  <a:pt x="1199213" y="648809"/>
                </a:cubicBezTo>
                <a:cubicBezTo>
                  <a:pt x="1213281" y="660064"/>
                  <a:pt x="1229194" y="668796"/>
                  <a:pt x="1244184" y="678789"/>
                </a:cubicBezTo>
                <a:cubicBezTo>
                  <a:pt x="1249181" y="693779"/>
                  <a:pt x="1261409" y="708117"/>
                  <a:pt x="1259174" y="723759"/>
                </a:cubicBezTo>
                <a:cubicBezTo>
                  <a:pt x="1255039" y="752706"/>
                  <a:pt x="1224652" y="795529"/>
                  <a:pt x="1199213" y="813700"/>
                </a:cubicBezTo>
                <a:cubicBezTo>
                  <a:pt x="1170784" y="834007"/>
                  <a:pt x="1099946" y="873375"/>
                  <a:pt x="1064302" y="888651"/>
                </a:cubicBezTo>
                <a:cubicBezTo>
                  <a:pt x="1049778" y="894875"/>
                  <a:pt x="1034321" y="898644"/>
                  <a:pt x="1019331" y="903641"/>
                </a:cubicBezTo>
                <a:cubicBezTo>
                  <a:pt x="1004341" y="913635"/>
                  <a:pt x="991839" y="937992"/>
                  <a:pt x="974361" y="933622"/>
                </a:cubicBezTo>
                <a:cubicBezTo>
                  <a:pt x="959032" y="929790"/>
                  <a:pt x="963203" y="903980"/>
                  <a:pt x="959371" y="888651"/>
                </a:cubicBezTo>
                <a:cubicBezTo>
                  <a:pt x="953191" y="863933"/>
                  <a:pt x="959189" y="834433"/>
                  <a:pt x="944380" y="813700"/>
                </a:cubicBezTo>
                <a:cubicBezTo>
                  <a:pt x="916147" y="774174"/>
                  <a:pt x="784437" y="771222"/>
                  <a:pt x="764498" y="768730"/>
                </a:cubicBezTo>
                <a:cubicBezTo>
                  <a:pt x="734518" y="748743"/>
                  <a:pt x="709513" y="717508"/>
                  <a:pt x="674557" y="708769"/>
                </a:cubicBezTo>
                <a:lnTo>
                  <a:pt x="554636" y="678789"/>
                </a:lnTo>
                <a:cubicBezTo>
                  <a:pt x="569626" y="668796"/>
                  <a:pt x="583144" y="656126"/>
                  <a:pt x="599607" y="648809"/>
                </a:cubicBezTo>
                <a:cubicBezTo>
                  <a:pt x="646533" y="627953"/>
                  <a:pt x="699672" y="616297"/>
                  <a:pt x="749508" y="603838"/>
                </a:cubicBezTo>
                <a:cubicBezTo>
                  <a:pt x="754505" y="588848"/>
                  <a:pt x="771564" y="573001"/>
                  <a:pt x="764498" y="558868"/>
                </a:cubicBezTo>
                <a:cubicBezTo>
                  <a:pt x="757432" y="544735"/>
                  <a:pt x="734857" y="547710"/>
                  <a:pt x="719528" y="543878"/>
                </a:cubicBezTo>
                <a:lnTo>
                  <a:pt x="599607" y="513897"/>
                </a:lnTo>
                <a:cubicBezTo>
                  <a:pt x="597083" y="514107"/>
                  <a:pt x="411306" y="500385"/>
                  <a:pt x="374754" y="558868"/>
                </a:cubicBezTo>
                <a:cubicBezTo>
                  <a:pt x="358005" y="585666"/>
                  <a:pt x="354767" y="618829"/>
                  <a:pt x="344774" y="648809"/>
                </a:cubicBezTo>
                <a:cubicBezTo>
                  <a:pt x="339777" y="663799"/>
                  <a:pt x="338549" y="680632"/>
                  <a:pt x="329784" y="693779"/>
                </a:cubicBezTo>
                <a:lnTo>
                  <a:pt x="269823" y="783720"/>
                </a:lnTo>
                <a:lnTo>
                  <a:pt x="239843" y="828691"/>
                </a:lnTo>
                <a:cubicBezTo>
                  <a:pt x="238544" y="833887"/>
                  <a:pt x="217928" y="922867"/>
                  <a:pt x="209862" y="933622"/>
                </a:cubicBezTo>
                <a:cubicBezTo>
                  <a:pt x="188663" y="961888"/>
                  <a:pt x="134912" y="1008573"/>
                  <a:pt x="134912" y="1008573"/>
                </a:cubicBezTo>
                <a:cubicBezTo>
                  <a:pt x="113883" y="1071657"/>
                  <a:pt x="106203" y="1072348"/>
                  <a:pt x="134912" y="1158474"/>
                </a:cubicBezTo>
                <a:cubicBezTo>
                  <a:pt x="139381" y="1171882"/>
                  <a:pt x="154899" y="1178461"/>
                  <a:pt x="164892" y="1188455"/>
                </a:cubicBezTo>
                <a:cubicBezTo>
                  <a:pt x="140964" y="1260240"/>
                  <a:pt x="161075" y="1222252"/>
                  <a:pt x="89941" y="1293386"/>
                </a:cubicBezTo>
                <a:lnTo>
                  <a:pt x="44971" y="1338356"/>
                </a:lnTo>
                <a:lnTo>
                  <a:pt x="14990" y="1368337"/>
                </a:lnTo>
                <a:cubicBezTo>
                  <a:pt x="9993" y="1388324"/>
                  <a:pt x="0" y="1407695"/>
                  <a:pt x="0" y="1428297"/>
                </a:cubicBezTo>
                <a:cubicBezTo>
                  <a:pt x="0" y="1488465"/>
                  <a:pt x="3190" y="1549179"/>
                  <a:pt x="14990" y="1608179"/>
                </a:cubicBezTo>
                <a:cubicBezTo>
                  <a:pt x="18523" y="1625845"/>
                  <a:pt x="31292" y="1641425"/>
                  <a:pt x="44971" y="1653150"/>
                </a:cubicBezTo>
                <a:cubicBezTo>
                  <a:pt x="77613" y="1681129"/>
                  <a:pt x="122574" y="1702531"/>
                  <a:pt x="164892" y="1713110"/>
                </a:cubicBezTo>
                <a:cubicBezTo>
                  <a:pt x="189610" y="1719289"/>
                  <a:pt x="214776" y="1723542"/>
                  <a:pt x="239843" y="1728100"/>
                </a:cubicBezTo>
                <a:cubicBezTo>
                  <a:pt x="269747" y="1733537"/>
                  <a:pt x="299804" y="1738094"/>
                  <a:pt x="329784" y="1743091"/>
                </a:cubicBezTo>
                <a:cubicBezTo>
                  <a:pt x="419725" y="1738094"/>
                  <a:pt x="511421" y="1746472"/>
                  <a:pt x="599607" y="1728100"/>
                </a:cubicBezTo>
                <a:cubicBezTo>
                  <a:pt x="634881" y="1720751"/>
                  <a:pt x="659568" y="1688127"/>
                  <a:pt x="689548" y="1668140"/>
                </a:cubicBezTo>
                <a:cubicBezTo>
                  <a:pt x="704538" y="1658147"/>
                  <a:pt x="720105" y="1648968"/>
                  <a:pt x="734518" y="1638159"/>
                </a:cubicBezTo>
                <a:cubicBezTo>
                  <a:pt x="754505" y="1623169"/>
                  <a:pt x="772787" y="1605584"/>
                  <a:pt x="794479" y="1593189"/>
                </a:cubicBezTo>
                <a:cubicBezTo>
                  <a:pt x="808198" y="1585350"/>
                  <a:pt x="824459" y="1583196"/>
                  <a:pt x="839449" y="1578199"/>
                </a:cubicBezTo>
                <a:cubicBezTo>
                  <a:pt x="849443" y="1563209"/>
                  <a:pt x="856691" y="1545967"/>
                  <a:pt x="869430" y="1533228"/>
                </a:cubicBezTo>
                <a:cubicBezTo>
                  <a:pt x="882169" y="1520489"/>
                  <a:pt x="903146" y="1517316"/>
                  <a:pt x="914400" y="1503248"/>
                </a:cubicBezTo>
                <a:cubicBezTo>
                  <a:pt x="924271" y="1490910"/>
                  <a:pt x="919909" y="1470919"/>
                  <a:pt x="929390" y="1458278"/>
                </a:cubicBezTo>
                <a:cubicBezTo>
                  <a:pt x="973235" y="1399818"/>
                  <a:pt x="997300" y="1388021"/>
                  <a:pt x="1049312" y="1353346"/>
                </a:cubicBezTo>
                <a:lnTo>
                  <a:pt x="1678898" y="1368337"/>
                </a:lnTo>
                <a:cubicBezTo>
                  <a:pt x="1729077" y="1370267"/>
                  <a:pt x="1778702" y="1379872"/>
                  <a:pt x="1828800" y="1383327"/>
                </a:cubicBezTo>
                <a:cubicBezTo>
                  <a:pt x="1923644" y="1389868"/>
                  <a:pt x="2018675" y="1393320"/>
                  <a:pt x="2113613" y="1398317"/>
                </a:cubicBezTo>
                <a:cubicBezTo>
                  <a:pt x="2133600" y="1403314"/>
                  <a:pt x="2194176" y="1413307"/>
                  <a:pt x="2173574" y="1413307"/>
                </a:cubicBezTo>
                <a:cubicBezTo>
                  <a:pt x="2138242" y="1413307"/>
                  <a:pt x="2103070" y="1406262"/>
                  <a:pt x="2068643" y="1398317"/>
                </a:cubicBezTo>
                <a:cubicBezTo>
                  <a:pt x="2037850" y="1391211"/>
                  <a:pt x="1978702" y="1368337"/>
                  <a:pt x="1978702" y="1368337"/>
                </a:cubicBezTo>
                <a:cubicBezTo>
                  <a:pt x="1920143" y="1309778"/>
                  <a:pt x="1972649" y="1371222"/>
                  <a:pt x="1933731" y="1293386"/>
                </a:cubicBezTo>
                <a:cubicBezTo>
                  <a:pt x="1875614" y="1177151"/>
                  <a:pt x="1926439" y="1316478"/>
                  <a:pt x="1888761" y="1203445"/>
                </a:cubicBezTo>
                <a:cubicBezTo>
                  <a:pt x="1893758" y="1163471"/>
                  <a:pt x="1893151" y="1122389"/>
                  <a:pt x="1903751" y="1083523"/>
                </a:cubicBezTo>
                <a:cubicBezTo>
                  <a:pt x="1908491" y="1066142"/>
                  <a:pt x="1933168" y="1056560"/>
                  <a:pt x="1933731" y="1038553"/>
                </a:cubicBezTo>
                <a:cubicBezTo>
                  <a:pt x="1938260" y="893633"/>
                  <a:pt x="1937903" y="747557"/>
                  <a:pt x="1918741" y="603838"/>
                </a:cubicBezTo>
                <a:cubicBezTo>
                  <a:pt x="1916653" y="588176"/>
                  <a:pt x="1889507" y="590279"/>
                  <a:pt x="1873771" y="588848"/>
                </a:cubicBezTo>
                <a:cubicBezTo>
                  <a:pt x="1833961" y="585229"/>
                  <a:pt x="1793823" y="588848"/>
                  <a:pt x="1753849" y="588848"/>
                </a:cubicBezTo>
                <a:lnTo>
                  <a:pt x="1753849" y="588848"/>
                </a:lnTo>
                <a:lnTo>
                  <a:pt x="1588957" y="603838"/>
                </a:lnTo>
              </a:path>
            </a:pathLst>
          </a:custGeom>
          <a:solidFill>
            <a:schemeClr val="bg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b="1" dirty="0" smtClean="0"/>
              <a:t>Черное море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8143900" y="2571744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572000" y="837678"/>
            <a:ext cx="3242642" cy="4954284"/>
          </a:xfrm>
          <a:custGeom>
            <a:avLst/>
            <a:gdLst>
              <a:gd name="connsiteX0" fmla="*/ 0 w 3242642"/>
              <a:gd name="connsiteY0" fmla="*/ 391515 h 4954284"/>
              <a:gd name="connsiteX1" fmla="*/ 194872 w 3242642"/>
              <a:gd name="connsiteY1" fmla="*/ 361535 h 4954284"/>
              <a:gd name="connsiteX2" fmla="*/ 329784 w 3242642"/>
              <a:gd name="connsiteY2" fmla="*/ 301574 h 4954284"/>
              <a:gd name="connsiteX3" fmla="*/ 494675 w 3242642"/>
              <a:gd name="connsiteY3" fmla="*/ 271594 h 4954284"/>
              <a:gd name="connsiteX4" fmla="*/ 674557 w 3242642"/>
              <a:gd name="connsiteY4" fmla="*/ 286584 h 4954284"/>
              <a:gd name="connsiteX5" fmla="*/ 764498 w 3242642"/>
              <a:gd name="connsiteY5" fmla="*/ 346545 h 4954284"/>
              <a:gd name="connsiteX6" fmla="*/ 809469 w 3242642"/>
              <a:gd name="connsiteY6" fmla="*/ 361535 h 4954284"/>
              <a:gd name="connsiteX7" fmla="*/ 944380 w 3242642"/>
              <a:gd name="connsiteY7" fmla="*/ 346545 h 4954284"/>
              <a:gd name="connsiteX8" fmla="*/ 989351 w 3242642"/>
              <a:gd name="connsiteY8" fmla="*/ 256604 h 4954284"/>
              <a:gd name="connsiteX9" fmla="*/ 1049311 w 3242642"/>
              <a:gd name="connsiteY9" fmla="*/ 211633 h 4954284"/>
              <a:gd name="connsiteX10" fmla="*/ 1079292 w 3242642"/>
              <a:gd name="connsiteY10" fmla="*/ 181653 h 4954284"/>
              <a:gd name="connsiteX11" fmla="*/ 1199213 w 3242642"/>
              <a:gd name="connsiteY11" fmla="*/ 136683 h 4954284"/>
              <a:gd name="connsiteX12" fmla="*/ 1244184 w 3242642"/>
              <a:gd name="connsiteY12" fmla="*/ 121692 h 4954284"/>
              <a:gd name="connsiteX13" fmla="*/ 1319134 w 3242642"/>
              <a:gd name="connsiteY13" fmla="*/ 61732 h 4954284"/>
              <a:gd name="connsiteX14" fmla="*/ 1394085 w 3242642"/>
              <a:gd name="connsiteY14" fmla="*/ 16761 h 4954284"/>
              <a:gd name="connsiteX15" fmla="*/ 1499016 w 3242642"/>
              <a:gd name="connsiteY15" fmla="*/ 61732 h 4954284"/>
              <a:gd name="connsiteX16" fmla="*/ 1573967 w 3242642"/>
              <a:gd name="connsiteY16" fmla="*/ 121692 h 4954284"/>
              <a:gd name="connsiteX17" fmla="*/ 1693889 w 3242642"/>
              <a:gd name="connsiteY17" fmla="*/ 106702 h 4954284"/>
              <a:gd name="connsiteX18" fmla="*/ 1783830 w 3242642"/>
              <a:gd name="connsiteY18" fmla="*/ 91712 h 4954284"/>
              <a:gd name="connsiteX19" fmla="*/ 1813810 w 3242642"/>
              <a:gd name="connsiteY19" fmla="*/ 211633 h 4954284"/>
              <a:gd name="connsiteX20" fmla="*/ 1843790 w 3242642"/>
              <a:gd name="connsiteY20" fmla="*/ 241614 h 4954284"/>
              <a:gd name="connsiteX21" fmla="*/ 1858780 w 3242642"/>
              <a:gd name="connsiteY21" fmla="*/ 346545 h 4954284"/>
              <a:gd name="connsiteX22" fmla="*/ 1888761 w 3242642"/>
              <a:gd name="connsiteY22" fmla="*/ 436486 h 4954284"/>
              <a:gd name="connsiteX23" fmla="*/ 1903751 w 3242642"/>
              <a:gd name="connsiteY23" fmla="*/ 526427 h 4954284"/>
              <a:gd name="connsiteX24" fmla="*/ 1918741 w 3242642"/>
              <a:gd name="connsiteY24" fmla="*/ 571397 h 4954284"/>
              <a:gd name="connsiteX25" fmla="*/ 1888761 w 3242642"/>
              <a:gd name="connsiteY25" fmla="*/ 811240 h 4954284"/>
              <a:gd name="connsiteX26" fmla="*/ 1903751 w 3242642"/>
              <a:gd name="connsiteY26" fmla="*/ 1051083 h 4954284"/>
              <a:gd name="connsiteX27" fmla="*/ 1933731 w 3242642"/>
              <a:gd name="connsiteY27" fmla="*/ 1111043 h 4954284"/>
              <a:gd name="connsiteX28" fmla="*/ 1948721 w 3242642"/>
              <a:gd name="connsiteY28" fmla="*/ 1156014 h 4954284"/>
              <a:gd name="connsiteX29" fmla="*/ 1978702 w 3242642"/>
              <a:gd name="connsiteY29" fmla="*/ 1275935 h 4954284"/>
              <a:gd name="connsiteX30" fmla="*/ 2113613 w 3242642"/>
              <a:gd name="connsiteY30" fmla="*/ 1395856 h 4954284"/>
              <a:gd name="connsiteX31" fmla="*/ 2143593 w 3242642"/>
              <a:gd name="connsiteY31" fmla="*/ 1500788 h 4954284"/>
              <a:gd name="connsiteX32" fmla="*/ 2158584 w 3242642"/>
              <a:gd name="connsiteY32" fmla="*/ 1620709 h 4954284"/>
              <a:gd name="connsiteX33" fmla="*/ 2173574 w 3242642"/>
              <a:gd name="connsiteY33" fmla="*/ 1755620 h 4954284"/>
              <a:gd name="connsiteX34" fmla="*/ 2248525 w 3242642"/>
              <a:gd name="connsiteY34" fmla="*/ 1830571 h 4954284"/>
              <a:gd name="connsiteX35" fmla="*/ 2278505 w 3242642"/>
              <a:gd name="connsiteY35" fmla="*/ 1920512 h 4954284"/>
              <a:gd name="connsiteX36" fmla="*/ 2353456 w 3242642"/>
              <a:gd name="connsiteY36" fmla="*/ 1995463 h 4954284"/>
              <a:gd name="connsiteX37" fmla="*/ 2368446 w 3242642"/>
              <a:gd name="connsiteY37" fmla="*/ 2040433 h 4954284"/>
              <a:gd name="connsiteX38" fmla="*/ 2458387 w 3242642"/>
              <a:gd name="connsiteY38" fmla="*/ 2145365 h 4954284"/>
              <a:gd name="connsiteX39" fmla="*/ 2518348 w 3242642"/>
              <a:gd name="connsiteY39" fmla="*/ 2190335 h 4954284"/>
              <a:gd name="connsiteX40" fmla="*/ 2623279 w 3242642"/>
              <a:gd name="connsiteY40" fmla="*/ 2220315 h 4954284"/>
              <a:gd name="connsiteX41" fmla="*/ 2998033 w 3242642"/>
              <a:gd name="connsiteY41" fmla="*/ 2250296 h 4954284"/>
              <a:gd name="connsiteX42" fmla="*/ 3117954 w 3242642"/>
              <a:gd name="connsiteY42" fmla="*/ 2295266 h 4954284"/>
              <a:gd name="connsiteX43" fmla="*/ 3147934 w 3242642"/>
              <a:gd name="connsiteY43" fmla="*/ 2325247 h 4954284"/>
              <a:gd name="connsiteX44" fmla="*/ 3207895 w 3242642"/>
              <a:gd name="connsiteY44" fmla="*/ 2340237 h 4954284"/>
              <a:gd name="connsiteX45" fmla="*/ 3237875 w 3242642"/>
              <a:gd name="connsiteY45" fmla="*/ 2385207 h 4954284"/>
              <a:gd name="connsiteX46" fmla="*/ 3192905 w 3242642"/>
              <a:gd name="connsiteY46" fmla="*/ 2505129 h 4954284"/>
              <a:gd name="connsiteX47" fmla="*/ 3147934 w 3242642"/>
              <a:gd name="connsiteY47" fmla="*/ 2535109 h 4954284"/>
              <a:gd name="connsiteX48" fmla="*/ 3072984 w 3242642"/>
              <a:gd name="connsiteY48" fmla="*/ 2610060 h 4954284"/>
              <a:gd name="connsiteX49" fmla="*/ 3043003 w 3242642"/>
              <a:gd name="connsiteY49" fmla="*/ 2640040 h 4954284"/>
              <a:gd name="connsiteX50" fmla="*/ 2968052 w 3242642"/>
              <a:gd name="connsiteY50" fmla="*/ 2655030 h 4954284"/>
              <a:gd name="connsiteX51" fmla="*/ 2908092 w 3242642"/>
              <a:gd name="connsiteY51" fmla="*/ 2685011 h 4954284"/>
              <a:gd name="connsiteX52" fmla="*/ 2863121 w 3242642"/>
              <a:gd name="connsiteY52" fmla="*/ 2700001 h 4954284"/>
              <a:gd name="connsiteX53" fmla="*/ 2818151 w 3242642"/>
              <a:gd name="connsiteY53" fmla="*/ 2729981 h 4954284"/>
              <a:gd name="connsiteX54" fmla="*/ 2788170 w 3242642"/>
              <a:gd name="connsiteY54" fmla="*/ 2774952 h 4954284"/>
              <a:gd name="connsiteX55" fmla="*/ 2683239 w 3242642"/>
              <a:gd name="connsiteY55" fmla="*/ 2849902 h 4954284"/>
              <a:gd name="connsiteX56" fmla="*/ 2653259 w 3242642"/>
              <a:gd name="connsiteY56" fmla="*/ 2879883 h 4954284"/>
              <a:gd name="connsiteX57" fmla="*/ 2578308 w 3242642"/>
              <a:gd name="connsiteY57" fmla="*/ 2939843 h 4954284"/>
              <a:gd name="connsiteX58" fmla="*/ 2563318 w 3242642"/>
              <a:gd name="connsiteY58" fmla="*/ 2984814 h 4954284"/>
              <a:gd name="connsiteX59" fmla="*/ 2653259 w 3242642"/>
              <a:gd name="connsiteY59" fmla="*/ 3119725 h 4954284"/>
              <a:gd name="connsiteX60" fmla="*/ 2698230 w 3242642"/>
              <a:gd name="connsiteY60" fmla="*/ 3164696 h 4954284"/>
              <a:gd name="connsiteX61" fmla="*/ 2683239 w 3242642"/>
              <a:gd name="connsiteY61" fmla="*/ 3254637 h 4954284"/>
              <a:gd name="connsiteX62" fmla="*/ 2623279 w 3242642"/>
              <a:gd name="connsiteY62" fmla="*/ 3344578 h 4954284"/>
              <a:gd name="connsiteX63" fmla="*/ 2503357 w 3242642"/>
              <a:gd name="connsiteY63" fmla="*/ 3449509 h 4954284"/>
              <a:gd name="connsiteX64" fmla="*/ 2458387 w 3242642"/>
              <a:gd name="connsiteY64" fmla="*/ 3464499 h 4954284"/>
              <a:gd name="connsiteX65" fmla="*/ 2368446 w 3242642"/>
              <a:gd name="connsiteY65" fmla="*/ 3524460 h 4954284"/>
              <a:gd name="connsiteX66" fmla="*/ 2323475 w 3242642"/>
              <a:gd name="connsiteY66" fmla="*/ 3554440 h 4954284"/>
              <a:gd name="connsiteX67" fmla="*/ 2323475 w 3242642"/>
              <a:gd name="connsiteY67" fmla="*/ 3689352 h 4954284"/>
              <a:gd name="connsiteX68" fmla="*/ 2353456 w 3242642"/>
              <a:gd name="connsiteY68" fmla="*/ 3719332 h 4954284"/>
              <a:gd name="connsiteX69" fmla="*/ 2443397 w 3242642"/>
              <a:gd name="connsiteY69" fmla="*/ 3779292 h 4954284"/>
              <a:gd name="connsiteX70" fmla="*/ 2488367 w 3242642"/>
              <a:gd name="connsiteY70" fmla="*/ 3809273 h 4954284"/>
              <a:gd name="connsiteX71" fmla="*/ 2518348 w 3242642"/>
              <a:gd name="connsiteY71" fmla="*/ 3839253 h 4954284"/>
              <a:gd name="connsiteX72" fmla="*/ 2578308 w 3242642"/>
              <a:gd name="connsiteY72" fmla="*/ 3929194 h 4954284"/>
              <a:gd name="connsiteX73" fmla="*/ 2668249 w 3242642"/>
              <a:gd name="connsiteY73" fmla="*/ 4019135 h 4954284"/>
              <a:gd name="connsiteX74" fmla="*/ 2653259 w 3242642"/>
              <a:gd name="connsiteY74" fmla="*/ 4064106 h 4954284"/>
              <a:gd name="connsiteX75" fmla="*/ 2593298 w 3242642"/>
              <a:gd name="connsiteY75" fmla="*/ 4094086 h 4954284"/>
              <a:gd name="connsiteX76" fmla="*/ 2413416 w 3242642"/>
              <a:gd name="connsiteY76" fmla="*/ 4124066 h 4954284"/>
              <a:gd name="connsiteX77" fmla="*/ 2383436 w 3242642"/>
              <a:gd name="connsiteY77" fmla="*/ 4154047 h 4954284"/>
              <a:gd name="connsiteX78" fmla="*/ 2308485 w 3242642"/>
              <a:gd name="connsiteY78" fmla="*/ 4169037 h 4954284"/>
              <a:gd name="connsiteX79" fmla="*/ 2113613 w 3242642"/>
              <a:gd name="connsiteY79" fmla="*/ 4199017 h 4954284"/>
              <a:gd name="connsiteX80" fmla="*/ 2068643 w 3242642"/>
              <a:gd name="connsiteY80" fmla="*/ 4303948 h 4954284"/>
              <a:gd name="connsiteX81" fmla="*/ 2023672 w 3242642"/>
              <a:gd name="connsiteY81" fmla="*/ 4408879 h 4954284"/>
              <a:gd name="connsiteX82" fmla="*/ 1978702 w 3242642"/>
              <a:gd name="connsiteY82" fmla="*/ 4648722 h 4954284"/>
              <a:gd name="connsiteX83" fmla="*/ 1948721 w 3242642"/>
              <a:gd name="connsiteY83" fmla="*/ 4693692 h 4954284"/>
              <a:gd name="connsiteX84" fmla="*/ 1933731 w 3242642"/>
              <a:gd name="connsiteY84" fmla="*/ 4753653 h 4954284"/>
              <a:gd name="connsiteX85" fmla="*/ 1903751 w 3242642"/>
              <a:gd name="connsiteY85" fmla="*/ 4798624 h 4954284"/>
              <a:gd name="connsiteX86" fmla="*/ 1858780 w 3242642"/>
              <a:gd name="connsiteY86" fmla="*/ 4933535 h 4954284"/>
              <a:gd name="connsiteX87" fmla="*/ 1663908 w 3242642"/>
              <a:gd name="connsiteY87" fmla="*/ 4888565 h 4954284"/>
              <a:gd name="connsiteX88" fmla="*/ 1663908 w 3242642"/>
              <a:gd name="connsiteY88" fmla="*/ 4858584 h 49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42642" h="4954284">
                <a:moveTo>
                  <a:pt x="0" y="391515"/>
                </a:moveTo>
                <a:cubicBezTo>
                  <a:pt x="42993" y="387216"/>
                  <a:pt x="140849" y="388546"/>
                  <a:pt x="194872" y="361535"/>
                </a:cubicBezTo>
                <a:cubicBezTo>
                  <a:pt x="266849" y="325547"/>
                  <a:pt x="221504" y="317042"/>
                  <a:pt x="329784" y="301574"/>
                </a:cubicBezTo>
                <a:cubicBezTo>
                  <a:pt x="455110" y="283670"/>
                  <a:pt x="400438" y="295153"/>
                  <a:pt x="494675" y="271594"/>
                </a:cubicBezTo>
                <a:cubicBezTo>
                  <a:pt x="554636" y="276591"/>
                  <a:pt x="616584" y="270480"/>
                  <a:pt x="674557" y="286584"/>
                </a:cubicBezTo>
                <a:cubicBezTo>
                  <a:pt x="709274" y="296228"/>
                  <a:pt x="730315" y="335151"/>
                  <a:pt x="764498" y="346545"/>
                </a:cubicBezTo>
                <a:lnTo>
                  <a:pt x="809469" y="361535"/>
                </a:lnTo>
                <a:cubicBezTo>
                  <a:pt x="854439" y="356538"/>
                  <a:pt x="901857" y="362008"/>
                  <a:pt x="944380" y="346545"/>
                </a:cubicBezTo>
                <a:cubicBezTo>
                  <a:pt x="981247" y="333139"/>
                  <a:pt x="970311" y="279452"/>
                  <a:pt x="989351" y="256604"/>
                </a:cubicBezTo>
                <a:cubicBezTo>
                  <a:pt x="1005345" y="237411"/>
                  <a:pt x="1030118" y="227627"/>
                  <a:pt x="1049311" y="211633"/>
                </a:cubicBezTo>
                <a:cubicBezTo>
                  <a:pt x="1060168" y="202585"/>
                  <a:pt x="1067533" y="189492"/>
                  <a:pt x="1079292" y="181653"/>
                </a:cubicBezTo>
                <a:cubicBezTo>
                  <a:pt x="1131689" y="146722"/>
                  <a:pt x="1141536" y="153163"/>
                  <a:pt x="1199213" y="136683"/>
                </a:cubicBezTo>
                <a:cubicBezTo>
                  <a:pt x="1214406" y="132342"/>
                  <a:pt x="1229194" y="126689"/>
                  <a:pt x="1244184" y="121692"/>
                </a:cubicBezTo>
                <a:cubicBezTo>
                  <a:pt x="1303894" y="32127"/>
                  <a:pt x="1238685" y="110001"/>
                  <a:pt x="1319134" y="61732"/>
                </a:cubicBezTo>
                <a:cubicBezTo>
                  <a:pt x="1422022" y="0"/>
                  <a:pt x="1266687" y="59230"/>
                  <a:pt x="1394085" y="16761"/>
                </a:cubicBezTo>
                <a:cubicBezTo>
                  <a:pt x="1439955" y="28229"/>
                  <a:pt x="1464509" y="27226"/>
                  <a:pt x="1499016" y="61732"/>
                </a:cubicBezTo>
                <a:cubicBezTo>
                  <a:pt x="1566820" y="129535"/>
                  <a:pt x="1486420" y="92510"/>
                  <a:pt x="1573967" y="121692"/>
                </a:cubicBezTo>
                <a:cubicBezTo>
                  <a:pt x="1613941" y="116695"/>
                  <a:pt x="1656029" y="120469"/>
                  <a:pt x="1693889" y="106702"/>
                </a:cubicBezTo>
                <a:cubicBezTo>
                  <a:pt x="1787243" y="72755"/>
                  <a:pt x="1690927" y="29778"/>
                  <a:pt x="1783830" y="91712"/>
                </a:cubicBezTo>
                <a:cubicBezTo>
                  <a:pt x="1787054" y="107833"/>
                  <a:pt x="1799982" y="188585"/>
                  <a:pt x="1813810" y="211633"/>
                </a:cubicBezTo>
                <a:cubicBezTo>
                  <a:pt x="1821081" y="223752"/>
                  <a:pt x="1833797" y="231620"/>
                  <a:pt x="1843790" y="241614"/>
                </a:cubicBezTo>
                <a:cubicBezTo>
                  <a:pt x="1848787" y="276591"/>
                  <a:pt x="1850835" y="312118"/>
                  <a:pt x="1858780" y="346545"/>
                </a:cubicBezTo>
                <a:cubicBezTo>
                  <a:pt x="1865886" y="377338"/>
                  <a:pt x="1888761" y="436486"/>
                  <a:pt x="1888761" y="436486"/>
                </a:cubicBezTo>
                <a:cubicBezTo>
                  <a:pt x="1893758" y="466466"/>
                  <a:pt x="1897158" y="496757"/>
                  <a:pt x="1903751" y="526427"/>
                </a:cubicBezTo>
                <a:cubicBezTo>
                  <a:pt x="1907179" y="541852"/>
                  <a:pt x="1918741" y="555596"/>
                  <a:pt x="1918741" y="571397"/>
                </a:cubicBezTo>
                <a:cubicBezTo>
                  <a:pt x="1918741" y="733419"/>
                  <a:pt x="1920424" y="716252"/>
                  <a:pt x="1888761" y="811240"/>
                </a:cubicBezTo>
                <a:cubicBezTo>
                  <a:pt x="1893758" y="891188"/>
                  <a:pt x="1891869" y="971866"/>
                  <a:pt x="1903751" y="1051083"/>
                </a:cubicBezTo>
                <a:cubicBezTo>
                  <a:pt x="1907066" y="1073182"/>
                  <a:pt x="1924929" y="1090504"/>
                  <a:pt x="1933731" y="1111043"/>
                </a:cubicBezTo>
                <a:cubicBezTo>
                  <a:pt x="1939955" y="1125567"/>
                  <a:pt x="1944889" y="1140685"/>
                  <a:pt x="1948721" y="1156014"/>
                </a:cubicBezTo>
                <a:cubicBezTo>
                  <a:pt x="1950005" y="1161149"/>
                  <a:pt x="1966076" y="1259701"/>
                  <a:pt x="1978702" y="1275935"/>
                </a:cubicBezTo>
                <a:cubicBezTo>
                  <a:pt x="2033993" y="1347022"/>
                  <a:pt x="2053502" y="1355782"/>
                  <a:pt x="2113613" y="1395856"/>
                </a:cubicBezTo>
                <a:cubicBezTo>
                  <a:pt x="2125494" y="1431500"/>
                  <a:pt x="2137318" y="1463142"/>
                  <a:pt x="2143593" y="1500788"/>
                </a:cubicBezTo>
                <a:cubicBezTo>
                  <a:pt x="2150216" y="1540525"/>
                  <a:pt x="2153877" y="1580700"/>
                  <a:pt x="2158584" y="1620709"/>
                </a:cubicBezTo>
                <a:cubicBezTo>
                  <a:pt x="2163871" y="1665646"/>
                  <a:pt x="2155750" y="1714031"/>
                  <a:pt x="2173574" y="1755620"/>
                </a:cubicBezTo>
                <a:cubicBezTo>
                  <a:pt x="2187492" y="1788095"/>
                  <a:pt x="2248525" y="1830571"/>
                  <a:pt x="2248525" y="1830571"/>
                </a:cubicBezTo>
                <a:cubicBezTo>
                  <a:pt x="2258518" y="1860551"/>
                  <a:pt x="2256159" y="1898166"/>
                  <a:pt x="2278505" y="1920512"/>
                </a:cubicBezTo>
                <a:lnTo>
                  <a:pt x="2353456" y="1995463"/>
                </a:lnTo>
                <a:cubicBezTo>
                  <a:pt x="2358453" y="2010453"/>
                  <a:pt x="2361380" y="2026300"/>
                  <a:pt x="2368446" y="2040433"/>
                </a:cubicBezTo>
                <a:cubicBezTo>
                  <a:pt x="2386575" y="2076690"/>
                  <a:pt x="2428880" y="2123235"/>
                  <a:pt x="2458387" y="2145365"/>
                </a:cubicBezTo>
                <a:cubicBezTo>
                  <a:pt x="2478374" y="2160355"/>
                  <a:pt x="2496656" y="2177940"/>
                  <a:pt x="2518348" y="2190335"/>
                </a:cubicBezTo>
                <a:cubicBezTo>
                  <a:pt x="2531957" y="2198112"/>
                  <a:pt x="2614363" y="2219393"/>
                  <a:pt x="2623279" y="2220315"/>
                </a:cubicBezTo>
                <a:cubicBezTo>
                  <a:pt x="2747931" y="2233210"/>
                  <a:pt x="2998033" y="2250296"/>
                  <a:pt x="2998033" y="2250296"/>
                </a:cubicBezTo>
                <a:cubicBezTo>
                  <a:pt x="3127076" y="2336324"/>
                  <a:pt x="2936420" y="2217465"/>
                  <a:pt x="3117954" y="2295266"/>
                </a:cubicBezTo>
                <a:cubicBezTo>
                  <a:pt x="3130944" y="2300833"/>
                  <a:pt x="3135293" y="2318926"/>
                  <a:pt x="3147934" y="2325247"/>
                </a:cubicBezTo>
                <a:cubicBezTo>
                  <a:pt x="3166361" y="2334461"/>
                  <a:pt x="3187908" y="2335240"/>
                  <a:pt x="3207895" y="2340237"/>
                </a:cubicBezTo>
                <a:cubicBezTo>
                  <a:pt x="3217888" y="2355227"/>
                  <a:pt x="3235640" y="2367330"/>
                  <a:pt x="3237875" y="2385207"/>
                </a:cubicBezTo>
                <a:cubicBezTo>
                  <a:pt x="3242642" y="2423340"/>
                  <a:pt x="3220549" y="2477485"/>
                  <a:pt x="3192905" y="2505129"/>
                </a:cubicBezTo>
                <a:cubicBezTo>
                  <a:pt x="3180166" y="2517868"/>
                  <a:pt x="3162924" y="2525116"/>
                  <a:pt x="3147934" y="2535109"/>
                </a:cubicBezTo>
                <a:cubicBezTo>
                  <a:pt x="3096541" y="2612198"/>
                  <a:pt x="3144363" y="2552957"/>
                  <a:pt x="3072984" y="2610060"/>
                </a:cubicBezTo>
                <a:cubicBezTo>
                  <a:pt x="3061948" y="2618889"/>
                  <a:pt x="3055993" y="2634473"/>
                  <a:pt x="3043003" y="2640040"/>
                </a:cubicBezTo>
                <a:cubicBezTo>
                  <a:pt x="3019585" y="2650076"/>
                  <a:pt x="2993036" y="2650033"/>
                  <a:pt x="2968052" y="2655030"/>
                </a:cubicBezTo>
                <a:cubicBezTo>
                  <a:pt x="2948065" y="2665024"/>
                  <a:pt x="2928631" y="2676208"/>
                  <a:pt x="2908092" y="2685011"/>
                </a:cubicBezTo>
                <a:cubicBezTo>
                  <a:pt x="2893568" y="2691235"/>
                  <a:pt x="2877254" y="2692935"/>
                  <a:pt x="2863121" y="2700001"/>
                </a:cubicBezTo>
                <a:cubicBezTo>
                  <a:pt x="2847007" y="2708058"/>
                  <a:pt x="2833141" y="2719988"/>
                  <a:pt x="2818151" y="2729981"/>
                </a:cubicBezTo>
                <a:cubicBezTo>
                  <a:pt x="2808157" y="2744971"/>
                  <a:pt x="2800909" y="2762213"/>
                  <a:pt x="2788170" y="2774952"/>
                </a:cubicBezTo>
                <a:cubicBezTo>
                  <a:pt x="2745963" y="2817159"/>
                  <a:pt x="2725802" y="2815851"/>
                  <a:pt x="2683239" y="2849902"/>
                </a:cubicBezTo>
                <a:cubicBezTo>
                  <a:pt x="2672203" y="2858731"/>
                  <a:pt x="2664295" y="2871054"/>
                  <a:pt x="2653259" y="2879883"/>
                </a:cubicBezTo>
                <a:cubicBezTo>
                  <a:pt x="2558698" y="2955533"/>
                  <a:pt x="2650707" y="2867447"/>
                  <a:pt x="2578308" y="2939843"/>
                </a:cubicBezTo>
                <a:cubicBezTo>
                  <a:pt x="2573311" y="2954833"/>
                  <a:pt x="2563318" y="2969013"/>
                  <a:pt x="2563318" y="2984814"/>
                </a:cubicBezTo>
                <a:cubicBezTo>
                  <a:pt x="2563318" y="3055492"/>
                  <a:pt x="2604145" y="3070611"/>
                  <a:pt x="2653259" y="3119725"/>
                </a:cubicBezTo>
                <a:lnTo>
                  <a:pt x="2698230" y="3164696"/>
                </a:lnTo>
                <a:cubicBezTo>
                  <a:pt x="2693233" y="3194676"/>
                  <a:pt x="2694929" y="3226581"/>
                  <a:pt x="2683239" y="3254637"/>
                </a:cubicBezTo>
                <a:cubicBezTo>
                  <a:pt x="2669381" y="3287897"/>
                  <a:pt x="2648757" y="3319100"/>
                  <a:pt x="2623279" y="3344578"/>
                </a:cubicBezTo>
                <a:cubicBezTo>
                  <a:pt x="2584202" y="3383655"/>
                  <a:pt x="2552938" y="3424719"/>
                  <a:pt x="2503357" y="3449509"/>
                </a:cubicBezTo>
                <a:cubicBezTo>
                  <a:pt x="2489224" y="3456575"/>
                  <a:pt x="2472199" y="3456825"/>
                  <a:pt x="2458387" y="3464499"/>
                </a:cubicBezTo>
                <a:cubicBezTo>
                  <a:pt x="2426889" y="3481998"/>
                  <a:pt x="2398426" y="3504473"/>
                  <a:pt x="2368446" y="3524460"/>
                </a:cubicBezTo>
                <a:lnTo>
                  <a:pt x="2323475" y="3554440"/>
                </a:lnTo>
                <a:cubicBezTo>
                  <a:pt x="2304252" y="3612109"/>
                  <a:pt x="2295541" y="3614863"/>
                  <a:pt x="2323475" y="3689352"/>
                </a:cubicBezTo>
                <a:cubicBezTo>
                  <a:pt x="2328437" y="3702585"/>
                  <a:pt x="2342150" y="3710852"/>
                  <a:pt x="2353456" y="3719332"/>
                </a:cubicBezTo>
                <a:cubicBezTo>
                  <a:pt x="2382282" y="3740951"/>
                  <a:pt x="2413417" y="3759305"/>
                  <a:pt x="2443397" y="3779292"/>
                </a:cubicBezTo>
                <a:cubicBezTo>
                  <a:pt x="2458387" y="3789285"/>
                  <a:pt x="2475628" y="3796534"/>
                  <a:pt x="2488367" y="3809273"/>
                </a:cubicBezTo>
                <a:cubicBezTo>
                  <a:pt x="2498361" y="3819266"/>
                  <a:pt x="2509868" y="3827947"/>
                  <a:pt x="2518348" y="3839253"/>
                </a:cubicBezTo>
                <a:cubicBezTo>
                  <a:pt x="2539967" y="3868078"/>
                  <a:pt x="2549483" y="3907575"/>
                  <a:pt x="2578308" y="3929194"/>
                </a:cubicBezTo>
                <a:cubicBezTo>
                  <a:pt x="2652682" y="3984974"/>
                  <a:pt x="2624410" y="3953377"/>
                  <a:pt x="2668249" y="4019135"/>
                </a:cubicBezTo>
                <a:cubicBezTo>
                  <a:pt x="2663252" y="4034125"/>
                  <a:pt x="2664432" y="4052933"/>
                  <a:pt x="2653259" y="4064106"/>
                </a:cubicBezTo>
                <a:cubicBezTo>
                  <a:pt x="2637458" y="4079907"/>
                  <a:pt x="2613837" y="4085284"/>
                  <a:pt x="2593298" y="4094086"/>
                </a:cubicBezTo>
                <a:cubicBezTo>
                  <a:pt x="2531770" y="4120455"/>
                  <a:pt x="2488525" y="4115721"/>
                  <a:pt x="2413416" y="4124066"/>
                </a:cubicBezTo>
                <a:cubicBezTo>
                  <a:pt x="2403423" y="4134060"/>
                  <a:pt x="2396426" y="4148480"/>
                  <a:pt x="2383436" y="4154047"/>
                </a:cubicBezTo>
                <a:cubicBezTo>
                  <a:pt x="2360018" y="4164084"/>
                  <a:pt x="2333617" y="4164848"/>
                  <a:pt x="2308485" y="4169037"/>
                </a:cubicBezTo>
                <a:cubicBezTo>
                  <a:pt x="2243658" y="4179841"/>
                  <a:pt x="2178570" y="4189024"/>
                  <a:pt x="2113613" y="4199017"/>
                </a:cubicBezTo>
                <a:cubicBezTo>
                  <a:pt x="2070580" y="4371154"/>
                  <a:pt x="2130753" y="4159026"/>
                  <a:pt x="2068643" y="4303948"/>
                </a:cubicBezTo>
                <a:cubicBezTo>
                  <a:pt x="2010564" y="4439465"/>
                  <a:pt x="2098938" y="4295980"/>
                  <a:pt x="2023672" y="4408879"/>
                </a:cubicBezTo>
                <a:cubicBezTo>
                  <a:pt x="2018398" y="4461622"/>
                  <a:pt x="2016469" y="4592074"/>
                  <a:pt x="1978702" y="4648722"/>
                </a:cubicBezTo>
                <a:lnTo>
                  <a:pt x="1948721" y="4693692"/>
                </a:lnTo>
                <a:cubicBezTo>
                  <a:pt x="1943724" y="4713679"/>
                  <a:pt x="1941846" y="4734717"/>
                  <a:pt x="1933731" y="4753653"/>
                </a:cubicBezTo>
                <a:cubicBezTo>
                  <a:pt x="1926634" y="4770212"/>
                  <a:pt x="1908928" y="4781368"/>
                  <a:pt x="1903751" y="4798624"/>
                </a:cubicBezTo>
                <a:cubicBezTo>
                  <a:pt x="1860067" y="4944241"/>
                  <a:pt x="1924423" y="4867894"/>
                  <a:pt x="1858780" y="4933535"/>
                </a:cubicBezTo>
                <a:cubicBezTo>
                  <a:pt x="1820972" y="4930098"/>
                  <a:pt x="1696768" y="4954284"/>
                  <a:pt x="1663908" y="4888565"/>
                </a:cubicBezTo>
                <a:cubicBezTo>
                  <a:pt x="1659439" y="4879626"/>
                  <a:pt x="1663908" y="4868578"/>
                  <a:pt x="1663908" y="485858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1214422"/>
            <a:ext cx="142876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Новгород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15140" y="2214554"/>
            <a:ext cx="1357322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Смоленск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2786058"/>
            <a:ext cx="857256" cy="7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286512" y="1214422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43702" y="2071678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929454" y="2786058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068163" y="495516"/>
            <a:ext cx="477541" cy="397963"/>
          </a:xfrm>
          <a:custGeom>
            <a:avLst/>
            <a:gdLst>
              <a:gd name="connsiteX0" fmla="*/ 347627 w 477541"/>
              <a:gd name="connsiteY0" fmla="*/ 328943 h 397963"/>
              <a:gd name="connsiteX1" fmla="*/ 377607 w 477541"/>
              <a:gd name="connsiteY1" fmla="*/ 283973 h 397963"/>
              <a:gd name="connsiteX2" fmla="*/ 452558 w 477541"/>
              <a:gd name="connsiteY2" fmla="*/ 209022 h 397963"/>
              <a:gd name="connsiteX3" fmla="*/ 377607 w 477541"/>
              <a:gd name="connsiteY3" fmla="*/ 149061 h 397963"/>
              <a:gd name="connsiteX4" fmla="*/ 287667 w 477541"/>
              <a:gd name="connsiteY4" fmla="*/ 89100 h 397963"/>
              <a:gd name="connsiteX5" fmla="*/ 257686 w 477541"/>
              <a:gd name="connsiteY5" fmla="*/ 59120 h 397963"/>
              <a:gd name="connsiteX6" fmla="*/ 62814 w 477541"/>
              <a:gd name="connsiteY6" fmla="*/ 44130 h 397963"/>
              <a:gd name="connsiteX7" fmla="*/ 17844 w 477541"/>
              <a:gd name="connsiteY7" fmla="*/ 74110 h 397963"/>
              <a:gd name="connsiteX8" fmla="*/ 107785 w 477541"/>
              <a:gd name="connsiteY8" fmla="*/ 239002 h 397963"/>
              <a:gd name="connsiteX9" fmla="*/ 152755 w 477541"/>
              <a:gd name="connsiteY9" fmla="*/ 268982 h 397963"/>
              <a:gd name="connsiteX10" fmla="*/ 182735 w 477541"/>
              <a:gd name="connsiteY10" fmla="*/ 298963 h 397963"/>
              <a:gd name="connsiteX11" fmla="*/ 197726 w 477541"/>
              <a:gd name="connsiteY11" fmla="*/ 343933 h 397963"/>
              <a:gd name="connsiteX12" fmla="*/ 347627 w 477541"/>
              <a:gd name="connsiteY12" fmla="*/ 358923 h 397963"/>
              <a:gd name="connsiteX13" fmla="*/ 347627 w 477541"/>
              <a:gd name="connsiteY13" fmla="*/ 328943 h 3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541" h="397963">
                <a:moveTo>
                  <a:pt x="347627" y="328943"/>
                </a:moveTo>
                <a:cubicBezTo>
                  <a:pt x="352624" y="316451"/>
                  <a:pt x="364868" y="296712"/>
                  <a:pt x="377607" y="283973"/>
                </a:cubicBezTo>
                <a:cubicBezTo>
                  <a:pt x="477541" y="184039"/>
                  <a:pt x="372612" y="328940"/>
                  <a:pt x="452558" y="209022"/>
                </a:cubicBezTo>
                <a:cubicBezTo>
                  <a:pt x="423411" y="121578"/>
                  <a:pt x="462862" y="197778"/>
                  <a:pt x="377607" y="149061"/>
                </a:cubicBezTo>
                <a:cubicBezTo>
                  <a:pt x="220394" y="59226"/>
                  <a:pt x="428082" y="135908"/>
                  <a:pt x="287667" y="89100"/>
                </a:cubicBezTo>
                <a:cubicBezTo>
                  <a:pt x="277673" y="79107"/>
                  <a:pt x="268722" y="67949"/>
                  <a:pt x="257686" y="59120"/>
                </a:cubicBezTo>
                <a:cubicBezTo>
                  <a:pt x="183785" y="0"/>
                  <a:pt x="194821" y="30930"/>
                  <a:pt x="62814" y="44130"/>
                </a:cubicBezTo>
                <a:cubicBezTo>
                  <a:pt x="47824" y="54123"/>
                  <a:pt x="22213" y="56632"/>
                  <a:pt x="17844" y="74110"/>
                </a:cubicBezTo>
                <a:cubicBezTo>
                  <a:pt x="0" y="145487"/>
                  <a:pt x="56263" y="204654"/>
                  <a:pt x="107785" y="239002"/>
                </a:cubicBezTo>
                <a:cubicBezTo>
                  <a:pt x="122775" y="248995"/>
                  <a:pt x="138687" y="257728"/>
                  <a:pt x="152755" y="268982"/>
                </a:cubicBezTo>
                <a:cubicBezTo>
                  <a:pt x="163791" y="277811"/>
                  <a:pt x="172742" y="288969"/>
                  <a:pt x="182735" y="298963"/>
                </a:cubicBezTo>
                <a:cubicBezTo>
                  <a:pt x="187732" y="313953"/>
                  <a:pt x="187855" y="331595"/>
                  <a:pt x="197726" y="343933"/>
                </a:cubicBezTo>
                <a:cubicBezTo>
                  <a:pt x="240950" y="397963"/>
                  <a:pt x="285940" y="367736"/>
                  <a:pt x="347627" y="358923"/>
                </a:cubicBezTo>
                <a:cubicBezTo>
                  <a:pt x="364197" y="309213"/>
                  <a:pt x="342630" y="341435"/>
                  <a:pt x="347627" y="32894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285728"/>
            <a:ext cx="235745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Ладожское озеро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500042"/>
            <a:ext cx="2714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восточных славян в V - VI вв. возникли города, что было связано с давним развитием торговли. Древнейшие русские города Киев, Новгород, Смоленск, Суздаль, Муром, Переяславль Южный. В IХ в. у восточных славян было не менее 24 крупных городов. Города обычно возникали у слияния рек, на высоком холме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214678" y="0"/>
            <a:ext cx="2428892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sz="2800" dirty="0" smtClean="0">
                <a:solidFill>
                  <a:schemeClr val="tx1"/>
                </a:solidFill>
              </a:rPr>
              <a:t>Города.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643570" y="1785926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714876" y="2071678"/>
            <a:ext cx="1214446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Псков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786710" y="2857496"/>
            <a:ext cx="1357290" cy="142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Переяславль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715008" y="2571744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2786058"/>
            <a:ext cx="142876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358082" y="642918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429520" y="785794"/>
            <a:ext cx="142872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ysClr val="windowText" lastClr="000000"/>
                </a:solidFill>
              </a:rPr>
              <a:t>Белоозеро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7286644" y="1857364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500958" y="1785926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Чернигов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71802" y="3571876"/>
            <a:ext cx="3286148" cy="28575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9" grpId="0" animBg="1"/>
      <p:bldP spid="24" grpId="0"/>
      <p:bldP spid="25" grpId="0"/>
      <p:bldP spid="26" grpId="0"/>
      <p:bldP spid="31" grpId="0" animBg="1"/>
      <p:bldP spid="32" grpId="0" animBg="1"/>
      <p:bldP spid="33" grpId="0" animBg="1"/>
      <p:bldP spid="40" grpId="0" animBg="1"/>
      <p:bldP spid="41" grpId="0"/>
      <p:bldP spid="46" grpId="0"/>
      <p:bldP spid="47" grpId="0" animBg="1"/>
      <p:bldP spid="49" grpId="0" animBg="1"/>
      <p:bldP spid="51" grpId="0"/>
      <p:bldP spid="52" grpId="0" animBg="1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3071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Центральная часть города называлась кремль, детинец и обычно была окружена крепостным валом. </a:t>
            </a:r>
          </a:p>
          <a:p>
            <a:r>
              <a:rPr lang="ru-RU" dirty="0" smtClean="0"/>
              <a:t>В кремле располагались жилища князей, знати, храмы, монастыри. </a:t>
            </a:r>
          </a:p>
          <a:p>
            <a:r>
              <a:rPr lang="ru-RU" dirty="0" smtClean="0"/>
              <a:t>За крепостной стеной возводился ров, наполненный водой. </a:t>
            </a:r>
          </a:p>
          <a:p>
            <a:r>
              <a:rPr lang="ru-RU" dirty="0" smtClean="0"/>
              <a:t>За рвом располагался торг.</a:t>
            </a:r>
          </a:p>
          <a:p>
            <a:r>
              <a:rPr lang="ru-RU" dirty="0" smtClean="0"/>
              <a:t> К кремлю примыкал посад, где селились ремесленники. </a:t>
            </a:r>
          </a:p>
          <a:p>
            <a:r>
              <a:rPr lang="ru-RU" dirty="0" smtClean="0"/>
              <a:t>Отдельные районы посада, населенные ремесленниками одной специальности, назывались слободами.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428604"/>
            <a:ext cx="4786346" cy="58579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28604"/>
            <a:ext cx="4786346" cy="585791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28604"/>
            <a:ext cx="4786346" cy="578647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28604"/>
            <a:ext cx="4786346" cy="585791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57166"/>
            <a:ext cx="4857784" cy="600079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85728"/>
            <a:ext cx="4929222" cy="607223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21431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Восточные славяне жили родами. </a:t>
            </a:r>
          </a:p>
          <a:p>
            <a:r>
              <a:rPr lang="ru-RU" dirty="0" smtClean="0"/>
              <a:t>В каждом роде был свой старшина - князь. </a:t>
            </a:r>
          </a:p>
          <a:p>
            <a:r>
              <a:rPr lang="ru-RU" dirty="0" smtClean="0"/>
              <a:t>Князь опирался на родовую верхушку - "лучших мужей". Князья формировали особую военную организацию - дружину, в которую входили воины и советники князя.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5715040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Общественные отношения.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000108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Князь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785926"/>
            <a:ext cx="271464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Старшая дружина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(бояре)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714620"/>
            <a:ext cx="564360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Младшая дружина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(отроки, гридни, «детские»)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785926"/>
            <a:ext cx="264320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«Нарочитая чадь»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643314"/>
            <a:ext cx="350046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«ЛЮДИ»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(ремесленники, крестьяне-общинники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3643314"/>
            <a:ext cx="178595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Купцы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4643446"/>
            <a:ext cx="55721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ЗАВИСИМЫЕ КРЕСТЬЯНЕ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(смерды, закупы, рядовичи)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5572140"/>
            <a:ext cx="55721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ЧЕЛЯДЬ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(холопы, рабы)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32146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Дружина делилась на старшую и младшую. В состав первой входили наиболее знатные воины (советники). </a:t>
            </a:r>
          </a:p>
          <a:p>
            <a:r>
              <a:rPr lang="ru-RU" dirty="0" smtClean="0"/>
              <a:t>Младшая дружина жила при князе и обслуживала его двор и хозяйство. </a:t>
            </a:r>
          </a:p>
          <a:p>
            <a:r>
              <a:rPr lang="ru-RU" dirty="0" smtClean="0"/>
              <a:t>Дружинники с покоренных племен собирали дань (налоги). </a:t>
            </a:r>
          </a:p>
          <a:p>
            <a:r>
              <a:rPr lang="ru-RU" dirty="0" smtClean="0"/>
              <a:t>Походы за сбором дани назывались полюдьем. </a:t>
            </a:r>
          </a:p>
          <a:p>
            <a:r>
              <a:rPr lang="ru-RU" dirty="0" smtClean="0"/>
              <a:t>У восточных славян с незапамятных времен имелся обычай - все важнейшие вопросы в жизни рода решать на мирской сходке - вече.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28604"/>
            <a:ext cx="350046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ОБЯЗАННОСТИ </a:t>
            </a:r>
          </a:p>
          <a:p>
            <a:pPr algn="ctr"/>
            <a:r>
              <a:rPr lang="ru-RU" dirty="0" smtClean="0"/>
              <a:t>ДАННИКОВ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4810" y="1357298"/>
            <a:ext cx="2071702" cy="5715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 А Н 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143116"/>
            <a:ext cx="2643206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Кожи</a:t>
            </a:r>
          </a:p>
          <a:p>
            <a:pPr algn="ctr"/>
            <a:r>
              <a:rPr lang="ru-RU" dirty="0" smtClean="0"/>
              <a:t>Лошади</a:t>
            </a:r>
          </a:p>
          <a:p>
            <a:pPr algn="ctr"/>
            <a:r>
              <a:rPr lang="ru-RU" dirty="0" smtClean="0"/>
              <a:t>Рыба</a:t>
            </a:r>
          </a:p>
          <a:p>
            <a:pPr algn="ctr"/>
            <a:r>
              <a:rPr lang="ru-RU" dirty="0" smtClean="0"/>
              <a:t>Меха</a:t>
            </a:r>
          </a:p>
          <a:p>
            <a:pPr algn="ctr"/>
            <a:r>
              <a:rPr lang="ru-RU" dirty="0" smtClean="0"/>
              <a:t>Ремесленные изделия</a:t>
            </a:r>
          </a:p>
          <a:p>
            <a:pPr algn="ctr"/>
            <a:r>
              <a:rPr lang="ru-RU" dirty="0" smtClean="0"/>
              <a:t>Пиво, мед</a:t>
            </a:r>
          </a:p>
          <a:p>
            <a:pPr algn="ctr"/>
            <a:r>
              <a:rPr lang="ru-RU" dirty="0" smtClean="0"/>
              <a:t>Зерно</a:t>
            </a:r>
          </a:p>
          <a:p>
            <a:pPr algn="ctr"/>
            <a:r>
              <a:rPr lang="ru-RU" dirty="0" smtClean="0"/>
              <a:t>Мясо</a:t>
            </a:r>
          </a:p>
          <a:p>
            <a:pPr algn="ctr"/>
            <a:r>
              <a:rPr lang="ru-RU" dirty="0" smtClean="0"/>
              <a:t>Рабы-челядь</a:t>
            </a:r>
          </a:p>
          <a:p>
            <a:pPr algn="ctr"/>
            <a:r>
              <a:rPr lang="ru-RU" dirty="0" smtClean="0"/>
              <a:t>Воск</a:t>
            </a:r>
          </a:p>
          <a:p>
            <a:pPr algn="ctr"/>
            <a:r>
              <a:rPr lang="ru-RU" dirty="0" smtClean="0"/>
              <a:t>Гривны серебра</a:t>
            </a:r>
          </a:p>
          <a:p>
            <a:pPr algn="ctr"/>
            <a:r>
              <a:rPr lang="ru-RU" dirty="0" smtClean="0"/>
              <a:t>Лен, ткани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86578" y="1428736"/>
            <a:ext cx="2071702" cy="5715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 А Б О Т 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56" y="2143116"/>
            <a:ext cx="2714644" cy="350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Принимать князя на становищах и погостах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Наводить дороги и мосты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Строить и оснащать ладьи-моноксилы</a:t>
            </a:r>
          </a:p>
          <a:p>
            <a:pPr algn="ctr"/>
            <a:r>
              <a:rPr lang="ru-RU" dirty="0" smtClean="0"/>
              <a:t>(ткать для них паруса и т.д.)</a:t>
            </a: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1285860"/>
            <a:ext cx="421481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По общественному развитию они находились на завершающей стадии военной демократии. В первой половине 9 века раннегосударственные объединения восточных славян в Среднем Поднепровье и Приильменье стали основой Киевской Руси, в которой сформировалась древнерусская народность. В этнографии к восточным славянам относят русских, белорусов и украинцев.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4214874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ВОСТОЧНЫЕ СЛАВЯНЕ, одна из трех (наряду с западными и южными) основных групп древних славян, образовавшаяся после распада их этнической и языковой общности. Восточные славяне сложились в 6-9 веках на территории Восточной Европы. Занимались пашенным земледелием, скотоводством, охотой, рыболовством, бортничеством, ремеслами. В состав восточных славян входили племенные союзы полян, древлян, кривичей.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Восточные славяне в догосударственный период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357826"/>
            <a:ext cx="285752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Славяне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4929198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Южные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5500702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Восточные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6143644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Западные</a:t>
            </a:r>
            <a:endParaRPr lang="ru-RU" sz="2400" dirty="0"/>
          </a:p>
        </p:txBody>
      </p:sp>
      <p:cxnSp>
        <p:nvCxnSpPr>
          <p:cNvPr id="13" name="Прямая со стрелкой 12"/>
          <p:cNvCxnSpPr>
            <a:stCxn id="5" idx="3"/>
            <a:endCxn id="7" idx="1"/>
          </p:cNvCxnSpPr>
          <p:nvPr/>
        </p:nvCxnSpPr>
        <p:spPr>
          <a:xfrm flipV="1">
            <a:off x="4572000" y="5143512"/>
            <a:ext cx="1357322" cy="53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8" idx="1"/>
          </p:cNvCxnSpPr>
          <p:nvPr/>
        </p:nvCxnSpPr>
        <p:spPr>
          <a:xfrm>
            <a:off x="4572000" y="5679297"/>
            <a:ext cx="135732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  <a:endCxn id="9" idx="1"/>
          </p:cNvCxnSpPr>
          <p:nvPr/>
        </p:nvCxnSpPr>
        <p:spPr>
          <a:xfrm>
            <a:off x="4572000" y="5679297"/>
            <a:ext cx="1357322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72362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Дома: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§ 4-5 </a:t>
            </a:r>
            <a:r>
              <a:rPr lang="ru-RU" b="1" dirty="0" smtClean="0">
                <a:solidFill>
                  <a:schemeClr val="tx1"/>
                </a:solidFill>
              </a:rPr>
              <a:t>учебника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Конспект урока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Самостоятельно составить словарь терминов по </a:t>
            </a:r>
            <a:r>
              <a:rPr lang="ru-RU" b="1" dirty="0" smtClean="0">
                <a:solidFill>
                  <a:schemeClr val="tx1"/>
                </a:solidFill>
              </a:rPr>
              <a:t>параграфу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Составить кроссворды по 3 и 4 вопросам.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2857520" cy="42473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исторической науке принято считать, что история любого народа начинается с образования государства. В Российской Федерации проживает более 100 народов и народностей. Но основным государствообразующим народом нашей страны является русский народ (из 149 млн. 120 млн. - русские).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568453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5357826"/>
            <a:ext cx="300039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Восточные славяне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3"/>
            <a:endCxn id="12" idx="1"/>
          </p:cNvCxnSpPr>
          <p:nvPr/>
        </p:nvCxnSpPr>
        <p:spPr>
          <a:xfrm flipV="1">
            <a:off x="4429124" y="5250669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3"/>
            <a:endCxn id="13" idx="1"/>
          </p:cNvCxnSpPr>
          <p:nvPr/>
        </p:nvCxnSpPr>
        <p:spPr>
          <a:xfrm>
            <a:off x="4429124" y="5750735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  <a:endCxn id="14" idx="1"/>
          </p:cNvCxnSpPr>
          <p:nvPr/>
        </p:nvCxnSpPr>
        <p:spPr>
          <a:xfrm>
            <a:off x="4429124" y="5750735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29256" y="5072074"/>
            <a:ext cx="214314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5572140"/>
            <a:ext cx="214314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Украинцы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6072206"/>
            <a:ext cx="214314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Белорусы</a:t>
            </a:r>
            <a:endParaRPr lang="ru-RU" dirty="0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3000380" cy="42473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Русский народ - один из крупнейших народов мира - в течение многих веков играл ведущую роль в: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 политическом,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 экономическом,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 культурном развитии страны. </a:t>
            </a:r>
          </a:p>
          <a:p>
            <a:r>
              <a:rPr lang="ru-RU" dirty="0" smtClean="0"/>
              <a:t>Первое государство русских, а также украинцев и белорусов было образовано в IХ в. вокруг Киева их общими предками - восточными славянами.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285728"/>
            <a:ext cx="5000660" cy="62151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2857504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 К середине II тысячелетия до н.э. славяне выделяются из индоевропейской общности. Древнейшим известным местом обитания славян в Европе было нижнее и среднее течение Дуная.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214290"/>
            <a:ext cx="5214974" cy="62151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3000396" cy="50783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 началу I тысячелетия до н.э. славяне стали столь значительны по численности, влиянию в окружающем их мире, что о них стали сообщать греческие, римские, арабские, византийские авторы (римский писатель Плиний историк Тацит - I в. н.э., географ Птолемей Клавдий - II в. н.э. </a:t>
            </a:r>
          </a:p>
          <a:p>
            <a:r>
              <a:rPr lang="ru-RU" dirty="0" smtClean="0"/>
              <a:t>Античные авторы называют славян "анты", "склавины", "венеды" и говорят о них как о "бесчисленных племенах"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357554" y="285728"/>
            <a:ext cx="3500462" cy="3286148"/>
          </a:xfrm>
          <a:prstGeom prst="ellipse">
            <a:avLst/>
          </a:prstGeom>
          <a:blipFill dpi="0" rotWithShape="1">
            <a:blip r:embed="rId3"/>
            <a:srcRect/>
            <a:stretch>
              <a:fillRect l="1000" t="3000" r="8000" b="-2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357818" y="3429000"/>
            <a:ext cx="3500462" cy="3143272"/>
          </a:xfrm>
          <a:prstGeom prst="ellipse">
            <a:avLst/>
          </a:prstGeom>
          <a:blipFill>
            <a:blip r:embed="rId4"/>
            <a:stretch>
              <a:fillRect l="1000" t="3000" r="8000" b="-2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250033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В эпоху великого переселения народов славян на Дунае стали теснить другие народы. </a:t>
            </a:r>
          </a:p>
          <a:p>
            <a:r>
              <a:rPr lang="ru-RU" dirty="0" smtClean="0"/>
              <a:t>Славяне стали дробиться.</a:t>
            </a:r>
          </a:p>
          <a:p>
            <a:r>
              <a:rPr lang="ru-RU" dirty="0" smtClean="0"/>
              <a:t>Часть славян осталась в Европе. </a:t>
            </a:r>
          </a:p>
          <a:p>
            <a:r>
              <a:rPr lang="ru-RU" dirty="0" smtClean="0"/>
              <a:t>Позже они получат название южных славян (от них произойдут болгары, сербы, хорваты, словенцы, боснийцы, черногорцы).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5357826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Южные славяне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3"/>
          </p:cNvCxnSpPr>
          <p:nvPr/>
        </p:nvCxnSpPr>
        <p:spPr>
          <a:xfrm>
            <a:off x="4286248" y="564357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142578" y="5857892"/>
            <a:ext cx="114380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628" y="5000636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Болгары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5643578"/>
            <a:ext cx="17145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Сербы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5643578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Хорваты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6215082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Боснийцы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11" idx="1"/>
            <a:endCxn id="12" idx="3"/>
          </p:cNvCxnSpPr>
          <p:nvPr/>
        </p:nvCxnSpPr>
        <p:spPr>
          <a:xfrm rot="10800000">
            <a:off x="7000892" y="585789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14876" y="528638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4876" y="585789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14876" y="642939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215206" y="5000636"/>
            <a:ext cx="17145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Черногорцы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>
            <a:stCxn id="24" idx="1"/>
          </p:cNvCxnSpPr>
          <p:nvPr/>
        </p:nvCxnSpPr>
        <p:spPr>
          <a:xfrm rot="10800000">
            <a:off x="6929454" y="52149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357554" y="214290"/>
            <a:ext cx="5572164" cy="450059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86182" y="2357430"/>
            <a:ext cx="2611242" cy="729252"/>
          </a:xfrm>
          <a:custGeom>
            <a:avLst/>
            <a:gdLst>
              <a:gd name="connsiteX0" fmla="*/ 2443396 w 2611242"/>
              <a:gd name="connsiteY0" fmla="*/ 276578 h 729252"/>
              <a:gd name="connsiteX1" fmla="*/ 2353455 w 2611242"/>
              <a:gd name="connsiteY1" fmla="*/ 351528 h 729252"/>
              <a:gd name="connsiteX2" fmla="*/ 2338465 w 2611242"/>
              <a:gd name="connsiteY2" fmla="*/ 411489 h 729252"/>
              <a:gd name="connsiteX3" fmla="*/ 2293495 w 2611242"/>
              <a:gd name="connsiteY3" fmla="*/ 456459 h 729252"/>
              <a:gd name="connsiteX4" fmla="*/ 2263514 w 2611242"/>
              <a:gd name="connsiteY4" fmla="*/ 501430 h 729252"/>
              <a:gd name="connsiteX5" fmla="*/ 2098623 w 2611242"/>
              <a:gd name="connsiteY5" fmla="*/ 546400 h 729252"/>
              <a:gd name="connsiteX6" fmla="*/ 2008682 w 2611242"/>
              <a:gd name="connsiteY6" fmla="*/ 576381 h 729252"/>
              <a:gd name="connsiteX7" fmla="*/ 1978701 w 2611242"/>
              <a:gd name="connsiteY7" fmla="*/ 606361 h 729252"/>
              <a:gd name="connsiteX8" fmla="*/ 1933731 w 2611242"/>
              <a:gd name="connsiteY8" fmla="*/ 636341 h 729252"/>
              <a:gd name="connsiteX9" fmla="*/ 1873770 w 2611242"/>
              <a:gd name="connsiteY9" fmla="*/ 651332 h 729252"/>
              <a:gd name="connsiteX10" fmla="*/ 1828800 w 2611242"/>
              <a:gd name="connsiteY10" fmla="*/ 666322 h 729252"/>
              <a:gd name="connsiteX11" fmla="*/ 1304144 w 2611242"/>
              <a:gd name="connsiteY11" fmla="*/ 591371 h 729252"/>
              <a:gd name="connsiteX12" fmla="*/ 1259173 w 2611242"/>
              <a:gd name="connsiteY12" fmla="*/ 546400 h 729252"/>
              <a:gd name="connsiteX13" fmla="*/ 1154242 w 2611242"/>
              <a:gd name="connsiteY13" fmla="*/ 516420 h 729252"/>
              <a:gd name="connsiteX14" fmla="*/ 1064301 w 2611242"/>
              <a:gd name="connsiteY14" fmla="*/ 486440 h 729252"/>
              <a:gd name="connsiteX15" fmla="*/ 779488 w 2611242"/>
              <a:gd name="connsiteY15" fmla="*/ 501430 h 729252"/>
              <a:gd name="connsiteX16" fmla="*/ 659567 w 2611242"/>
              <a:gd name="connsiteY16" fmla="*/ 531410 h 729252"/>
              <a:gd name="connsiteX17" fmla="*/ 599606 w 2611242"/>
              <a:gd name="connsiteY17" fmla="*/ 546400 h 729252"/>
              <a:gd name="connsiteX18" fmla="*/ 539646 w 2611242"/>
              <a:gd name="connsiteY18" fmla="*/ 576381 h 729252"/>
              <a:gd name="connsiteX19" fmla="*/ 494675 w 2611242"/>
              <a:gd name="connsiteY19" fmla="*/ 606361 h 729252"/>
              <a:gd name="connsiteX20" fmla="*/ 344773 w 2611242"/>
              <a:gd name="connsiteY20" fmla="*/ 591371 h 729252"/>
              <a:gd name="connsiteX21" fmla="*/ 314793 w 2611242"/>
              <a:gd name="connsiteY21" fmla="*/ 546400 h 729252"/>
              <a:gd name="connsiteX22" fmla="*/ 284813 w 2611242"/>
              <a:gd name="connsiteY22" fmla="*/ 396499 h 729252"/>
              <a:gd name="connsiteX23" fmla="*/ 254832 w 2611242"/>
              <a:gd name="connsiteY23" fmla="*/ 366519 h 729252"/>
              <a:gd name="connsiteX24" fmla="*/ 149901 w 2611242"/>
              <a:gd name="connsiteY24" fmla="*/ 321548 h 729252"/>
              <a:gd name="connsiteX25" fmla="*/ 74950 w 2611242"/>
              <a:gd name="connsiteY25" fmla="*/ 246597 h 729252"/>
              <a:gd name="connsiteX26" fmla="*/ 44970 w 2611242"/>
              <a:gd name="connsiteY26" fmla="*/ 201627 h 729252"/>
              <a:gd name="connsiteX27" fmla="*/ 14990 w 2611242"/>
              <a:gd name="connsiteY27" fmla="*/ 171646 h 729252"/>
              <a:gd name="connsiteX28" fmla="*/ 0 w 2611242"/>
              <a:gd name="connsiteY28" fmla="*/ 126676 h 729252"/>
              <a:gd name="connsiteX29" fmla="*/ 164891 w 2611242"/>
              <a:gd name="connsiteY29" fmla="*/ 66715 h 729252"/>
              <a:gd name="connsiteX30" fmla="*/ 224852 w 2611242"/>
              <a:gd name="connsiteY30" fmla="*/ 96696 h 729252"/>
              <a:gd name="connsiteX31" fmla="*/ 314793 w 2611242"/>
              <a:gd name="connsiteY31" fmla="*/ 156656 h 729252"/>
              <a:gd name="connsiteX32" fmla="*/ 524655 w 2611242"/>
              <a:gd name="connsiteY32" fmla="*/ 126676 h 729252"/>
              <a:gd name="connsiteX33" fmla="*/ 599606 w 2611242"/>
              <a:gd name="connsiteY33" fmla="*/ 66715 h 729252"/>
              <a:gd name="connsiteX34" fmla="*/ 644577 w 2611242"/>
              <a:gd name="connsiteY34" fmla="*/ 51725 h 729252"/>
              <a:gd name="connsiteX35" fmla="*/ 959370 w 2611242"/>
              <a:gd name="connsiteY35" fmla="*/ 66715 h 729252"/>
              <a:gd name="connsiteX36" fmla="*/ 989350 w 2611242"/>
              <a:gd name="connsiteY36" fmla="*/ 96696 h 729252"/>
              <a:gd name="connsiteX37" fmla="*/ 1064301 w 2611242"/>
              <a:gd name="connsiteY37" fmla="*/ 171646 h 729252"/>
              <a:gd name="connsiteX38" fmla="*/ 1109272 w 2611242"/>
              <a:gd name="connsiteY38" fmla="*/ 186637 h 729252"/>
              <a:gd name="connsiteX39" fmla="*/ 1319134 w 2611242"/>
              <a:gd name="connsiteY39" fmla="*/ 216617 h 729252"/>
              <a:gd name="connsiteX40" fmla="*/ 1379095 w 2611242"/>
              <a:gd name="connsiteY40" fmla="*/ 231607 h 729252"/>
              <a:gd name="connsiteX41" fmla="*/ 1439055 w 2611242"/>
              <a:gd name="connsiteY41" fmla="*/ 261587 h 729252"/>
              <a:gd name="connsiteX42" fmla="*/ 1573967 w 2611242"/>
              <a:gd name="connsiteY42" fmla="*/ 231607 h 729252"/>
              <a:gd name="connsiteX43" fmla="*/ 1678898 w 2611242"/>
              <a:gd name="connsiteY43" fmla="*/ 201627 h 729252"/>
              <a:gd name="connsiteX44" fmla="*/ 2593298 w 2611242"/>
              <a:gd name="connsiteY44" fmla="*/ 201627 h 729252"/>
              <a:gd name="connsiteX45" fmla="*/ 2563318 w 2611242"/>
              <a:gd name="connsiteY45" fmla="*/ 246597 h 729252"/>
              <a:gd name="connsiteX46" fmla="*/ 2518347 w 2611242"/>
              <a:gd name="connsiteY46" fmla="*/ 276578 h 729252"/>
              <a:gd name="connsiteX47" fmla="*/ 2443396 w 2611242"/>
              <a:gd name="connsiteY47" fmla="*/ 276578 h 72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11242" h="729252">
                <a:moveTo>
                  <a:pt x="2443396" y="276578"/>
                </a:moveTo>
                <a:cubicBezTo>
                  <a:pt x="2415914" y="289070"/>
                  <a:pt x="2371211" y="320455"/>
                  <a:pt x="2353455" y="351528"/>
                </a:cubicBezTo>
                <a:cubicBezTo>
                  <a:pt x="2343233" y="369416"/>
                  <a:pt x="2348686" y="393601"/>
                  <a:pt x="2338465" y="411489"/>
                </a:cubicBezTo>
                <a:cubicBezTo>
                  <a:pt x="2327947" y="429895"/>
                  <a:pt x="2307066" y="440173"/>
                  <a:pt x="2293495" y="456459"/>
                </a:cubicBezTo>
                <a:cubicBezTo>
                  <a:pt x="2281961" y="470299"/>
                  <a:pt x="2277354" y="489896"/>
                  <a:pt x="2263514" y="501430"/>
                </a:cubicBezTo>
                <a:cubicBezTo>
                  <a:pt x="2216154" y="540896"/>
                  <a:pt x="2155784" y="538234"/>
                  <a:pt x="2098623" y="546400"/>
                </a:cubicBezTo>
                <a:cubicBezTo>
                  <a:pt x="2068643" y="556394"/>
                  <a:pt x="2036948" y="562248"/>
                  <a:pt x="2008682" y="576381"/>
                </a:cubicBezTo>
                <a:cubicBezTo>
                  <a:pt x="1996041" y="582701"/>
                  <a:pt x="1989737" y="597532"/>
                  <a:pt x="1978701" y="606361"/>
                </a:cubicBezTo>
                <a:cubicBezTo>
                  <a:pt x="1964633" y="617615"/>
                  <a:pt x="1950290" y="629244"/>
                  <a:pt x="1933731" y="636341"/>
                </a:cubicBezTo>
                <a:cubicBezTo>
                  <a:pt x="1914795" y="644457"/>
                  <a:pt x="1893579" y="645672"/>
                  <a:pt x="1873770" y="651332"/>
                </a:cubicBezTo>
                <a:cubicBezTo>
                  <a:pt x="1858577" y="655673"/>
                  <a:pt x="1843790" y="661325"/>
                  <a:pt x="1828800" y="666322"/>
                </a:cubicBezTo>
                <a:cubicBezTo>
                  <a:pt x="1650615" y="660178"/>
                  <a:pt x="1442025" y="729252"/>
                  <a:pt x="1304144" y="591371"/>
                </a:cubicBezTo>
                <a:cubicBezTo>
                  <a:pt x="1289154" y="576381"/>
                  <a:pt x="1276812" y="558159"/>
                  <a:pt x="1259173" y="546400"/>
                </a:cubicBezTo>
                <a:cubicBezTo>
                  <a:pt x="1245433" y="537240"/>
                  <a:pt x="1163328" y="519146"/>
                  <a:pt x="1154242" y="516420"/>
                </a:cubicBezTo>
                <a:cubicBezTo>
                  <a:pt x="1123973" y="507339"/>
                  <a:pt x="1064301" y="486440"/>
                  <a:pt x="1064301" y="486440"/>
                </a:cubicBezTo>
                <a:cubicBezTo>
                  <a:pt x="969363" y="491437"/>
                  <a:pt x="873976" y="490931"/>
                  <a:pt x="779488" y="501430"/>
                </a:cubicBezTo>
                <a:cubicBezTo>
                  <a:pt x="738536" y="505980"/>
                  <a:pt x="699541" y="521417"/>
                  <a:pt x="659567" y="531410"/>
                </a:cubicBezTo>
                <a:lnTo>
                  <a:pt x="599606" y="546400"/>
                </a:lnTo>
                <a:cubicBezTo>
                  <a:pt x="579619" y="556394"/>
                  <a:pt x="559048" y="565294"/>
                  <a:pt x="539646" y="576381"/>
                </a:cubicBezTo>
                <a:cubicBezTo>
                  <a:pt x="524004" y="585319"/>
                  <a:pt x="512638" y="604979"/>
                  <a:pt x="494675" y="606361"/>
                </a:cubicBezTo>
                <a:cubicBezTo>
                  <a:pt x="444606" y="610212"/>
                  <a:pt x="394740" y="596368"/>
                  <a:pt x="344773" y="591371"/>
                </a:cubicBezTo>
                <a:cubicBezTo>
                  <a:pt x="334780" y="576381"/>
                  <a:pt x="321890" y="562959"/>
                  <a:pt x="314793" y="546400"/>
                </a:cubicBezTo>
                <a:cubicBezTo>
                  <a:pt x="279668" y="464442"/>
                  <a:pt x="322019" y="495714"/>
                  <a:pt x="284813" y="396499"/>
                </a:cubicBezTo>
                <a:cubicBezTo>
                  <a:pt x="279851" y="383266"/>
                  <a:pt x="266591" y="374359"/>
                  <a:pt x="254832" y="366519"/>
                </a:cubicBezTo>
                <a:cubicBezTo>
                  <a:pt x="217781" y="341818"/>
                  <a:pt x="189878" y="334873"/>
                  <a:pt x="149901" y="321548"/>
                </a:cubicBezTo>
                <a:cubicBezTo>
                  <a:pt x="69955" y="201630"/>
                  <a:pt x="174884" y="346531"/>
                  <a:pt x="74950" y="246597"/>
                </a:cubicBezTo>
                <a:cubicBezTo>
                  <a:pt x="62211" y="233858"/>
                  <a:pt x="56224" y="215695"/>
                  <a:pt x="44970" y="201627"/>
                </a:cubicBezTo>
                <a:cubicBezTo>
                  <a:pt x="36141" y="190591"/>
                  <a:pt x="24983" y="181640"/>
                  <a:pt x="14990" y="171646"/>
                </a:cubicBezTo>
                <a:cubicBezTo>
                  <a:pt x="9993" y="156656"/>
                  <a:pt x="0" y="142477"/>
                  <a:pt x="0" y="126676"/>
                </a:cubicBezTo>
                <a:cubicBezTo>
                  <a:pt x="0" y="0"/>
                  <a:pt x="38592" y="54085"/>
                  <a:pt x="164891" y="66715"/>
                </a:cubicBezTo>
                <a:cubicBezTo>
                  <a:pt x="184878" y="76709"/>
                  <a:pt x="206668" y="83708"/>
                  <a:pt x="224852" y="96696"/>
                </a:cubicBezTo>
                <a:cubicBezTo>
                  <a:pt x="323102" y="166874"/>
                  <a:pt x="218328" y="124501"/>
                  <a:pt x="314793" y="156656"/>
                </a:cubicBezTo>
                <a:cubicBezTo>
                  <a:pt x="356923" y="152826"/>
                  <a:pt x="466978" y="155514"/>
                  <a:pt x="524655" y="126676"/>
                </a:cubicBezTo>
                <a:cubicBezTo>
                  <a:pt x="704667" y="36671"/>
                  <a:pt x="460177" y="150373"/>
                  <a:pt x="599606" y="66715"/>
                </a:cubicBezTo>
                <a:cubicBezTo>
                  <a:pt x="613155" y="58585"/>
                  <a:pt x="629587" y="56722"/>
                  <a:pt x="644577" y="51725"/>
                </a:cubicBezTo>
                <a:cubicBezTo>
                  <a:pt x="749508" y="56722"/>
                  <a:pt x="855202" y="53128"/>
                  <a:pt x="959370" y="66715"/>
                </a:cubicBezTo>
                <a:cubicBezTo>
                  <a:pt x="973384" y="68543"/>
                  <a:pt x="980521" y="85660"/>
                  <a:pt x="989350" y="96696"/>
                </a:cubicBezTo>
                <a:cubicBezTo>
                  <a:pt x="1029323" y="146662"/>
                  <a:pt x="1004343" y="141666"/>
                  <a:pt x="1064301" y="171646"/>
                </a:cubicBezTo>
                <a:cubicBezTo>
                  <a:pt x="1078434" y="178713"/>
                  <a:pt x="1093943" y="182805"/>
                  <a:pt x="1109272" y="186637"/>
                </a:cubicBezTo>
                <a:cubicBezTo>
                  <a:pt x="1185632" y="205727"/>
                  <a:pt x="1235192" y="207290"/>
                  <a:pt x="1319134" y="216617"/>
                </a:cubicBezTo>
                <a:cubicBezTo>
                  <a:pt x="1339121" y="221614"/>
                  <a:pt x="1359805" y="224373"/>
                  <a:pt x="1379095" y="231607"/>
                </a:cubicBezTo>
                <a:cubicBezTo>
                  <a:pt x="1400018" y="239453"/>
                  <a:pt x="1416820" y="259364"/>
                  <a:pt x="1439055" y="261587"/>
                </a:cubicBezTo>
                <a:cubicBezTo>
                  <a:pt x="1489151" y="266597"/>
                  <a:pt x="1528979" y="244460"/>
                  <a:pt x="1573967" y="231607"/>
                </a:cubicBezTo>
                <a:cubicBezTo>
                  <a:pt x="1705716" y="193965"/>
                  <a:pt x="1571082" y="237566"/>
                  <a:pt x="1678898" y="201627"/>
                </a:cubicBezTo>
                <a:cubicBezTo>
                  <a:pt x="1961149" y="13454"/>
                  <a:pt x="1770195" y="128136"/>
                  <a:pt x="2593298" y="201627"/>
                </a:cubicBezTo>
                <a:cubicBezTo>
                  <a:pt x="2611242" y="203229"/>
                  <a:pt x="2576057" y="233858"/>
                  <a:pt x="2563318" y="246597"/>
                </a:cubicBezTo>
                <a:cubicBezTo>
                  <a:pt x="2550579" y="259336"/>
                  <a:pt x="2536013" y="273045"/>
                  <a:pt x="2518347" y="276578"/>
                </a:cubicBezTo>
                <a:cubicBezTo>
                  <a:pt x="2484049" y="283438"/>
                  <a:pt x="2470878" y="264086"/>
                  <a:pt x="2443396" y="276578"/>
                </a:cubicBezTo>
                <a:close/>
              </a:path>
            </a:pathLst>
          </a:cu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5357818" y="2428868"/>
            <a:ext cx="1057463" cy="606598"/>
          </a:xfrm>
          <a:custGeom>
            <a:avLst/>
            <a:gdLst>
              <a:gd name="connsiteX0" fmla="*/ 329783 w 1057463"/>
              <a:gd name="connsiteY0" fmla="*/ 606598 h 606598"/>
              <a:gd name="connsiteX1" fmla="*/ 359764 w 1057463"/>
              <a:gd name="connsiteY1" fmla="*/ 561627 h 606598"/>
              <a:gd name="connsiteX2" fmla="*/ 419724 w 1057463"/>
              <a:gd name="connsiteY2" fmla="*/ 546637 h 606598"/>
              <a:gd name="connsiteX3" fmla="*/ 599606 w 1057463"/>
              <a:gd name="connsiteY3" fmla="*/ 516657 h 606598"/>
              <a:gd name="connsiteX4" fmla="*/ 644577 w 1057463"/>
              <a:gd name="connsiteY4" fmla="*/ 501667 h 606598"/>
              <a:gd name="connsiteX5" fmla="*/ 704537 w 1057463"/>
              <a:gd name="connsiteY5" fmla="*/ 486676 h 606598"/>
              <a:gd name="connsiteX6" fmla="*/ 734518 w 1057463"/>
              <a:gd name="connsiteY6" fmla="*/ 456696 h 606598"/>
              <a:gd name="connsiteX7" fmla="*/ 749508 w 1057463"/>
              <a:gd name="connsiteY7" fmla="*/ 396735 h 606598"/>
              <a:gd name="connsiteX8" fmla="*/ 809469 w 1057463"/>
              <a:gd name="connsiteY8" fmla="*/ 261824 h 606598"/>
              <a:gd name="connsiteX9" fmla="*/ 854439 w 1057463"/>
              <a:gd name="connsiteY9" fmla="*/ 231844 h 606598"/>
              <a:gd name="connsiteX10" fmla="*/ 989351 w 1057463"/>
              <a:gd name="connsiteY10" fmla="*/ 216854 h 606598"/>
              <a:gd name="connsiteX11" fmla="*/ 1034321 w 1057463"/>
              <a:gd name="connsiteY11" fmla="*/ 186873 h 606598"/>
              <a:gd name="connsiteX12" fmla="*/ 929390 w 1057463"/>
              <a:gd name="connsiteY12" fmla="*/ 111922 h 606598"/>
              <a:gd name="connsiteX13" fmla="*/ 764498 w 1057463"/>
              <a:gd name="connsiteY13" fmla="*/ 96932 h 606598"/>
              <a:gd name="connsiteX14" fmla="*/ 689547 w 1057463"/>
              <a:gd name="connsiteY14" fmla="*/ 81942 h 606598"/>
              <a:gd name="connsiteX15" fmla="*/ 344773 w 1057463"/>
              <a:gd name="connsiteY15" fmla="*/ 36972 h 606598"/>
              <a:gd name="connsiteX16" fmla="*/ 74951 w 1057463"/>
              <a:gd name="connsiteY16" fmla="*/ 96932 h 606598"/>
              <a:gd name="connsiteX17" fmla="*/ 44970 w 1057463"/>
              <a:gd name="connsiteY17" fmla="*/ 141903 h 606598"/>
              <a:gd name="connsiteX18" fmla="*/ 29980 w 1057463"/>
              <a:gd name="connsiteY18" fmla="*/ 186873 h 606598"/>
              <a:gd name="connsiteX19" fmla="*/ 0 w 1057463"/>
              <a:gd name="connsiteY19" fmla="*/ 216854 h 606598"/>
              <a:gd name="connsiteX20" fmla="*/ 29980 w 1057463"/>
              <a:gd name="connsiteY20" fmla="*/ 336775 h 606598"/>
              <a:gd name="connsiteX21" fmla="*/ 164891 w 1057463"/>
              <a:gd name="connsiteY21" fmla="*/ 411726 h 606598"/>
              <a:gd name="connsiteX22" fmla="*/ 194872 w 1057463"/>
              <a:gd name="connsiteY22" fmla="*/ 441706 h 606598"/>
              <a:gd name="connsiteX23" fmla="*/ 269823 w 1057463"/>
              <a:gd name="connsiteY23" fmla="*/ 501667 h 606598"/>
              <a:gd name="connsiteX24" fmla="*/ 329783 w 1057463"/>
              <a:gd name="connsiteY24" fmla="*/ 591608 h 606598"/>
              <a:gd name="connsiteX25" fmla="*/ 329783 w 1057463"/>
              <a:gd name="connsiteY25" fmla="*/ 606598 h 60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57463" h="606598">
                <a:moveTo>
                  <a:pt x="329783" y="606598"/>
                </a:moveTo>
                <a:cubicBezTo>
                  <a:pt x="339777" y="591608"/>
                  <a:pt x="344774" y="571621"/>
                  <a:pt x="359764" y="561627"/>
                </a:cubicBezTo>
                <a:cubicBezTo>
                  <a:pt x="376906" y="550199"/>
                  <a:pt x="399915" y="552297"/>
                  <a:pt x="419724" y="546637"/>
                </a:cubicBezTo>
                <a:cubicBezTo>
                  <a:pt x="531590" y="514676"/>
                  <a:pt x="380353" y="541018"/>
                  <a:pt x="599606" y="516657"/>
                </a:cubicBezTo>
                <a:cubicBezTo>
                  <a:pt x="614596" y="511660"/>
                  <a:pt x="629384" y="506008"/>
                  <a:pt x="644577" y="501667"/>
                </a:cubicBezTo>
                <a:cubicBezTo>
                  <a:pt x="664386" y="496007"/>
                  <a:pt x="686110" y="495890"/>
                  <a:pt x="704537" y="486676"/>
                </a:cubicBezTo>
                <a:cubicBezTo>
                  <a:pt x="717178" y="480355"/>
                  <a:pt x="724524" y="466689"/>
                  <a:pt x="734518" y="456696"/>
                </a:cubicBezTo>
                <a:cubicBezTo>
                  <a:pt x="739515" y="436709"/>
                  <a:pt x="743588" y="416468"/>
                  <a:pt x="749508" y="396735"/>
                </a:cubicBezTo>
                <a:cubicBezTo>
                  <a:pt x="762231" y="354325"/>
                  <a:pt x="775045" y="296248"/>
                  <a:pt x="809469" y="261824"/>
                </a:cubicBezTo>
                <a:cubicBezTo>
                  <a:pt x="822208" y="249085"/>
                  <a:pt x="836961" y="236213"/>
                  <a:pt x="854439" y="231844"/>
                </a:cubicBezTo>
                <a:cubicBezTo>
                  <a:pt x="898335" y="220870"/>
                  <a:pt x="944380" y="221851"/>
                  <a:pt x="989351" y="216854"/>
                </a:cubicBezTo>
                <a:cubicBezTo>
                  <a:pt x="1004341" y="206860"/>
                  <a:pt x="1027630" y="203600"/>
                  <a:pt x="1034321" y="186873"/>
                </a:cubicBezTo>
                <a:cubicBezTo>
                  <a:pt x="1057463" y="129017"/>
                  <a:pt x="938068" y="112711"/>
                  <a:pt x="929390" y="111922"/>
                </a:cubicBezTo>
                <a:lnTo>
                  <a:pt x="764498" y="96932"/>
                </a:lnTo>
                <a:cubicBezTo>
                  <a:pt x="739514" y="91935"/>
                  <a:pt x="714944" y="83974"/>
                  <a:pt x="689547" y="81942"/>
                </a:cubicBezTo>
                <a:cubicBezTo>
                  <a:pt x="355499" y="55218"/>
                  <a:pt x="475925" y="124405"/>
                  <a:pt x="344773" y="36972"/>
                </a:cubicBezTo>
                <a:cubicBezTo>
                  <a:pt x="160102" y="49283"/>
                  <a:pt x="155728" y="0"/>
                  <a:pt x="74951" y="96932"/>
                </a:cubicBezTo>
                <a:cubicBezTo>
                  <a:pt x="63417" y="110772"/>
                  <a:pt x="54964" y="126913"/>
                  <a:pt x="44970" y="141903"/>
                </a:cubicBezTo>
                <a:cubicBezTo>
                  <a:pt x="39973" y="156893"/>
                  <a:pt x="38109" y="173324"/>
                  <a:pt x="29980" y="186873"/>
                </a:cubicBezTo>
                <a:cubicBezTo>
                  <a:pt x="22709" y="198992"/>
                  <a:pt x="0" y="202721"/>
                  <a:pt x="0" y="216854"/>
                </a:cubicBezTo>
                <a:cubicBezTo>
                  <a:pt x="0" y="258058"/>
                  <a:pt x="7124" y="302491"/>
                  <a:pt x="29980" y="336775"/>
                </a:cubicBezTo>
                <a:cubicBezTo>
                  <a:pt x="59432" y="380953"/>
                  <a:pt x="118030" y="396105"/>
                  <a:pt x="164891" y="411726"/>
                </a:cubicBezTo>
                <a:cubicBezTo>
                  <a:pt x="174885" y="421719"/>
                  <a:pt x="183836" y="432877"/>
                  <a:pt x="194872" y="441706"/>
                </a:cubicBezTo>
                <a:cubicBezTo>
                  <a:pt x="231748" y="471206"/>
                  <a:pt x="242678" y="465473"/>
                  <a:pt x="269823" y="501667"/>
                </a:cubicBezTo>
                <a:cubicBezTo>
                  <a:pt x="291442" y="530492"/>
                  <a:pt x="304304" y="566130"/>
                  <a:pt x="329783" y="591608"/>
                </a:cubicBezTo>
                <a:lnTo>
                  <a:pt x="329783" y="60659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750107" y="2488367"/>
            <a:ext cx="991126" cy="554636"/>
          </a:xfrm>
          <a:custGeom>
            <a:avLst/>
            <a:gdLst>
              <a:gd name="connsiteX0" fmla="*/ 976136 w 991126"/>
              <a:gd name="connsiteY0" fmla="*/ 479685 h 554636"/>
              <a:gd name="connsiteX1" fmla="*/ 886195 w 991126"/>
              <a:gd name="connsiteY1" fmla="*/ 494676 h 554636"/>
              <a:gd name="connsiteX2" fmla="*/ 736293 w 991126"/>
              <a:gd name="connsiteY2" fmla="*/ 554636 h 554636"/>
              <a:gd name="connsiteX3" fmla="*/ 436490 w 991126"/>
              <a:gd name="connsiteY3" fmla="*/ 539646 h 554636"/>
              <a:gd name="connsiteX4" fmla="*/ 406509 w 991126"/>
              <a:gd name="connsiteY4" fmla="*/ 509666 h 554636"/>
              <a:gd name="connsiteX5" fmla="*/ 361539 w 991126"/>
              <a:gd name="connsiteY5" fmla="*/ 494676 h 554636"/>
              <a:gd name="connsiteX6" fmla="*/ 286588 w 991126"/>
              <a:gd name="connsiteY6" fmla="*/ 434715 h 554636"/>
              <a:gd name="connsiteX7" fmla="*/ 181657 w 991126"/>
              <a:gd name="connsiteY7" fmla="*/ 374754 h 554636"/>
              <a:gd name="connsiteX8" fmla="*/ 136686 w 991126"/>
              <a:gd name="connsiteY8" fmla="*/ 329784 h 554636"/>
              <a:gd name="connsiteX9" fmla="*/ 16765 w 991126"/>
              <a:gd name="connsiteY9" fmla="*/ 314794 h 554636"/>
              <a:gd name="connsiteX10" fmla="*/ 31755 w 991126"/>
              <a:gd name="connsiteY10" fmla="*/ 254833 h 554636"/>
              <a:gd name="connsiteX11" fmla="*/ 61736 w 991126"/>
              <a:gd name="connsiteY11" fmla="*/ 59961 h 554636"/>
              <a:gd name="connsiteX12" fmla="*/ 76726 w 991126"/>
              <a:gd name="connsiteY12" fmla="*/ 14990 h 554636"/>
              <a:gd name="connsiteX13" fmla="*/ 136686 w 991126"/>
              <a:gd name="connsiteY13" fmla="*/ 0 h 554636"/>
              <a:gd name="connsiteX14" fmla="*/ 241618 w 991126"/>
              <a:gd name="connsiteY14" fmla="*/ 14990 h 554636"/>
              <a:gd name="connsiteX15" fmla="*/ 286588 w 991126"/>
              <a:gd name="connsiteY15" fmla="*/ 44971 h 554636"/>
              <a:gd name="connsiteX16" fmla="*/ 331559 w 991126"/>
              <a:gd name="connsiteY16" fmla="*/ 59961 h 554636"/>
              <a:gd name="connsiteX17" fmla="*/ 571401 w 991126"/>
              <a:gd name="connsiteY17" fmla="*/ 104931 h 554636"/>
              <a:gd name="connsiteX18" fmla="*/ 616372 w 991126"/>
              <a:gd name="connsiteY18" fmla="*/ 89941 h 554636"/>
              <a:gd name="connsiteX19" fmla="*/ 661342 w 991126"/>
              <a:gd name="connsiteY19" fmla="*/ 59961 h 554636"/>
              <a:gd name="connsiteX20" fmla="*/ 676332 w 991126"/>
              <a:gd name="connsiteY20" fmla="*/ 104931 h 554636"/>
              <a:gd name="connsiteX21" fmla="*/ 691323 w 991126"/>
              <a:gd name="connsiteY21" fmla="*/ 269823 h 554636"/>
              <a:gd name="connsiteX22" fmla="*/ 901185 w 991126"/>
              <a:gd name="connsiteY22" fmla="*/ 329784 h 554636"/>
              <a:gd name="connsiteX23" fmla="*/ 916175 w 991126"/>
              <a:gd name="connsiteY23" fmla="*/ 374754 h 554636"/>
              <a:gd name="connsiteX24" fmla="*/ 976136 w 991126"/>
              <a:gd name="connsiteY24" fmla="*/ 434715 h 554636"/>
              <a:gd name="connsiteX25" fmla="*/ 976136 w 991126"/>
              <a:gd name="connsiteY25" fmla="*/ 479685 h 55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91126" h="554636">
                <a:moveTo>
                  <a:pt x="976136" y="479685"/>
                </a:moveTo>
                <a:cubicBezTo>
                  <a:pt x="961146" y="489678"/>
                  <a:pt x="915681" y="487304"/>
                  <a:pt x="886195" y="494676"/>
                </a:cubicBezTo>
                <a:cubicBezTo>
                  <a:pt x="812100" y="513200"/>
                  <a:pt x="798325" y="523621"/>
                  <a:pt x="736293" y="554636"/>
                </a:cubicBezTo>
                <a:cubicBezTo>
                  <a:pt x="636359" y="549639"/>
                  <a:pt x="535632" y="553165"/>
                  <a:pt x="436490" y="539646"/>
                </a:cubicBezTo>
                <a:cubicBezTo>
                  <a:pt x="422487" y="537736"/>
                  <a:pt x="418628" y="516937"/>
                  <a:pt x="406509" y="509666"/>
                </a:cubicBezTo>
                <a:cubicBezTo>
                  <a:pt x="392960" y="501537"/>
                  <a:pt x="376529" y="499673"/>
                  <a:pt x="361539" y="494676"/>
                </a:cubicBezTo>
                <a:cubicBezTo>
                  <a:pt x="311402" y="444537"/>
                  <a:pt x="352774" y="481991"/>
                  <a:pt x="286588" y="434715"/>
                </a:cubicBezTo>
                <a:cubicBezTo>
                  <a:pt x="207178" y="377994"/>
                  <a:pt x="254634" y="399080"/>
                  <a:pt x="181657" y="374754"/>
                </a:cubicBezTo>
                <a:cubicBezTo>
                  <a:pt x="166667" y="359764"/>
                  <a:pt x="156609" y="337029"/>
                  <a:pt x="136686" y="329784"/>
                </a:cubicBezTo>
                <a:cubicBezTo>
                  <a:pt x="98827" y="316017"/>
                  <a:pt x="49546" y="338209"/>
                  <a:pt x="16765" y="314794"/>
                </a:cubicBezTo>
                <a:cubicBezTo>
                  <a:pt x="0" y="302819"/>
                  <a:pt x="28368" y="275155"/>
                  <a:pt x="31755" y="254833"/>
                </a:cubicBezTo>
                <a:cubicBezTo>
                  <a:pt x="49962" y="145593"/>
                  <a:pt x="38808" y="151669"/>
                  <a:pt x="61736" y="59961"/>
                </a:cubicBezTo>
                <a:cubicBezTo>
                  <a:pt x="65568" y="44632"/>
                  <a:pt x="64387" y="24861"/>
                  <a:pt x="76726" y="14990"/>
                </a:cubicBezTo>
                <a:cubicBezTo>
                  <a:pt x="92813" y="2120"/>
                  <a:pt x="116699" y="4997"/>
                  <a:pt x="136686" y="0"/>
                </a:cubicBezTo>
                <a:cubicBezTo>
                  <a:pt x="171663" y="4997"/>
                  <a:pt x="207776" y="4837"/>
                  <a:pt x="241618" y="14990"/>
                </a:cubicBezTo>
                <a:cubicBezTo>
                  <a:pt x="258874" y="20167"/>
                  <a:pt x="270474" y="36914"/>
                  <a:pt x="286588" y="44971"/>
                </a:cubicBezTo>
                <a:cubicBezTo>
                  <a:pt x="300721" y="52038"/>
                  <a:pt x="316569" y="54964"/>
                  <a:pt x="331559" y="59961"/>
                </a:cubicBezTo>
                <a:cubicBezTo>
                  <a:pt x="463282" y="147777"/>
                  <a:pt x="385647" y="123508"/>
                  <a:pt x="571401" y="104931"/>
                </a:cubicBezTo>
                <a:cubicBezTo>
                  <a:pt x="586391" y="99934"/>
                  <a:pt x="602239" y="97007"/>
                  <a:pt x="616372" y="89941"/>
                </a:cubicBezTo>
                <a:cubicBezTo>
                  <a:pt x="632486" y="81884"/>
                  <a:pt x="643864" y="55592"/>
                  <a:pt x="661342" y="59961"/>
                </a:cubicBezTo>
                <a:cubicBezTo>
                  <a:pt x="676671" y="63793"/>
                  <a:pt x="671335" y="89941"/>
                  <a:pt x="676332" y="104931"/>
                </a:cubicBezTo>
                <a:cubicBezTo>
                  <a:pt x="681329" y="159895"/>
                  <a:pt x="672760" y="217848"/>
                  <a:pt x="691323" y="269823"/>
                </a:cubicBezTo>
                <a:cubicBezTo>
                  <a:pt x="715430" y="337322"/>
                  <a:pt x="879235" y="327589"/>
                  <a:pt x="901185" y="329784"/>
                </a:cubicBezTo>
                <a:cubicBezTo>
                  <a:pt x="906182" y="344774"/>
                  <a:pt x="906991" y="361896"/>
                  <a:pt x="916175" y="374754"/>
                </a:cubicBezTo>
                <a:cubicBezTo>
                  <a:pt x="932604" y="397755"/>
                  <a:pt x="976136" y="434715"/>
                  <a:pt x="976136" y="434715"/>
                </a:cubicBezTo>
                <a:cubicBezTo>
                  <a:pt x="959565" y="484426"/>
                  <a:pt x="991126" y="469692"/>
                  <a:pt x="976136" y="479685"/>
                </a:cubicBezTo>
                <a:close/>
              </a:path>
            </a:pathLst>
          </a:custGeom>
          <a:solidFill>
            <a:srgbClr val="92D05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3705383" y="2331796"/>
            <a:ext cx="1109107" cy="711207"/>
          </a:xfrm>
          <a:custGeom>
            <a:avLst/>
            <a:gdLst>
              <a:gd name="connsiteX0" fmla="*/ 27168 w 1109107"/>
              <a:gd name="connsiteY0" fmla="*/ 126591 h 711207"/>
              <a:gd name="connsiteX1" fmla="*/ 87128 w 1109107"/>
              <a:gd name="connsiteY1" fmla="*/ 141581 h 711207"/>
              <a:gd name="connsiteX2" fmla="*/ 132099 w 1109107"/>
              <a:gd name="connsiteY2" fmla="*/ 156571 h 711207"/>
              <a:gd name="connsiteX3" fmla="*/ 162079 w 1109107"/>
              <a:gd name="connsiteY3" fmla="*/ 306473 h 711207"/>
              <a:gd name="connsiteX4" fmla="*/ 192060 w 1109107"/>
              <a:gd name="connsiteY4" fmla="*/ 336453 h 711207"/>
              <a:gd name="connsiteX5" fmla="*/ 282001 w 1109107"/>
              <a:gd name="connsiteY5" fmla="*/ 366434 h 711207"/>
              <a:gd name="connsiteX6" fmla="*/ 371942 w 1109107"/>
              <a:gd name="connsiteY6" fmla="*/ 456374 h 711207"/>
              <a:gd name="connsiteX7" fmla="*/ 386932 w 1109107"/>
              <a:gd name="connsiteY7" fmla="*/ 621266 h 711207"/>
              <a:gd name="connsiteX8" fmla="*/ 401922 w 1109107"/>
              <a:gd name="connsiteY8" fmla="*/ 666237 h 711207"/>
              <a:gd name="connsiteX9" fmla="*/ 491863 w 1109107"/>
              <a:gd name="connsiteY9" fmla="*/ 711207 h 711207"/>
              <a:gd name="connsiteX10" fmla="*/ 686735 w 1109107"/>
              <a:gd name="connsiteY10" fmla="*/ 621266 h 711207"/>
              <a:gd name="connsiteX11" fmla="*/ 821647 w 1109107"/>
              <a:gd name="connsiteY11" fmla="*/ 606276 h 711207"/>
              <a:gd name="connsiteX12" fmla="*/ 1001528 w 1109107"/>
              <a:gd name="connsiteY12" fmla="*/ 576296 h 711207"/>
              <a:gd name="connsiteX13" fmla="*/ 1046499 w 1109107"/>
              <a:gd name="connsiteY13" fmla="*/ 561306 h 711207"/>
              <a:gd name="connsiteX14" fmla="*/ 1106460 w 1109107"/>
              <a:gd name="connsiteY14" fmla="*/ 546315 h 711207"/>
              <a:gd name="connsiteX15" fmla="*/ 1091469 w 1109107"/>
              <a:gd name="connsiteY15" fmla="*/ 456374 h 711207"/>
              <a:gd name="connsiteX16" fmla="*/ 1076479 w 1109107"/>
              <a:gd name="connsiteY16" fmla="*/ 66630 h 711207"/>
              <a:gd name="connsiteX17" fmla="*/ 986538 w 1109107"/>
              <a:gd name="connsiteY17" fmla="*/ 51640 h 711207"/>
              <a:gd name="connsiteX18" fmla="*/ 941568 w 1109107"/>
              <a:gd name="connsiteY18" fmla="*/ 36650 h 711207"/>
              <a:gd name="connsiteX19" fmla="*/ 656755 w 1109107"/>
              <a:gd name="connsiteY19" fmla="*/ 66630 h 711207"/>
              <a:gd name="connsiteX20" fmla="*/ 611784 w 1109107"/>
              <a:gd name="connsiteY20" fmla="*/ 81620 h 711207"/>
              <a:gd name="connsiteX21" fmla="*/ 566814 w 1109107"/>
              <a:gd name="connsiteY21" fmla="*/ 111601 h 711207"/>
              <a:gd name="connsiteX22" fmla="*/ 536833 w 1109107"/>
              <a:gd name="connsiteY22" fmla="*/ 156571 h 711207"/>
              <a:gd name="connsiteX23" fmla="*/ 506853 w 1109107"/>
              <a:gd name="connsiteY23" fmla="*/ 186552 h 711207"/>
              <a:gd name="connsiteX24" fmla="*/ 446892 w 1109107"/>
              <a:gd name="connsiteY24" fmla="*/ 171561 h 711207"/>
              <a:gd name="connsiteX25" fmla="*/ 341961 w 1109107"/>
              <a:gd name="connsiteY25" fmla="*/ 111601 h 711207"/>
              <a:gd name="connsiteX26" fmla="*/ 296991 w 1109107"/>
              <a:gd name="connsiteY26" fmla="*/ 66630 h 711207"/>
              <a:gd name="connsiteX27" fmla="*/ 27168 w 1109107"/>
              <a:gd name="connsiteY27" fmla="*/ 51640 h 711207"/>
              <a:gd name="connsiteX28" fmla="*/ 27168 w 1109107"/>
              <a:gd name="connsiteY28" fmla="*/ 126591 h 71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09107" h="711207">
                <a:moveTo>
                  <a:pt x="27168" y="126591"/>
                </a:moveTo>
                <a:cubicBezTo>
                  <a:pt x="37161" y="141581"/>
                  <a:pt x="67319" y="135921"/>
                  <a:pt x="87128" y="141581"/>
                </a:cubicBezTo>
                <a:cubicBezTo>
                  <a:pt x="102321" y="145922"/>
                  <a:pt x="125560" y="142186"/>
                  <a:pt x="132099" y="156571"/>
                </a:cubicBezTo>
                <a:cubicBezTo>
                  <a:pt x="153185" y="202960"/>
                  <a:pt x="145965" y="258131"/>
                  <a:pt x="162079" y="306473"/>
                </a:cubicBezTo>
                <a:cubicBezTo>
                  <a:pt x="166548" y="319881"/>
                  <a:pt x="179419" y="330133"/>
                  <a:pt x="192060" y="336453"/>
                </a:cubicBezTo>
                <a:cubicBezTo>
                  <a:pt x="220326" y="350586"/>
                  <a:pt x="282001" y="366434"/>
                  <a:pt x="282001" y="366434"/>
                </a:cubicBezTo>
                <a:cubicBezTo>
                  <a:pt x="311981" y="396414"/>
                  <a:pt x="368103" y="414150"/>
                  <a:pt x="371942" y="456374"/>
                </a:cubicBezTo>
                <a:cubicBezTo>
                  <a:pt x="376939" y="511338"/>
                  <a:pt x="379127" y="566630"/>
                  <a:pt x="386932" y="621266"/>
                </a:cubicBezTo>
                <a:cubicBezTo>
                  <a:pt x="389167" y="636908"/>
                  <a:pt x="392051" y="653898"/>
                  <a:pt x="401922" y="666237"/>
                </a:cubicBezTo>
                <a:cubicBezTo>
                  <a:pt x="423056" y="692654"/>
                  <a:pt x="462238" y="701332"/>
                  <a:pt x="491863" y="711207"/>
                </a:cubicBezTo>
                <a:cubicBezTo>
                  <a:pt x="552605" y="670713"/>
                  <a:pt x="606754" y="630153"/>
                  <a:pt x="686735" y="621266"/>
                </a:cubicBezTo>
                <a:lnTo>
                  <a:pt x="821647" y="606276"/>
                </a:lnTo>
                <a:cubicBezTo>
                  <a:pt x="927074" y="571134"/>
                  <a:pt x="800709" y="609765"/>
                  <a:pt x="1001528" y="576296"/>
                </a:cubicBezTo>
                <a:cubicBezTo>
                  <a:pt x="1017114" y="573698"/>
                  <a:pt x="1031306" y="565647"/>
                  <a:pt x="1046499" y="561306"/>
                </a:cubicBezTo>
                <a:cubicBezTo>
                  <a:pt x="1066308" y="555646"/>
                  <a:pt x="1086473" y="551312"/>
                  <a:pt x="1106460" y="546315"/>
                </a:cubicBezTo>
                <a:cubicBezTo>
                  <a:pt x="1101463" y="516335"/>
                  <a:pt x="1093365" y="486709"/>
                  <a:pt x="1091469" y="456374"/>
                </a:cubicBezTo>
                <a:cubicBezTo>
                  <a:pt x="1083359" y="326616"/>
                  <a:pt x="1109107" y="192480"/>
                  <a:pt x="1076479" y="66630"/>
                </a:cubicBezTo>
                <a:cubicBezTo>
                  <a:pt x="1068851" y="37209"/>
                  <a:pt x="1016518" y="56637"/>
                  <a:pt x="986538" y="51640"/>
                </a:cubicBezTo>
                <a:cubicBezTo>
                  <a:pt x="971548" y="46643"/>
                  <a:pt x="957369" y="36650"/>
                  <a:pt x="941568" y="36650"/>
                </a:cubicBezTo>
                <a:cubicBezTo>
                  <a:pt x="852635" y="36650"/>
                  <a:pt x="747311" y="43991"/>
                  <a:pt x="656755" y="66630"/>
                </a:cubicBezTo>
                <a:cubicBezTo>
                  <a:pt x="641426" y="70462"/>
                  <a:pt x="626774" y="76623"/>
                  <a:pt x="611784" y="81620"/>
                </a:cubicBezTo>
                <a:cubicBezTo>
                  <a:pt x="596794" y="91614"/>
                  <a:pt x="579553" y="98862"/>
                  <a:pt x="566814" y="111601"/>
                </a:cubicBezTo>
                <a:cubicBezTo>
                  <a:pt x="554075" y="124340"/>
                  <a:pt x="548087" y="142503"/>
                  <a:pt x="536833" y="156571"/>
                </a:cubicBezTo>
                <a:cubicBezTo>
                  <a:pt x="528004" y="167607"/>
                  <a:pt x="516846" y="176558"/>
                  <a:pt x="506853" y="186552"/>
                </a:cubicBezTo>
                <a:cubicBezTo>
                  <a:pt x="486866" y="181555"/>
                  <a:pt x="465319" y="180775"/>
                  <a:pt x="446892" y="171561"/>
                </a:cubicBezTo>
                <a:cubicBezTo>
                  <a:pt x="265399" y="80814"/>
                  <a:pt x="479504" y="157448"/>
                  <a:pt x="341961" y="111601"/>
                </a:cubicBezTo>
                <a:cubicBezTo>
                  <a:pt x="326971" y="96611"/>
                  <a:pt x="313277" y="80201"/>
                  <a:pt x="296991" y="66630"/>
                </a:cubicBezTo>
                <a:cubicBezTo>
                  <a:pt x="221218" y="3486"/>
                  <a:pt x="137825" y="0"/>
                  <a:pt x="27168" y="51640"/>
                </a:cubicBezTo>
                <a:cubicBezTo>
                  <a:pt x="0" y="64318"/>
                  <a:pt x="17175" y="111601"/>
                  <a:pt x="27168" y="126591"/>
                </a:cubicBezTo>
                <a:close/>
              </a:path>
            </a:pathLst>
          </a:custGeom>
          <a:solidFill>
            <a:srgbClr val="C0000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5429256" y="2428868"/>
            <a:ext cx="1057463" cy="606598"/>
          </a:xfrm>
          <a:custGeom>
            <a:avLst/>
            <a:gdLst>
              <a:gd name="connsiteX0" fmla="*/ 329783 w 1057463"/>
              <a:gd name="connsiteY0" fmla="*/ 606598 h 606598"/>
              <a:gd name="connsiteX1" fmla="*/ 359764 w 1057463"/>
              <a:gd name="connsiteY1" fmla="*/ 561627 h 606598"/>
              <a:gd name="connsiteX2" fmla="*/ 419724 w 1057463"/>
              <a:gd name="connsiteY2" fmla="*/ 546637 h 606598"/>
              <a:gd name="connsiteX3" fmla="*/ 599606 w 1057463"/>
              <a:gd name="connsiteY3" fmla="*/ 516657 h 606598"/>
              <a:gd name="connsiteX4" fmla="*/ 644577 w 1057463"/>
              <a:gd name="connsiteY4" fmla="*/ 501667 h 606598"/>
              <a:gd name="connsiteX5" fmla="*/ 704537 w 1057463"/>
              <a:gd name="connsiteY5" fmla="*/ 486676 h 606598"/>
              <a:gd name="connsiteX6" fmla="*/ 734518 w 1057463"/>
              <a:gd name="connsiteY6" fmla="*/ 456696 h 606598"/>
              <a:gd name="connsiteX7" fmla="*/ 749508 w 1057463"/>
              <a:gd name="connsiteY7" fmla="*/ 396735 h 606598"/>
              <a:gd name="connsiteX8" fmla="*/ 809469 w 1057463"/>
              <a:gd name="connsiteY8" fmla="*/ 261824 h 606598"/>
              <a:gd name="connsiteX9" fmla="*/ 854439 w 1057463"/>
              <a:gd name="connsiteY9" fmla="*/ 231844 h 606598"/>
              <a:gd name="connsiteX10" fmla="*/ 989351 w 1057463"/>
              <a:gd name="connsiteY10" fmla="*/ 216854 h 606598"/>
              <a:gd name="connsiteX11" fmla="*/ 1034321 w 1057463"/>
              <a:gd name="connsiteY11" fmla="*/ 186873 h 606598"/>
              <a:gd name="connsiteX12" fmla="*/ 929390 w 1057463"/>
              <a:gd name="connsiteY12" fmla="*/ 111922 h 606598"/>
              <a:gd name="connsiteX13" fmla="*/ 764498 w 1057463"/>
              <a:gd name="connsiteY13" fmla="*/ 96932 h 606598"/>
              <a:gd name="connsiteX14" fmla="*/ 689547 w 1057463"/>
              <a:gd name="connsiteY14" fmla="*/ 81942 h 606598"/>
              <a:gd name="connsiteX15" fmla="*/ 344773 w 1057463"/>
              <a:gd name="connsiteY15" fmla="*/ 36972 h 606598"/>
              <a:gd name="connsiteX16" fmla="*/ 74951 w 1057463"/>
              <a:gd name="connsiteY16" fmla="*/ 96932 h 606598"/>
              <a:gd name="connsiteX17" fmla="*/ 44970 w 1057463"/>
              <a:gd name="connsiteY17" fmla="*/ 141903 h 606598"/>
              <a:gd name="connsiteX18" fmla="*/ 29980 w 1057463"/>
              <a:gd name="connsiteY18" fmla="*/ 186873 h 606598"/>
              <a:gd name="connsiteX19" fmla="*/ 0 w 1057463"/>
              <a:gd name="connsiteY19" fmla="*/ 216854 h 606598"/>
              <a:gd name="connsiteX20" fmla="*/ 29980 w 1057463"/>
              <a:gd name="connsiteY20" fmla="*/ 336775 h 606598"/>
              <a:gd name="connsiteX21" fmla="*/ 164891 w 1057463"/>
              <a:gd name="connsiteY21" fmla="*/ 411726 h 606598"/>
              <a:gd name="connsiteX22" fmla="*/ 194872 w 1057463"/>
              <a:gd name="connsiteY22" fmla="*/ 441706 h 606598"/>
              <a:gd name="connsiteX23" fmla="*/ 269823 w 1057463"/>
              <a:gd name="connsiteY23" fmla="*/ 501667 h 606598"/>
              <a:gd name="connsiteX24" fmla="*/ 329783 w 1057463"/>
              <a:gd name="connsiteY24" fmla="*/ 591608 h 606598"/>
              <a:gd name="connsiteX25" fmla="*/ 329783 w 1057463"/>
              <a:gd name="connsiteY25" fmla="*/ 606598 h 60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57463" h="606598">
                <a:moveTo>
                  <a:pt x="329783" y="606598"/>
                </a:moveTo>
                <a:cubicBezTo>
                  <a:pt x="339777" y="591608"/>
                  <a:pt x="344774" y="571621"/>
                  <a:pt x="359764" y="561627"/>
                </a:cubicBezTo>
                <a:cubicBezTo>
                  <a:pt x="376906" y="550199"/>
                  <a:pt x="399915" y="552297"/>
                  <a:pt x="419724" y="546637"/>
                </a:cubicBezTo>
                <a:cubicBezTo>
                  <a:pt x="531590" y="514676"/>
                  <a:pt x="380353" y="541018"/>
                  <a:pt x="599606" y="516657"/>
                </a:cubicBezTo>
                <a:cubicBezTo>
                  <a:pt x="614596" y="511660"/>
                  <a:pt x="629384" y="506008"/>
                  <a:pt x="644577" y="501667"/>
                </a:cubicBezTo>
                <a:cubicBezTo>
                  <a:pt x="664386" y="496007"/>
                  <a:pt x="686110" y="495890"/>
                  <a:pt x="704537" y="486676"/>
                </a:cubicBezTo>
                <a:cubicBezTo>
                  <a:pt x="717178" y="480355"/>
                  <a:pt x="724524" y="466689"/>
                  <a:pt x="734518" y="456696"/>
                </a:cubicBezTo>
                <a:cubicBezTo>
                  <a:pt x="739515" y="436709"/>
                  <a:pt x="743588" y="416468"/>
                  <a:pt x="749508" y="396735"/>
                </a:cubicBezTo>
                <a:cubicBezTo>
                  <a:pt x="762231" y="354325"/>
                  <a:pt x="775045" y="296248"/>
                  <a:pt x="809469" y="261824"/>
                </a:cubicBezTo>
                <a:cubicBezTo>
                  <a:pt x="822208" y="249085"/>
                  <a:pt x="836961" y="236213"/>
                  <a:pt x="854439" y="231844"/>
                </a:cubicBezTo>
                <a:cubicBezTo>
                  <a:pt x="898335" y="220870"/>
                  <a:pt x="944380" y="221851"/>
                  <a:pt x="989351" y="216854"/>
                </a:cubicBezTo>
                <a:cubicBezTo>
                  <a:pt x="1004341" y="206860"/>
                  <a:pt x="1027630" y="203600"/>
                  <a:pt x="1034321" y="186873"/>
                </a:cubicBezTo>
                <a:cubicBezTo>
                  <a:pt x="1057463" y="129017"/>
                  <a:pt x="938068" y="112711"/>
                  <a:pt x="929390" y="111922"/>
                </a:cubicBezTo>
                <a:lnTo>
                  <a:pt x="764498" y="96932"/>
                </a:lnTo>
                <a:cubicBezTo>
                  <a:pt x="739514" y="91935"/>
                  <a:pt x="714944" y="83974"/>
                  <a:pt x="689547" y="81942"/>
                </a:cubicBezTo>
                <a:cubicBezTo>
                  <a:pt x="355499" y="55218"/>
                  <a:pt x="475925" y="124405"/>
                  <a:pt x="344773" y="36972"/>
                </a:cubicBezTo>
                <a:cubicBezTo>
                  <a:pt x="160102" y="49283"/>
                  <a:pt x="155728" y="0"/>
                  <a:pt x="74951" y="96932"/>
                </a:cubicBezTo>
                <a:cubicBezTo>
                  <a:pt x="63417" y="110772"/>
                  <a:pt x="54964" y="126913"/>
                  <a:pt x="44970" y="141903"/>
                </a:cubicBezTo>
                <a:cubicBezTo>
                  <a:pt x="39973" y="156893"/>
                  <a:pt x="38109" y="173324"/>
                  <a:pt x="29980" y="186873"/>
                </a:cubicBezTo>
                <a:cubicBezTo>
                  <a:pt x="22709" y="198992"/>
                  <a:pt x="0" y="202721"/>
                  <a:pt x="0" y="216854"/>
                </a:cubicBezTo>
                <a:cubicBezTo>
                  <a:pt x="0" y="258058"/>
                  <a:pt x="7124" y="302491"/>
                  <a:pt x="29980" y="336775"/>
                </a:cubicBezTo>
                <a:cubicBezTo>
                  <a:pt x="59432" y="380953"/>
                  <a:pt x="118030" y="396105"/>
                  <a:pt x="164891" y="411726"/>
                </a:cubicBezTo>
                <a:cubicBezTo>
                  <a:pt x="174885" y="421719"/>
                  <a:pt x="183836" y="432877"/>
                  <a:pt x="194872" y="441706"/>
                </a:cubicBezTo>
                <a:cubicBezTo>
                  <a:pt x="231748" y="471206"/>
                  <a:pt x="242678" y="465473"/>
                  <a:pt x="269823" y="501667"/>
                </a:cubicBezTo>
                <a:cubicBezTo>
                  <a:pt x="291442" y="530492"/>
                  <a:pt x="304304" y="566130"/>
                  <a:pt x="329783" y="591608"/>
                </a:cubicBezTo>
                <a:lnTo>
                  <a:pt x="329783" y="60659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69942E-6 C -0.0198 -0.06035 -0.03941 -0.1207 -0.04723 -0.14682 " pathEditMode="relative" ptsTypes="aA"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02104 " pathEditMode="relative" ptsTypes="AA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1272 C 0.00573 0.07815 0.02222 0.14382 0.02882 0.1699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7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5607E-6 C -0.02951 -1.15607E-6 -0.05903 -1.15607E-6 -0.07083 -1.15607E-6 " pathEditMode="relative" ptsTypes="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24" grpId="1" animBg="1"/>
      <p:bldP spid="20" grpId="0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3357586" cy="50783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Восточные же славяне ушли на северо-восток, в глухие лесные дебри, где никакого культурного наследия не было. </a:t>
            </a:r>
          </a:p>
          <a:p>
            <a:r>
              <a:rPr lang="ru-RU" dirty="0" smtClean="0"/>
              <a:t>На северо-восток славяне ушли двумя потоками: одна часть славян - к озеру Ильмень (позже там встанет древнейший русский город Новгород), другая часть - к среднему и нижнему течению Днепра (там станет другой древнейший город Киев).</a:t>
            </a:r>
          </a:p>
          <a:p>
            <a:r>
              <a:rPr lang="ru-RU" dirty="0" smtClean="0"/>
              <a:t>     В VI - VIII вв. восточные славяне в основном расселились по Восточно-Европейской равнине.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14290"/>
            <a:ext cx="5143536" cy="57150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333399" y="3041725"/>
            <a:ext cx="1217557" cy="722907"/>
          </a:xfrm>
          <a:custGeom>
            <a:avLst/>
            <a:gdLst>
              <a:gd name="connsiteX0" fmla="*/ 1097381 w 1217557"/>
              <a:gd name="connsiteY0" fmla="*/ 46249 h 722907"/>
              <a:gd name="connsiteX1" fmla="*/ 977460 w 1217557"/>
              <a:gd name="connsiteY1" fmla="*/ 91219 h 722907"/>
              <a:gd name="connsiteX2" fmla="*/ 932490 w 1217557"/>
              <a:gd name="connsiteY2" fmla="*/ 121200 h 722907"/>
              <a:gd name="connsiteX3" fmla="*/ 737617 w 1217557"/>
              <a:gd name="connsiteY3" fmla="*/ 106209 h 722907"/>
              <a:gd name="connsiteX4" fmla="*/ 467794 w 1217557"/>
              <a:gd name="connsiteY4" fmla="*/ 106209 h 722907"/>
              <a:gd name="connsiteX5" fmla="*/ 422824 w 1217557"/>
              <a:gd name="connsiteY5" fmla="*/ 151180 h 722907"/>
              <a:gd name="connsiteX6" fmla="*/ 362863 w 1217557"/>
              <a:gd name="connsiteY6" fmla="*/ 181160 h 722907"/>
              <a:gd name="connsiteX7" fmla="*/ 287912 w 1217557"/>
              <a:gd name="connsiteY7" fmla="*/ 196150 h 722907"/>
              <a:gd name="connsiteX8" fmla="*/ 33080 w 1217557"/>
              <a:gd name="connsiteY8" fmla="*/ 226131 h 722907"/>
              <a:gd name="connsiteX9" fmla="*/ 18090 w 1217557"/>
              <a:gd name="connsiteY9" fmla="*/ 495954 h 722907"/>
              <a:gd name="connsiteX10" fmla="*/ 3099 w 1217557"/>
              <a:gd name="connsiteY10" fmla="*/ 540924 h 722907"/>
              <a:gd name="connsiteX11" fmla="*/ 108031 w 1217557"/>
              <a:gd name="connsiteY11" fmla="*/ 585895 h 722907"/>
              <a:gd name="connsiteX12" fmla="*/ 197971 w 1217557"/>
              <a:gd name="connsiteY12" fmla="*/ 600885 h 722907"/>
              <a:gd name="connsiteX13" fmla="*/ 422824 w 1217557"/>
              <a:gd name="connsiteY13" fmla="*/ 615875 h 722907"/>
              <a:gd name="connsiteX14" fmla="*/ 497775 w 1217557"/>
              <a:gd name="connsiteY14" fmla="*/ 630865 h 722907"/>
              <a:gd name="connsiteX15" fmla="*/ 542745 w 1217557"/>
              <a:gd name="connsiteY15" fmla="*/ 660845 h 722907"/>
              <a:gd name="connsiteX16" fmla="*/ 632686 w 1217557"/>
              <a:gd name="connsiteY16" fmla="*/ 705816 h 722907"/>
              <a:gd name="connsiteX17" fmla="*/ 767598 w 1217557"/>
              <a:gd name="connsiteY17" fmla="*/ 585895 h 722907"/>
              <a:gd name="connsiteX18" fmla="*/ 827558 w 1217557"/>
              <a:gd name="connsiteY18" fmla="*/ 495954 h 722907"/>
              <a:gd name="connsiteX19" fmla="*/ 917499 w 1217557"/>
              <a:gd name="connsiteY19" fmla="*/ 435993 h 722907"/>
              <a:gd name="connsiteX20" fmla="*/ 1022431 w 1217557"/>
              <a:gd name="connsiteY20" fmla="*/ 331062 h 722907"/>
              <a:gd name="connsiteX21" fmla="*/ 1067401 w 1217557"/>
              <a:gd name="connsiteY21" fmla="*/ 286091 h 722907"/>
              <a:gd name="connsiteX22" fmla="*/ 1172332 w 1217557"/>
              <a:gd name="connsiteY22" fmla="*/ 151180 h 722907"/>
              <a:gd name="connsiteX23" fmla="*/ 1172332 w 1217557"/>
              <a:gd name="connsiteY23" fmla="*/ 16268 h 722907"/>
              <a:gd name="connsiteX24" fmla="*/ 1067401 w 1217557"/>
              <a:gd name="connsiteY24" fmla="*/ 46249 h 722907"/>
              <a:gd name="connsiteX25" fmla="*/ 1097381 w 1217557"/>
              <a:gd name="connsiteY25" fmla="*/ 46249 h 72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7557" h="722907">
                <a:moveTo>
                  <a:pt x="1097381" y="46249"/>
                </a:moveTo>
                <a:cubicBezTo>
                  <a:pt x="1082391" y="53744"/>
                  <a:pt x="1016325" y="73553"/>
                  <a:pt x="977460" y="91219"/>
                </a:cubicBezTo>
                <a:cubicBezTo>
                  <a:pt x="961059" y="98674"/>
                  <a:pt x="950471" y="120076"/>
                  <a:pt x="932490" y="121200"/>
                </a:cubicBezTo>
                <a:cubicBezTo>
                  <a:pt x="867467" y="125264"/>
                  <a:pt x="802575" y="111206"/>
                  <a:pt x="737617" y="106209"/>
                </a:cubicBezTo>
                <a:cubicBezTo>
                  <a:pt x="638577" y="40182"/>
                  <a:pt x="673384" y="49101"/>
                  <a:pt x="467794" y="106209"/>
                </a:cubicBezTo>
                <a:cubicBezTo>
                  <a:pt x="447368" y="111883"/>
                  <a:pt x="440075" y="138858"/>
                  <a:pt x="422824" y="151180"/>
                </a:cubicBezTo>
                <a:cubicBezTo>
                  <a:pt x="404640" y="164168"/>
                  <a:pt x="384062" y="174094"/>
                  <a:pt x="362863" y="181160"/>
                </a:cubicBezTo>
                <a:cubicBezTo>
                  <a:pt x="338692" y="189217"/>
                  <a:pt x="313157" y="192707"/>
                  <a:pt x="287912" y="196150"/>
                </a:cubicBezTo>
                <a:cubicBezTo>
                  <a:pt x="203166" y="207706"/>
                  <a:pt x="118024" y="216137"/>
                  <a:pt x="33080" y="226131"/>
                </a:cubicBezTo>
                <a:cubicBezTo>
                  <a:pt x="28083" y="316072"/>
                  <a:pt x="26631" y="406280"/>
                  <a:pt x="18090" y="495954"/>
                </a:cubicBezTo>
                <a:cubicBezTo>
                  <a:pt x="16592" y="511684"/>
                  <a:pt x="0" y="525430"/>
                  <a:pt x="3099" y="540924"/>
                </a:cubicBezTo>
                <a:cubicBezTo>
                  <a:pt x="11063" y="580747"/>
                  <a:pt x="91389" y="582869"/>
                  <a:pt x="108031" y="585895"/>
                </a:cubicBezTo>
                <a:cubicBezTo>
                  <a:pt x="137934" y="591332"/>
                  <a:pt x="167714" y="598003"/>
                  <a:pt x="197971" y="600885"/>
                </a:cubicBezTo>
                <a:cubicBezTo>
                  <a:pt x="272750" y="608007"/>
                  <a:pt x="347873" y="610878"/>
                  <a:pt x="422824" y="615875"/>
                </a:cubicBezTo>
                <a:cubicBezTo>
                  <a:pt x="447808" y="620872"/>
                  <a:pt x="473919" y="621919"/>
                  <a:pt x="497775" y="630865"/>
                </a:cubicBezTo>
                <a:cubicBezTo>
                  <a:pt x="514644" y="637191"/>
                  <a:pt x="526631" y="652788"/>
                  <a:pt x="542745" y="660845"/>
                </a:cubicBezTo>
                <a:cubicBezTo>
                  <a:pt x="666868" y="722907"/>
                  <a:pt x="503810" y="619899"/>
                  <a:pt x="632686" y="705816"/>
                </a:cubicBezTo>
                <a:cubicBezTo>
                  <a:pt x="731406" y="640002"/>
                  <a:pt x="709334" y="669130"/>
                  <a:pt x="767598" y="585895"/>
                </a:cubicBezTo>
                <a:cubicBezTo>
                  <a:pt x="788261" y="556377"/>
                  <a:pt x="797578" y="515941"/>
                  <a:pt x="827558" y="495954"/>
                </a:cubicBezTo>
                <a:cubicBezTo>
                  <a:pt x="857538" y="475967"/>
                  <a:pt x="892021" y="461471"/>
                  <a:pt x="917499" y="435993"/>
                </a:cubicBezTo>
                <a:lnTo>
                  <a:pt x="1022431" y="331062"/>
                </a:lnTo>
                <a:cubicBezTo>
                  <a:pt x="1037421" y="316072"/>
                  <a:pt x="1055642" y="303730"/>
                  <a:pt x="1067401" y="286091"/>
                </a:cubicBezTo>
                <a:cubicBezTo>
                  <a:pt x="1139121" y="178511"/>
                  <a:pt x="1101884" y="221628"/>
                  <a:pt x="1172332" y="151180"/>
                </a:cubicBezTo>
                <a:cubicBezTo>
                  <a:pt x="1182565" y="120480"/>
                  <a:pt x="1217557" y="38880"/>
                  <a:pt x="1172332" y="16268"/>
                </a:cubicBezTo>
                <a:cubicBezTo>
                  <a:pt x="1139796" y="0"/>
                  <a:pt x="1101462" y="33476"/>
                  <a:pt x="1067401" y="46249"/>
                </a:cubicBezTo>
                <a:cubicBezTo>
                  <a:pt x="1060785" y="48730"/>
                  <a:pt x="1112371" y="38754"/>
                  <a:pt x="1097381" y="462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857884" y="3071810"/>
            <a:ext cx="654190" cy="729445"/>
          </a:xfrm>
          <a:custGeom>
            <a:avLst/>
            <a:gdLst>
              <a:gd name="connsiteX0" fmla="*/ 636602 w 654190"/>
              <a:gd name="connsiteY0" fmla="*/ 59961 h 729445"/>
              <a:gd name="connsiteX1" fmla="*/ 621612 w 654190"/>
              <a:gd name="connsiteY1" fmla="*/ 164892 h 729445"/>
              <a:gd name="connsiteX2" fmla="*/ 501691 w 654190"/>
              <a:gd name="connsiteY2" fmla="*/ 284813 h 729445"/>
              <a:gd name="connsiteX3" fmla="*/ 471711 w 654190"/>
              <a:gd name="connsiteY3" fmla="*/ 329784 h 729445"/>
              <a:gd name="connsiteX4" fmla="*/ 456720 w 654190"/>
              <a:gd name="connsiteY4" fmla="*/ 374754 h 729445"/>
              <a:gd name="connsiteX5" fmla="*/ 381770 w 654190"/>
              <a:gd name="connsiteY5" fmla="*/ 449705 h 729445"/>
              <a:gd name="connsiteX6" fmla="*/ 336799 w 654190"/>
              <a:gd name="connsiteY6" fmla="*/ 494676 h 729445"/>
              <a:gd name="connsiteX7" fmla="*/ 291829 w 654190"/>
              <a:gd name="connsiteY7" fmla="*/ 524656 h 729445"/>
              <a:gd name="connsiteX8" fmla="*/ 216878 w 654190"/>
              <a:gd name="connsiteY8" fmla="*/ 599607 h 729445"/>
              <a:gd name="connsiteX9" fmla="*/ 156917 w 654190"/>
              <a:gd name="connsiteY9" fmla="*/ 689548 h 729445"/>
              <a:gd name="connsiteX10" fmla="*/ 96956 w 654190"/>
              <a:gd name="connsiteY10" fmla="*/ 719528 h 729445"/>
              <a:gd name="connsiteX11" fmla="*/ 51986 w 654190"/>
              <a:gd name="connsiteY11" fmla="*/ 404735 h 729445"/>
              <a:gd name="connsiteX12" fmla="*/ 22006 w 654190"/>
              <a:gd name="connsiteY12" fmla="*/ 314794 h 729445"/>
              <a:gd name="connsiteX13" fmla="*/ 7015 w 654190"/>
              <a:gd name="connsiteY13" fmla="*/ 269823 h 729445"/>
              <a:gd name="connsiteX14" fmla="*/ 22006 w 654190"/>
              <a:gd name="connsiteY14" fmla="*/ 29980 h 729445"/>
              <a:gd name="connsiteX15" fmla="*/ 66976 w 654190"/>
              <a:gd name="connsiteY15" fmla="*/ 59961 h 729445"/>
              <a:gd name="connsiteX16" fmla="*/ 231868 w 654190"/>
              <a:gd name="connsiteY16" fmla="*/ 104931 h 729445"/>
              <a:gd name="connsiteX17" fmla="*/ 501691 w 654190"/>
              <a:gd name="connsiteY17" fmla="*/ 89941 h 729445"/>
              <a:gd name="connsiteX18" fmla="*/ 591632 w 654190"/>
              <a:gd name="connsiteY18" fmla="*/ 29980 h 729445"/>
              <a:gd name="connsiteX19" fmla="*/ 636602 w 654190"/>
              <a:gd name="connsiteY19" fmla="*/ 0 h 729445"/>
              <a:gd name="connsiteX20" fmla="*/ 651592 w 654190"/>
              <a:gd name="connsiteY20" fmla="*/ 44971 h 729445"/>
              <a:gd name="connsiteX21" fmla="*/ 636602 w 654190"/>
              <a:gd name="connsiteY21" fmla="*/ 59961 h 72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4190" h="729445">
                <a:moveTo>
                  <a:pt x="636602" y="59961"/>
                </a:moveTo>
                <a:cubicBezTo>
                  <a:pt x="631605" y="79948"/>
                  <a:pt x="637413" y="133290"/>
                  <a:pt x="621612" y="164892"/>
                </a:cubicBezTo>
                <a:cubicBezTo>
                  <a:pt x="594958" y="218199"/>
                  <a:pt x="533673" y="236839"/>
                  <a:pt x="501691" y="284813"/>
                </a:cubicBezTo>
                <a:cubicBezTo>
                  <a:pt x="491698" y="299803"/>
                  <a:pt x="479768" y="313670"/>
                  <a:pt x="471711" y="329784"/>
                </a:cubicBezTo>
                <a:cubicBezTo>
                  <a:pt x="464645" y="343917"/>
                  <a:pt x="466201" y="362113"/>
                  <a:pt x="456720" y="374754"/>
                </a:cubicBezTo>
                <a:cubicBezTo>
                  <a:pt x="435521" y="403020"/>
                  <a:pt x="406753" y="424721"/>
                  <a:pt x="381770" y="449705"/>
                </a:cubicBezTo>
                <a:cubicBezTo>
                  <a:pt x="366780" y="464695"/>
                  <a:pt x="354438" y="482917"/>
                  <a:pt x="336799" y="494676"/>
                </a:cubicBezTo>
                <a:cubicBezTo>
                  <a:pt x="321809" y="504669"/>
                  <a:pt x="305387" y="512793"/>
                  <a:pt x="291829" y="524656"/>
                </a:cubicBezTo>
                <a:cubicBezTo>
                  <a:pt x="265239" y="547922"/>
                  <a:pt x="232679" y="568005"/>
                  <a:pt x="216878" y="599607"/>
                </a:cubicBezTo>
                <a:cubicBezTo>
                  <a:pt x="198675" y="636011"/>
                  <a:pt x="191251" y="666659"/>
                  <a:pt x="156917" y="689548"/>
                </a:cubicBezTo>
                <a:cubicBezTo>
                  <a:pt x="138324" y="701943"/>
                  <a:pt x="116943" y="709535"/>
                  <a:pt x="96956" y="719528"/>
                </a:cubicBezTo>
                <a:cubicBezTo>
                  <a:pt x="12090" y="592226"/>
                  <a:pt x="92574" y="729445"/>
                  <a:pt x="51986" y="404735"/>
                </a:cubicBezTo>
                <a:cubicBezTo>
                  <a:pt x="48066" y="373377"/>
                  <a:pt x="31999" y="344774"/>
                  <a:pt x="22006" y="314794"/>
                </a:cubicBezTo>
                <a:lnTo>
                  <a:pt x="7015" y="269823"/>
                </a:lnTo>
                <a:cubicBezTo>
                  <a:pt x="12012" y="189875"/>
                  <a:pt x="0" y="107002"/>
                  <a:pt x="22006" y="29980"/>
                </a:cubicBezTo>
                <a:cubicBezTo>
                  <a:pt x="26955" y="12657"/>
                  <a:pt x="50513" y="52644"/>
                  <a:pt x="66976" y="59961"/>
                </a:cubicBezTo>
                <a:cubicBezTo>
                  <a:pt x="129217" y="87624"/>
                  <a:pt x="167749" y="92107"/>
                  <a:pt x="231868" y="104931"/>
                </a:cubicBezTo>
                <a:cubicBezTo>
                  <a:pt x="321809" y="99934"/>
                  <a:pt x="413505" y="108313"/>
                  <a:pt x="501691" y="89941"/>
                </a:cubicBezTo>
                <a:cubicBezTo>
                  <a:pt x="536966" y="82592"/>
                  <a:pt x="561652" y="49967"/>
                  <a:pt x="591632" y="29980"/>
                </a:cubicBezTo>
                <a:lnTo>
                  <a:pt x="636602" y="0"/>
                </a:lnTo>
                <a:cubicBezTo>
                  <a:pt x="641599" y="14990"/>
                  <a:pt x="654190" y="29385"/>
                  <a:pt x="651592" y="44971"/>
                </a:cubicBezTo>
                <a:cubicBezTo>
                  <a:pt x="648630" y="62742"/>
                  <a:pt x="641599" y="39974"/>
                  <a:pt x="636602" y="5996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247434" y="3067987"/>
            <a:ext cx="673681" cy="673133"/>
          </a:xfrm>
          <a:custGeom>
            <a:avLst/>
            <a:gdLst>
              <a:gd name="connsiteX0" fmla="*/ 613720 w 673681"/>
              <a:gd name="connsiteY0" fmla="*/ 64957 h 673133"/>
              <a:gd name="connsiteX1" fmla="*/ 628710 w 673681"/>
              <a:gd name="connsiteY1" fmla="*/ 409731 h 673133"/>
              <a:gd name="connsiteX2" fmla="*/ 658691 w 673681"/>
              <a:gd name="connsiteY2" fmla="*/ 499672 h 673133"/>
              <a:gd name="connsiteX3" fmla="*/ 673681 w 673681"/>
              <a:gd name="connsiteY3" fmla="*/ 544643 h 673133"/>
              <a:gd name="connsiteX4" fmla="*/ 658691 w 673681"/>
              <a:gd name="connsiteY4" fmla="*/ 619593 h 673133"/>
              <a:gd name="connsiteX5" fmla="*/ 643700 w 673681"/>
              <a:gd name="connsiteY5" fmla="*/ 664564 h 673133"/>
              <a:gd name="connsiteX6" fmla="*/ 538769 w 673681"/>
              <a:gd name="connsiteY6" fmla="*/ 649574 h 673133"/>
              <a:gd name="connsiteX7" fmla="*/ 508789 w 673681"/>
              <a:gd name="connsiteY7" fmla="*/ 619593 h 673133"/>
              <a:gd name="connsiteX8" fmla="*/ 193996 w 673681"/>
              <a:gd name="connsiteY8" fmla="*/ 574623 h 673133"/>
              <a:gd name="connsiteX9" fmla="*/ 134035 w 673681"/>
              <a:gd name="connsiteY9" fmla="*/ 559633 h 673133"/>
              <a:gd name="connsiteX10" fmla="*/ 104055 w 673681"/>
              <a:gd name="connsiteY10" fmla="*/ 259829 h 673133"/>
              <a:gd name="connsiteX11" fmla="*/ 149025 w 673681"/>
              <a:gd name="connsiteY11" fmla="*/ 169888 h 673133"/>
              <a:gd name="connsiteX12" fmla="*/ 313917 w 673681"/>
              <a:gd name="connsiteY12" fmla="*/ 154898 h 673133"/>
              <a:gd name="connsiteX13" fmla="*/ 373877 w 673681"/>
              <a:gd name="connsiteY13" fmla="*/ 124918 h 673133"/>
              <a:gd name="connsiteX14" fmla="*/ 463818 w 673681"/>
              <a:gd name="connsiteY14" fmla="*/ 64957 h 673133"/>
              <a:gd name="connsiteX15" fmla="*/ 583740 w 673681"/>
              <a:gd name="connsiteY15" fmla="*/ 34977 h 673133"/>
              <a:gd name="connsiteX16" fmla="*/ 628710 w 673681"/>
              <a:gd name="connsiteY16" fmla="*/ 19987 h 673133"/>
              <a:gd name="connsiteX17" fmla="*/ 613720 w 673681"/>
              <a:gd name="connsiteY17" fmla="*/ 64957 h 6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3681" h="673133">
                <a:moveTo>
                  <a:pt x="613720" y="64957"/>
                </a:moveTo>
                <a:cubicBezTo>
                  <a:pt x="613720" y="129914"/>
                  <a:pt x="616873" y="295308"/>
                  <a:pt x="628710" y="409731"/>
                </a:cubicBezTo>
                <a:cubicBezTo>
                  <a:pt x="631962" y="441165"/>
                  <a:pt x="648697" y="469692"/>
                  <a:pt x="658691" y="499672"/>
                </a:cubicBezTo>
                <a:lnTo>
                  <a:pt x="673681" y="544643"/>
                </a:lnTo>
                <a:cubicBezTo>
                  <a:pt x="668684" y="569626"/>
                  <a:pt x="664870" y="594876"/>
                  <a:pt x="658691" y="619593"/>
                </a:cubicBezTo>
                <a:cubicBezTo>
                  <a:pt x="654859" y="634922"/>
                  <a:pt x="659029" y="660732"/>
                  <a:pt x="643700" y="664564"/>
                </a:cubicBezTo>
                <a:cubicBezTo>
                  <a:pt x="609423" y="673133"/>
                  <a:pt x="573746" y="654571"/>
                  <a:pt x="538769" y="649574"/>
                </a:cubicBezTo>
                <a:cubicBezTo>
                  <a:pt x="528776" y="639580"/>
                  <a:pt x="519825" y="628422"/>
                  <a:pt x="508789" y="619593"/>
                </a:cubicBezTo>
                <a:cubicBezTo>
                  <a:pt x="410348" y="540840"/>
                  <a:pt x="374401" y="584645"/>
                  <a:pt x="193996" y="574623"/>
                </a:cubicBezTo>
                <a:cubicBezTo>
                  <a:pt x="174009" y="569626"/>
                  <a:pt x="153844" y="565293"/>
                  <a:pt x="134035" y="559633"/>
                </a:cubicBezTo>
                <a:cubicBezTo>
                  <a:pt x="0" y="521338"/>
                  <a:pt x="81452" y="519762"/>
                  <a:pt x="104055" y="259829"/>
                </a:cubicBezTo>
                <a:cubicBezTo>
                  <a:pt x="105782" y="239963"/>
                  <a:pt x="115927" y="177526"/>
                  <a:pt x="149025" y="169888"/>
                </a:cubicBezTo>
                <a:cubicBezTo>
                  <a:pt x="202802" y="157478"/>
                  <a:pt x="258953" y="159895"/>
                  <a:pt x="313917" y="154898"/>
                </a:cubicBezTo>
                <a:cubicBezTo>
                  <a:pt x="333904" y="144905"/>
                  <a:pt x="354716" y="136415"/>
                  <a:pt x="373877" y="124918"/>
                </a:cubicBezTo>
                <a:cubicBezTo>
                  <a:pt x="404774" y="106380"/>
                  <a:pt x="429635" y="76351"/>
                  <a:pt x="463818" y="64957"/>
                </a:cubicBezTo>
                <a:cubicBezTo>
                  <a:pt x="566618" y="30691"/>
                  <a:pt x="439023" y="71156"/>
                  <a:pt x="583740" y="34977"/>
                </a:cubicBezTo>
                <a:cubicBezTo>
                  <a:pt x="599069" y="31145"/>
                  <a:pt x="613720" y="24984"/>
                  <a:pt x="628710" y="19987"/>
                </a:cubicBezTo>
                <a:cubicBezTo>
                  <a:pt x="612140" y="69697"/>
                  <a:pt x="613720" y="0"/>
                  <a:pt x="613720" y="649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-0.22011 " pathEditMode="relative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148 L 0.0658 0.00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1112</TotalTime>
  <Words>2453</Words>
  <Application>Microsoft Office PowerPoint</Application>
  <PresentationFormat>Экран (4:3)</PresentationFormat>
  <Paragraphs>439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Letadian</dc:creator>
  <cp:lastModifiedBy>Леонид</cp:lastModifiedBy>
  <cp:revision>199</cp:revision>
  <dcterms:created xsi:type="dcterms:W3CDTF">2009-06-20T16:43:53Z</dcterms:created>
  <dcterms:modified xsi:type="dcterms:W3CDTF">2009-08-23T10:40:01Z</dcterms:modified>
</cp:coreProperties>
</file>