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64" r:id="rId4"/>
    <p:sldId id="262" r:id="rId5"/>
    <p:sldId id="258" r:id="rId6"/>
    <p:sldId id="259" r:id="rId7"/>
    <p:sldId id="260" r:id="rId8"/>
    <p:sldId id="261" r:id="rId9"/>
    <p:sldId id="263" r:id="rId10"/>
    <p:sldId id="265" r:id="rId11"/>
    <p:sldId id="269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E7513-6486-40CD-A744-39964199A307}" type="datetimeFigureOut">
              <a:rPr lang="ru-RU" smtClean="0"/>
              <a:t>24.05.2015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DD434-F672-47E3-A06E-C4B38CFDCB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DD434-F672-47E3-A06E-C4B38CFDCBA3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9E8060-D277-41EB-96AC-1C4503957D66}" type="datetimeFigureOut">
              <a:rPr lang="ru-RU" smtClean="0"/>
              <a:pPr/>
              <a:t>24.05.2015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58F086-7697-4F8E-8B5E-E03F1EBA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Потенциальная энергия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Кинети́ческая</a:t>
            </a:r>
            <a:r>
              <a:rPr lang="ru-RU" b="1" dirty="0" smtClean="0"/>
              <a:t> </a:t>
            </a:r>
            <a:r>
              <a:rPr lang="ru-RU" b="1" dirty="0" err="1" smtClean="0"/>
              <a:t>эне́ргия</a:t>
            </a:r>
            <a:r>
              <a:rPr lang="ru-RU" dirty="0" smtClean="0"/>
              <a:t> — скалярная функция, являющаяся мерой движения материальной точки и зависящая только от массы и модуля </a:t>
            </a:r>
            <a:r>
              <a:rPr lang="ru-RU" dirty="0" smtClean="0"/>
              <a:t>скорости материальных </a:t>
            </a:r>
            <a:r>
              <a:rPr lang="ru-RU" dirty="0" smtClean="0"/>
              <a:t>точек, образующих рассматриваемую физическую </a:t>
            </a:r>
            <a:r>
              <a:rPr lang="ru-RU" dirty="0" smtClean="0"/>
              <a:t>систему,</a:t>
            </a:r>
            <a:r>
              <a:rPr lang="ru-RU" dirty="0" smtClean="0"/>
              <a:t> энергия механической системы, зависящая от скоростей движения её точек в выбранной системе отсчёта. Часто выделяют кинетическую энергию </a:t>
            </a:r>
            <a:r>
              <a:rPr lang="ru-RU" dirty="0" smtClean="0"/>
              <a:t>поступательного и</a:t>
            </a:r>
            <a:r>
              <a:rPr lang="ru-RU" dirty="0" smtClean="0"/>
              <a:t> вращательного </a:t>
            </a:r>
            <a:r>
              <a:rPr lang="ru-RU" dirty="0" smtClean="0"/>
              <a:t>движения.</a:t>
            </a:r>
            <a:endParaRPr lang="ru-RU" dirty="0" smtClean="0"/>
          </a:p>
          <a:p>
            <a:r>
              <a:rPr lang="ru-RU" dirty="0" smtClean="0"/>
              <a:t>Более строго, кинетическая энергия есть разность между полной энергией системы и её энергией покоя; таким образом, кинетическая энергия — </a:t>
            </a:r>
            <a:r>
              <a:rPr lang="ru-RU" dirty="0" smtClean="0"/>
              <a:t>часть полной </a:t>
            </a:r>
            <a:r>
              <a:rPr lang="ru-RU" dirty="0" smtClean="0"/>
              <a:t>энергии, обусловленная </a:t>
            </a:r>
            <a:r>
              <a:rPr lang="ru-RU" u="sng" dirty="0" smtClean="0"/>
              <a:t>движением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Простым языком, кинетическая энергия - это энергия, которую тело имеет только при движении. Когда тело не движется, кинетическая энергия равна нулю.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Впервые понятие кинетической энергии было введено в трудах </a:t>
            </a:r>
            <a:r>
              <a:rPr lang="ru-RU" dirty="0" smtClean="0"/>
              <a:t>Готфрида </a:t>
            </a:r>
            <a:r>
              <a:rPr lang="ru-RU" dirty="0" smtClean="0"/>
              <a:t>Лейбница (1695 г.), посвященных понятию «живой силы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физическом смысле понятия потенциальной </a:t>
            </a:r>
            <a:r>
              <a:rPr lang="ru-RU" dirty="0" smtClean="0"/>
              <a:t>энергии.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то время, как кинетическая энергия всегда характеризует тело относительно выбранной системы отсчёта, потенциальная энергия всегда характеризует тело относительно источника силы.</a:t>
            </a:r>
          </a:p>
          <a:p>
            <a:r>
              <a:rPr lang="ru-RU" dirty="0" smtClean="0"/>
              <a:t>Кинетическая энергия характеризуется скоростью относительно системы отсчёта; потенциальная — расположением тел в поле.</a:t>
            </a:r>
          </a:p>
          <a:p>
            <a:r>
              <a:rPr lang="ru-RU" dirty="0" smtClean="0"/>
              <a:t>Основной физический смысл имеет не само значение потенциальной энергии, а её изменение.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маятника</a:t>
            </a:r>
            <a:endParaRPr lang="ru-RU" dirty="0"/>
          </a:p>
        </p:txBody>
      </p:sp>
      <p:pic>
        <p:nvPicPr>
          <p:cNvPr id="4099" name="Picture 3" descr="C:\Users\Данила\Downloads\im1 (1)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90762" y="3082925"/>
            <a:ext cx="4562475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кинетической энергии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Аддитивность</a:t>
            </a:r>
            <a:r>
              <a:rPr lang="ru-RU" b="1" dirty="0" smtClean="0"/>
              <a:t>.</a:t>
            </a:r>
            <a:r>
              <a:rPr lang="ru-RU" dirty="0" smtClean="0"/>
              <a:t> Это свойство означает, что кинетическая энергия механической системы, состоящей из материальных точек, равна сумме кинетических энергий всех материальных точек, входящих в </a:t>
            </a:r>
            <a:r>
              <a:rPr lang="ru-RU" dirty="0" smtClean="0"/>
              <a:t>систему.</a:t>
            </a:r>
            <a:endParaRPr lang="ru-RU" dirty="0" smtClean="0"/>
          </a:p>
          <a:p>
            <a:r>
              <a:rPr lang="ru-RU" b="1" dirty="0" smtClean="0"/>
              <a:t>Инвариантность по отношению к повороту системы отсчета.</a:t>
            </a:r>
            <a:r>
              <a:rPr lang="ru-RU" dirty="0" smtClean="0"/>
              <a:t> Кинетическая энергия не зависит от положения точки, направления её скорости и зависит лишь от модуля скорости или, что то же самое, от квадрата её </a:t>
            </a:r>
            <a:r>
              <a:rPr lang="ru-RU" dirty="0" smtClean="0"/>
              <a:t>скорости.</a:t>
            </a:r>
            <a:endParaRPr lang="ru-RU" dirty="0" smtClean="0"/>
          </a:p>
          <a:p>
            <a:r>
              <a:rPr lang="ru-RU" b="1" dirty="0" smtClean="0"/>
              <a:t>Сохранение.</a:t>
            </a:r>
            <a:r>
              <a:rPr lang="ru-RU" dirty="0" smtClean="0"/>
              <a:t> Кинетическая энергия не изменяется при взаимодействиях, изменяющих лишь механические характеристики системы. Это свойство инвариантно по отношению к преобразованиям </a:t>
            </a:r>
            <a:r>
              <a:rPr lang="ru-RU" dirty="0" smtClean="0"/>
              <a:t>Галилея. </a:t>
            </a:r>
            <a:r>
              <a:rPr lang="ru-RU" dirty="0" smtClean="0"/>
              <a:t>Свойства сохранения кинетической энергии и второго закона Ньютона достаточно, чтобы вывести математическую формулу кинетической </a:t>
            </a:r>
            <a:r>
              <a:rPr lang="ru-RU" dirty="0" smtClean="0"/>
              <a:t>энергии.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C:\Users\Данила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35696" y="2276872"/>
            <a:ext cx="6048192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ru-RU" sz="5200" dirty="0" smtClean="0"/>
              <a:t>Спасибо за внимание</a:t>
            </a:r>
          </a:p>
          <a:p>
            <a:pPr lvl="2">
              <a:buNone/>
            </a:pPr>
            <a:r>
              <a:rPr lang="ru-RU" sz="3600" i="1" dirty="0" smtClean="0"/>
              <a:t>Работу выполнил:</a:t>
            </a:r>
            <a:r>
              <a:rPr lang="ru-RU" sz="5400" dirty="0" smtClean="0"/>
              <a:t> </a:t>
            </a:r>
            <a:r>
              <a:rPr lang="ru-RU" sz="3600" dirty="0" smtClean="0"/>
              <a:t>Ученик</a:t>
            </a:r>
            <a:r>
              <a:rPr lang="ru-RU" sz="6000" dirty="0" smtClean="0"/>
              <a:t> </a:t>
            </a:r>
            <a:r>
              <a:rPr lang="ru-RU" sz="3600" dirty="0" smtClean="0"/>
              <a:t>7 «Е» </a:t>
            </a:r>
            <a:r>
              <a:rPr lang="ru-RU" sz="3600" dirty="0" smtClean="0"/>
              <a:t>класса </a:t>
            </a:r>
            <a:r>
              <a:rPr lang="ru-RU" sz="3600" dirty="0" smtClean="0"/>
              <a:t>школы №1392</a:t>
            </a:r>
            <a:endParaRPr lang="ru-RU" sz="3600" i="1" dirty="0" smtClean="0"/>
          </a:p>
          <a:p>
            <a:pPr lvl="2">
              <a:buNone/>
            </a:pPr>
            <a:r>
              <a:rPr lang="ru-RU" sz="3200" dirty="0" smtClean="0"/>
              <a:t>                                       Гриднев Данила</a:t>
            </a:r>
          </a:p>
          <a:p>
            <a:pPr lvl="2">
              <a:buNone/>
            </a:pPr>
            <a:r>
              <a:rPr lang="ru-RU" sz="3200" dirty="0" smtClean="0"/>
              <a:t>                                            </a:t>
            </a:r>
            <a:endParaRPr lang="ru-RU" sz="5200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Потенциальная энергия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 скалярная физическая величина, представляющая собой часть полной </a:t>
            </a:r>
            <a:r>
              <a:rPr lang="ru-RU" dirty="0" smtClean="0"/>
              <a:t>механической  энергии</a:t>
            </a:r>
            <a:r>
              <a:rPr lang="ru-RU" dirty="0"/>
              <a:t> системы, находящейся </a:t>
            </a:r>
            <a:r>
              <a:rPr lang="ru-RU" dirty="0" smtClean="0"/>
              <a:t>в  поле</a:t>
            </a:r>
            <a:r>
              <a:rPr lang="ru-RU" dirty="0"/>
              <a:t> консервативных сил. Зависит от положения материальных точек, составляющих систему, и характеризует работу, совершаемую полем при их </a:t>
            </a:r>
            <a:r>
              <a:rPr lang="ru-RU" dirty="0" smtClean="0"/>
              <a:t>перемещении. </a:t>
            </a:r>
            <a:r>
              <a:rPr lang="ru-RU" dirty="0"/>
              <a:t>Другое определение: потенциальная энергия — это функция координат, являющаяся слагаемым в </a:t>
            </a:r>
            <a:r>
              <a:rPr lang="ru-RU" dirty="0" err="1" smtClean="0"/>
              <a:t>лагранжиане</a:t>
            </a:r>
            <a:r>
              <a:rPr lang="ru-RU" dirty="0"/>
              <a:t> системы, и описывающая взаимодействие элементов </a:t>
            </a:r>
            <a:r>
              <a:rPr lang="ru-RU" dirty="0" smtClean="0"/>
              <a:t>системы. </a:t>
            </a:r>
            <a:r>
              <a:rPr lang="ru-RU" dirty="0"/>
              <a:t>Термин «потенциальная энергия» был введен в XIX веке шотландским инженером и </a:t>
            </a:r>
            <a:r>
              <a:rPr lang="ru-RU" dirty="0" smtClean="0"/>
              <a:t>физиком </a:t>
            </a:r>
            <a:r>
              <a:rPr lang="ru-RU" dirty="0"/>
              <a:t>Уильямом </a:t>
            </a:r>
            <a:r>
              <a:rPr lang="ru-RU" dirty="0" err="1"/>
              <a:t>Ренкином</a:t>
            </a:r>
            <a:r>
              <a:rPr lang="ru-RU" dirty="0" smtClean="0"/>
              <a:t>. </a:t>
            </a:r>
            <a:r>
              <a:rPr lang="ru-RU" dirty="0"/>
              <a:t>Единицей измерения </a:t>
            </a:r>
            <a:r>
              <a:rPr lang="ru-RU" dirty="0" smtClean="0"/>
              <a:t>энергии</a:t>
            </a:r>
            <a:r>
              <a:rPr lang="ru-RU" dirty="0"/>
              <a:t> является </a:t>
            </a:r>
            <a:r>
              <a:rPr lang="ru-RU" dirty="0" smtClean="0"/>
              <a:t>джоуль.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Данила\Downloads\01-energ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83590"/>
            <a:ext cx="8229600" cy="35417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Обозначение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потенциальной энергии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en-US" dirty="0" smtClean="0"/>
              <a:t>          </a:t>
            </a:r>
            <a:r>
              <a:rPr lang="ru-RU" sz="6600" i="1" dirty="0" smtClean="0"/>
              <a:t>Е</a:t>
            </a:r>
            <a:r>
              <a:rPr lang="en-US" sz="2400" i="1" dirty="0" smtClean="0"/>
              <a:t>p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Потенциальная </a:t>
            </a:r>
            <a:r>
              <a:rPr lang="ru-RU" dirty="0"/>
              <a:t>энергия тела  в поле тяготения Земли вблизи поверхности приближённо выражается формулой: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</a:t>
            </a:r>
            <a:r>
              <a:rPr lang="ru-RU" sz="5400" i="1" dirty="0" smtClean="0"/>
              <a:t>Е</a:t>
            </a:r>
            <a:r>
              <a:rPr lang="en-US" sz="1800" i="1" dirty="0" smtClean="0"/>
              <a:t>p</a:t>
            </a:r>
            <a:r>
              <a:rPr lang="en-US" sz="5400" i="1" dirty="0" smtClean="0"/>
              <a:t> = </a:t>
            </a:r>
            <a:r>
              <a:rPr lang="en-US" sz="5400" i="1" dirty="0" err="1" smtClean="0"/>
              <a:t>mgh</a:t>
            </a:r>
            <a:endParaRPr lang="ru-RU" sz="5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</a:t>
            </a:r>
            <a:r>
              <a:rPr lang="en-US" i="1" dirty="0" smtClean="0"/>
              <a:t>m</a:t>
            </a:r>
            <a:r>
              <a:rPr lang="ru-RU" dirty="0" smtClean="0"/>
              <a:t>—</a:t>
            </a:r>
            <a:r>
              <a:rPr lang="ru-RU" dirty="0"/>
              <a:t> масса тела, </a:t>
            </a:r>
            <a:r>
              <a:rPr lang="en-US" i="1" dirty="0" smtClean="0"/>
              <a:t>g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dirty="0" smtClean="0"/>
              <a:t>ускорение свободного падения,</a:t>
            </a:r>
            <a:r>
              <a:rPr lang="ru-RU" dirty="0"/>
              <a:t>  </a:t>
            </a:r>
            <a:r>
              <a:rPr lang="en-US" i="1" dirty="0"/>
              <a:t>h</a:t>
            </a:r>
            <a:r>
              <a:rPr lang="ru-RU" dirty="0" smtClean="0"/>
              <a:t>— </a:t>
            </a:r>
            <a:r>
              <a:rPr lang="ru-RU" dirty="0"/>
              <a:t>высота положения </a:t>
            </a:r>
            <a:r>
              <a:rPr lang="ru-RU" dirty="0" smtClean="0"/>
              <a:t>центра массы</a:t>
            </a:r>
            <a:r>
              <a:rPr lang="ru-RU" dirty="0"/>
              <a:t> тела над произвольно выбранным нулевым уровнем.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9" name="Picture 1" descr="C:\Users\Данила\Downloads\0008-008-Potentsialnoj-energiej-nazyvaetsja-energija-kotoraja-opredeljaets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5" name="Picture 1" descr="C:\Users\Данила\Downloads\img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62882"/>
            <a:ext cx="7272807" cy="5454605"/>
          </a:xfrm>
          <a:prstGeom prst="rect">
            <a:avLst/>
          </a:prstGeom>
          <a:noFill/>
        </p:spPr>
      </p:pic>
      <p:pic>
        <p:nvPicPr>
          <p:cNvPr id="11266" name="Picture 2" descr="C:\Users\Данила\Downloads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Данила\Downloads\img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216319" cy="5400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68</Words>
  <Application>Microsoft Office PowerPoint</Application>
  <PresentationFormat>Экран (4:3)</PresentationFormat>
  <Paragraphs>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Потенциальная энергия</vt:lpstr>
      <vt:lpstr>Потенциальная энергия </vt:lpstr>
      <vt:lpstr>Слайд 3</vt:lpstr>
      <vt:lpstr>Обозначение  потенциальной энергии</vt:lpstr>
      <vt:lpstr>      Потенциальная энергия тела  в поле тяготения Земли вблизи поверхности приближённо выражается формулой:</vt:lpstr>
      <vt:lpstr>Где…</vt:lpstr>
      <vt:lpstr>Слайд 7</vt:lpstr>
      <vt:lpstr>Слайд 8</vt:lpstr>
      <vt:lpstr>Слайд 9</vt:lpstr>
      <vt:lpstr>Кинетическая энергия</vt:lpstr>
      <vt:lpstr>История</vt:lpstr>
      <vt:lpstr>О физическом смысле понятия потенциальной энергии. </vt:lpstr>
      <vt:lpstr>Энергия маятника</vt:lpstr>
      <vt:lpstr>Свойства кинетической энергии 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Данила</dc:creator>
  <cp:lastModifiedBy>Данила</cp:lastModifiedBy>
  <cp:revision>9</cp:revision>
  <dcterms:created xsi:type="dcterms:W3CDTF">2015-05-23T20:10:12Z</dcterms:created>
  <dcterms:modified xsi:type="dcterms:W3CDTF">2015-05-24T14:55:36Z</dcterms:modified>
</cp:coreProperties>
</file>