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0443E5-3AE7-4C2B-8B09-CADF1DC57492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7AFE50-60C7-465E-B258-548C45854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28604"/>
            <a:ext cx="8715436" cy="4168393"/>
          </a:xfrm>
        </p:spPr>
        <p:txBody>
          <a:bodyPr>
            <a:noAutofit/>
          </a:bodyPr>
          <a:lstStyle/>
          <a:p>
            <a:r>
              <a:rPr lang="ru-RU" sz="4000" dirty="0" smtClean="0"/>
              <a:t>Чудесны ландшафтами курские дали – </a:t>
            </a:r>
            <a:br>
              <a:rPr lang="ru-RU" sz="4000" dirty="0" smtClean="0"/>
            </a:br>
            <a:r>
              <a:rPr lang="ru-RU" sz="4000" dirty="0" smtClean="0"/>
              <a:t>Поля, перелески, холмы и луга! – </a:t>
            </a:r>
            <a:br>
              <a:rPr lang="ru-RU" sz="4000" dirty="0" smtClean="0"/>
            </a:br>
            <a:r>
              <a:rPr lang="ru-RU" sz="4000" dirty="0" smtClean="0"/>
              <a:t>Они красотою великой рождали </a:t>
            </a:r>
            <a:br>
              <a:rPr lang="ru-RU" sz="4000" dirty="0" smtClean="0"/>
            </a:br>
            <a:r>
              <a:rPr lang="ru-RU" sz="4000" dirty="0" smtClean="0"/>
              <a:t>Великих, чью славу проносят века.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.2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.1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.3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.1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.3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dirty="0" smtClean="0"/>
              <a:t>.4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dirty="0" smtClean="0"/>
              <a:t>.3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8</a:t>
            </a:r>
            <a:r>
              <a:rPr lang="ru-RU" dirty="0" smtClean="0"/>
              <a:t>.2</a:t>
            </a:r>
          </a:p>
          <a:p>
            <a:r>
              <a:rPr lang="ru-RU" dirty="0" smtClean="0"/>
              <a:t>Если есть от 8 до 5 правильных ответов, поставьте в экран +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Тестирование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Экономико-географическое положение Курской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r>
              <a:rPr lang="ru-RU" dirty="0" smtClean="0"/>
              <a:t>Курская область выходит к Государственной границе и граничит с Украиной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Геополитическое положение:</a:t>
            </a:r>
            <a:endParaRPr lang="ru-RU" dirty="0"/>
          </a:p>
        </p:txBody>
      </p:sp>
      <p:pic>
        <p:nvPicPr>
          <p:cNvPr id="4" name="Picture 2" descr="C:\Users\User\Pictures\scan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1142984"/>
            <a:ext cx="4000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21444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Курская область входит в состав ЦЧР и соседствует с Центральным  экономическим районом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Положение внутри страны:</a:t>
            </a:r>
            <a:endParaRPr lang="ru-RU" dirty="0"/>
          </a:p>
        </p:txBody>
      </p:sp>
      <p:pic>
        <p:nvPicPr>
          <p:cNvPr id="4" name="Picture 7" descr="C:\Users\User\Pictures\scan 1.jpg"/>
          <p:cNvPicPr>
            <a:picLocks noChangeAspect="1" noChangeArrowheads="1"/>
          </p:cNvPicPr>
          <p:nvPr/>
        </p:nvPicPr>
        <p:blipFill>
          <a:blip r:embed="rId2"/>
          <a:srcRect t="3505" b="3505"/>
          <a:stretch>
            <a:fillRect/>
          </a:stretch>
        </p:blipFill>
        <p:spPr>
          <a:xfrm>
            <a:off x="571472" y="2071678"/>
            <a:ext cx="7786688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scan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214422"/>
            <a:ext cx="3623028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по отношению к морям: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142984"/>
            <a:ext cx="4071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Область находится на значительном удалении от морей (до Чёрного моря более 600 км, до Балтийского - почти 1000 км) и океанов (до Северного Ледовитого - около 2600 км, до Атлантического - 3700 км),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za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3950208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Для сравнения ( почему мы не едем отдыхать в Приморье?) </a:t>
            </a:r>
            <a:endParaRPr lang="ru-RU" sz="1400" dirty="0"/>
          </a:p>
        </p:txBody>
      </p:sp>
      <p:pic>
        <p:nvPicPr>
          <p:cNvPr id="5" name="Рисунок 4" descr="plyazh-dalnii-vostok-primore-0003839433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94" y="928670"/>
            <a:ext cx="46804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lyazh-dalnii-vostok-primore-0003839466-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2000"/>
            <a:ext cx="4632154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lyazh-dalnii-vostok-primore-0003839474-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82000"/>
            <a:ext cx="4390894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117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              Тестирование</vt:lpstr>
      <vt:lpstr>Экономико-географическое положение Курской области</vt:lpstr>
      <vt:lpstr>Геополитическое положение:</vt:lpstr>
      <vt:lpstr>Положение внутри страны:</vt:lpstr>
      <vt:lpstr>Положение по отношению к морям:</vt:lpstr>
      <vt:lpstr>Для сравнения ( почему мы не едем отдыхать в Приморье?)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Экономико-географическое положение Курской области</dc:title>
  <dc:creator>Stas</dc:creator>
  <cp:lastModifiedBy>Stas</cp:lastModifiedBy>
  <cp:revision>23</cp:revision>
  <dcterms:created xsi:type="dcterms:W3CDTF">2015-03-16T20:38:09Z</dcterms:created>
  <dcterms:modified xsi:type="dcterms:W3CDTF">2015-06-05T19:56:25Z</dcterms:modified>
</cp:coreProperties>
</file>