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60" r:id="rId4"/>
    <p:sldId id="258" r:id="rId5"/>
    <p:sldId id="269" r:id="rId6"/>
    <p:sldId id="275" r:id="rId7"/>
    <p:sldId id="266" r:id="rId8"/>
    <p:sldId id="276" r:id="rId9"/>
    <p:sldId id="265" r:id="rId10"/>
    <p:sldId id="271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000" b="1" kern="1200" baseline="20000">
        <a:solidFill>
          <a:schemeClr val="folHlink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8FBC-7DFF-437E-A178-0EB414C59BD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489F-4A0C-4DC7-A460-A9BA5575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260A-93C0-4F02-BDEC-30513E4AADE8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6FE2-56A5-4CFD-B93C-C9955F00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0E28-772F-41D2-944E-5302785A340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E0BA-4242-4685-BE03-4DDA55AB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4F6F-229A-4F07-AEC3-6723ED5D84E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E26D-012C-4B78-86F4-F6125C282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012-1E46-45A1-AE80-D72BAECE776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7AF3-519E-46F7-8F46-42B5D4F3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9198-4A34-4035-B2A4-77F7667E0AC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E4C0-4116-4C6D-AEE1-7A3A68B6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F5F8-A8CB-48EA-A48F-9335BD5C6BD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AAD8-A1F6-4765-9FD0-967F53F0F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A0BC-4896-40BF-8DC6-D5F8F782E148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AC40-D019-4A15-A037-5BA84E00A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7AC2-00FC-4630-B942-17A43C340FA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9FB0-7965-4331-98C4-C317A882B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5BE2-E40F-4578-BF58-C788E63F000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5054-6694-4A16-8126-302888330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3D86-57F9-457E-9E30-C4359EEF1A0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AAF6-3854-49A8-A146-B26FF378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62E6-2D83-4090-9ECF-374ED29823C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7587-19A4-482B-A310-DADDD66FB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85A0ECF-DA18-42AB-8708-3427CD3361D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A28847D-2F3D-4053-8E57-4A9E39DA4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3833549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baseline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50" y="6429375"/>
            <a:ext cx="119856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b="0" baseline="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im7-tub-ru.yandex.net/i?id=631689071-57-72&amp;n=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m1-tub-ru.yandex.net/i?id=144029770-24-72&amp;n=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im3-tub-ru.yandex.net/i?id=247002209-67-72&amp;n=21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usajournal.ru/wp-content/uploads/2013-10-07/krasivye-mesta-i-obitateli-nashej-planety-22-foto_9_1.jpg" TargetMode="External"/><Relationship Id="rId7" Type="http://schemas.openxmlformats.org/officeDocument/2006/relationships/image" Target="http://im7-tub-ru.yandex.net/i?id=572483211-35-72&amp;n=2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http://zabroski.ru/upload/image/point/1179/srednesibirskoe-ploskogorie-vid-s-reki-tunguska-01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im7-tub-ru.yandex.net/i?id=688984107-21-72&amp;n=21" TargetMode="External"/><Relationship Id="rId7" Type="http://schemas.openxmlformats.org/officeDocument/2006/relationships/image" Target="http://im2-tub-ru.yandex.net/i?id=42030207-29-72&amp;n=2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http://im3-tub-ru.yandex.net/i?id=508691847-39-72&amp;n=21" TargetMode="External"/><Relationship Id="rId5" Type="http://schemas.openxmlformats.org/officeDocument/2006/relationships/image" Target="http://im4-tub-ru.yandex.net/i?id=103484581-36-72&amp;n=21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http://im2-tub-ru.yandex.net/i?id=483323504-64-72&amp;n=2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folHlink"/>
                </a:solidFill>
              </a:rPr>
              <a:t/>
            </a:r>
            <a:br>
              <a:rPr lang="ru-RU" sz="4000" smtClean="0">
                <a:solidFill>
                  <a:schemeClr val="folHlink"/>
                </a:solidFill>
              </a:rPr>
            </a:br>
            <a:endParaRPr lang="ru-RU" sz="4000" smtClean="0">
              <a:solidFill>
                <a:schemeClr val="folHlink"/>
              </a:solidFill>
            </a:endParaRPr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116013" y="-747713"/>
            <a:ext cx="7248525" cy="499745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актуализация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- </a:t>
            </a:r>
            <a:r>
              <a:rPr lang="ru-RU" smtClean="0">
                <a:solidFill>
                  <a:schemeClr val="folHlink"/>
                </a:solidFill>
              </a:rPr>
              <a:t>П.17, в контурной карте страница 5-6 (карта полушарий) нанести Амазонскую низменность, Восточно-Европейскую равнину, Среднесибирское плоскогорье, Западно-Сибирскую равнину .</a:t>
            </a:r>
          </a:p>
          <a:p>
            <a:r>
              <a:rPr lang="ru-RU" smtClean="0">
                <a:solidFill>
                  <a:schemeClr val="folHlink"/>
                </a:solidFill>
              </a:rPr>
              <a:t> примеры из литературных произведений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folHlink"/>
                </a:solidFill>
              </a:rPr>
              <a:t>Автор презентации учитель географии </a:t>
            </a:r>
          </a:p>
          <a:p>
            <a:r>
              <a:rPr lang="ru-RU" smtClean="0">
                <a:solidFill>
                  <a:schemeClr val="folHlink"/>
                </a:solidFill>
              </a:rPr>
              <a:t>ГБОУ СОШ № 217 Красносельского района</a:t>
            </a:r>
          </a:p>
          <a:p>
            <a:r>
              <a:rPr lang="ru-RU" smtClean="0">
                <a:solidFill>
                  <a:schemeClr val="folHlink"/>
                </a:solidFill>
              </a:rPr>
              <a:t> г .Санкт- Петербурга</a:t>
            </a:r>
          </a:p>
          <a:p>
            <a:r>
              <a:rPr lang="ru-RU" smtClean="0">
                <a:solidFill>
                  <a:schemeClr val="folHlink"/>
                </a:solidFill>
              </a:rPr>
              <a:t>Исакова Татьяна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Используемые ресурсы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95375" y="1420813"/>
            <a:ext cx="4967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</a:rPr>
              <a:t>Сайт </a:t>
            </a:r>
            <a:r>
              <a:rPr lang="en-US" sz="3200">
                <a:solidFill>
                  <a:srgbClr val="000000"/>
                </a:solidFill>
                <a:hlinkClick r:id="rId2"/>
              </a:rPr>
              <a:t>http://linda6035.ucoz.ru/</a:t>
            </a:r>
            <a:r>
              <a:rPr lang="ru-RU" sz="7200">
                <a:solidFill>
                  <a:srgbClr val="000000"/>
                </a:solidFill>
              </a:rPr>
              <a:t>    </a:t>
            </a:r>
            <a:r>
              <a:rPr lang="ru-RU" sz="7200" i="1">
                <a:solidFill>
                  <a:srgbClr val="000000"/>
                </a:solidFill>
              </a:rPr>
              <a:t>  </a:t>
            </a:r>
            <a:endParaRPr lang="ru-RU" sz="7200">
              <a:solidFill>
                <a:srgbClr val="000000"/>
              </a:solidFill>
            </a:endParaRPr>
          </a:p>
          <a:p>
            <a:pPr>
              <a:defRPr/>
            </a:pPr>
            <a:endParaRPr lang="ru-RU" sz="7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58888" y="2276475"/>
            <a:ext cx="606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nado5.ru›e-book/relef-zemli-gory-sushi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  <a:t>Составить предложения со словами      Гималаи,   Джомолунгма, Анды. Кавказ и показать эти горы на карте.</a:t>
            </a:r>
            <a:b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</a:br>
            <a:endParaRPr lang="ru-RU" sz="32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7345363" cy="40322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7772400" cy="1470025"/>
          </a:xfrm>
        </p:spPr>
        <p:txBody>
          <a:bodyPr/>
          <a:lstStyle/>
          <a:p>
            <a:r>
              <a:rPr lang="ru-RU" sz="8800" baseline="-18000" smtClean="0">
                <a:solidFill>
                  <a:schemeClr val="folHlink"/>
                </a:solidFill>
                <a:latin typeface="Times New Roman" pitchFamily="18" charset="0"/>
              </a:rPr>
              <a:t>Рельеф суши. Равнины</a:t>
            </a:r>
            <a:r>
              <a:rPr lang="ru-RU" sz="3600" smtClean="0"/>
              <a:t> </a:t>
            </a:r>
          </a:p>
        </p:txBody>
      </p:sp>
      <p:pic>
        <p:nvPicPr>
          <p:cNvPr id="16386" name="Picture 14" descr="http://im7-tub-ru.yandex.net/i?id=631689071-57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19250" y="2781300"/>
            <a:ext cx="5257800" cy="33115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Цель:</a:t>
            </a:r>
            <a:r>
              <a:rPr lang="ru-RU" sz="4000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Сформировать представление о различии равнин по высоте</a:t>
            </a:r>
            <a:b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и характеру поверхности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39750" y="836613"/>
            <a:ext cx="814705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Классификация равнин </a:t>
            </a:r>
            <a:b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характеру поверхности:</a:t>
            </a:r>
            <a:b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600" b="1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z="2800" b="1" smtClean="0">
              <a:solidFill>
                <a:srgbClr val="7AAB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sz="2800" b="1" smtClean="0"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2339975" y="1628775"/>
            <a:ext cx="936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508625" y="1628775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331913" y="2708275"/>
            <a:ext cx="1270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плоские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535613" y="2684463"/>
            <a:ext cx="1677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холмистые</a:t>
            </a:r>
          </a:p>
        </p:txBody>
      </p:sp>
      <p:pic>
        <p:nvPicPr>
          <p:cNvPr id="18439" name="Picture 13" descr="http://im1-tub-ru.yandex.net/i?id=144029770-24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59338" y="3357563"/>
            <a:ext cx="3419475" cy="228917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8440" name="Picture 15" descr="http://im3-tub-ru.yandex.net/i?id=247002209-67-72&amp;n=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27088" y="3357563"/>
            <a:ext cx="3240087" cy="237648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Классификация равнин по высоте: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 flipH="1">
            <a:off x="1979613" y="1412875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5435600" y="141287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4572000" y="141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827088" y="2168525"/>
            <a:ext cx="17795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Низменности</a:t>
            </a:r>
          </a:p>
          <a:p>
            <a:r>
              <a:rPr lang="ru-RU" sz="2800"/>
              <a:t>Ниже 200 м</a:t>
            </a:r>
            <a:endParaRPr lang="ru-RU" sz="2800" b="0"/>
          </a:p>
          <a:p>
            <a:endParaRPr lang="ru-RU" sz="2800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348038" y="2349500"/>
            <a:ext cx="21574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Возвышенности</a:t>
            </a:r>
          </a:p>
          <a:p>
            <a:r>
              <a:rPr lang="ru-RU" sz="2800"/>
              <a:t>От 200 до 500 м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6351588" y="2284413"/>
            <a:ext cx="1746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Плоскогорья</a:t>
            </a:r>
          </a:p>
          <a:p>
            <a:r>
              <a:rPr lang="ru-RU" sz="2800"/>
              <a:t>Выше 500 м</a:t>
            </a:r>
            <a:endParaRPr lang="ru-RU" sz="2800" b="0"/>
          </a:p>
          <a:p>
            <a:endParaRPr lang="ru-RU" sz="7200"/>
          </a:p>
        </p:txBody>
      </p:sp>
      <p:pic>
        <p:nvPicPr>
          <p:cNvPr id="26633" name="Picture 91" descr="http://usajournal.ru/wp-content/uploads/2013-10-07/krasivye-mesta-i-obitateli-nashej-planety-22-foto_9_1.jpg"/>
          <p:cNvPicPr>
            <a:picLocks noChangeAspect="1" noChangeArrowheads="1"/>
          </p:cNvPicPr>
          <p:nvPr>
            <p:ph idx="4294967295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468313" y="3789363"/>
            <a:ext cx="2809875" cy="1841500"/>
          </a:xfrm>
        </p:spPr>
      </p:pic>
      <p:pic>
        <p:nvPicPr>
          <p:cNvPr id="26634" name="Picture 89" descr="http://zabroski.ru/upload/image/point/1179/srednesibirskoe-ploskogorie-vid-s-reki-tunguska-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940425" y="3716338"/>
            <a:ext cx="26654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0" descr="http://im7-tub-ru.yandex.net/i?id=572483211-35-72&amp;n=21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276600" y="4581525"/>
            <a:ext cx="29527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950913" y="3003550"/>
            <a:ext cx="17510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Амазонская </a:t>
            </a:r>
          </a:p>
          <a:p>
            <a:r>
              <a:rPr lang="ru-RU" sz="2800"/>
              <a:t>низменность</a:t>
            </a:r>
          </a:p>
        </p:txBody>
      </p:sp>
      <p:sp>
        <p:nvSpPr>
          <p:cNvPr id="26637" name="Text Box 21"/>
          <p:cNvSpPr txBox="1">
            <a:spLocks noChangeArrowheads="1"/>
          </p:cNvSpPr>
          <p:nvPr/>
        </p:nvSpPr>
        <p:spPr bwMode="auto">
          <a:xfrm>
            <a:off x="3492500" y="3068638"/>
            <a:ext cx="30257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/>
              <a:t>Среднерусская возвышенность</a:t>
            </a: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6156325" y="2997200"/>
            <a:ext cx="24066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Среднесибирское </a:t>
            </a:r>
          </a:p>
          <a:p>
            <a:r>
              <a:rPr lang="ru-RU" sz="2800"/>
              <a:t>плоскогорье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chemeClr val="folHlink"/>
                </a:solidFill>
                <a:latin typeface="Times New Roman" pitchFamily="18" charset="0"/>
              </a:rPr>
              <a:t>Практическая работа </a:t>
            </a:r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455738" y="2079625"/>
            <a:ext cx="62849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/>
              <a:t>Определение географического положения.</a:t>
            </a:r>
          </a:p>
          <a:p>
            <a:r>
              <a:rPr lang="ru-RU" sz="3600"/>
              <a:t>Восточноевропейская равнина</a:t>
            </a:r>
          </a:p>
          <a:p>
            <a:r>
              <a:rPr lang="ru-RU" sz="3600"/>
              <a:t>1)Название, абсолютная высота, тип по высоте.</a:t>
            </a:r>
          </a:p>
          <a:p>
            <a:r>
              <a:rPr lang="ru-RU" sz="3600"/>
              <a:t>2)На каком материке и в какой его части расположена.</a:t>
            </a:r>
          </a:p>
          <a:p>
            <a:r>
              <a:rPr lang="ru-RU" sz="3600"/>
              <a:t>3)Протяженность (в пределах параллелей и меридианов)</a:t>
            </a:r>
          </a:p>
          <a:p>
            <a:r>
              <a:rPr lang="ru-RU" sz="3600"/>
              <a:t>4)Как расположена относительно других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765175"/>
            <a:ext cx="8064500" cy="5543550"/>
          </a:xfrm>
        </p:spPr>
        <p:txBody>
          <a:bodyPr lIns="18000" tIns="0" rIns="0" bIns="0" anchor="t"/>
          <a:lstStyle/>
          <a:p>
            <a:pPr algn="l" eaLnBrk="1" hangingPunct="1"/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Ветра </a:t>
            </a:r>
            <a:r>
              <a:rPr lang="ru-RU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дюны, барханы</a:t>
            </a:r>
            <a:b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Текучих вод</a:t>
            </a:r>
            <a:r>
              <a:rPr lang="ru-RU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- 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овраги</a:t>
            </a:r>
            <a:b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Деятельности человека</a:t>
            </a: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b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карьеры, терриконы</a:t>
            </a:r>
            <a:b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z="180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sz="1800" smtClean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1" name="Picture 5" descr="http://im7-tub-ru.yandex.net/i?id=688984107-21-72&amp;n=21"/>
          <p:cNvPicPr>
            <a:picLocks noChangeAspect="1" noChangeArrowheads="1"/>
          </p:cNvPicPr>
          <p:nvPr/>
        </p:nvPicPr>
        <p:blipFill>
          <a:blip r:embed="rId2" r:link="rId3">
            <a:lum bright="-4000"/>
          </a:blip>
          <a:srcRect/>
          <a:stretch>
            <a:fillRect/>
          </a:stretch>
        </p:blipFill>
        <p:spPr bwMode="auto">
          <a:xfrm>
            <a:off x="2411413" y="1916113"/>
            <a:ext cx="19446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im4-tub-ru.yandex.net/i?id=103484581-36-72&amp;n=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87900" y="1916113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im2-tub-ru.yandex.net/i?id=42030207-29-72&amp;n=21"/>
          <p:cNvPicPr>
            <a:picLocks noChangeAspect="1" noChangeArrowheads="1"/>
          </p:cNvPicPr>
          <p:nvPr/>
        </p:nvPicPr>
        <p:blipFill>
          <a:blip r:embed="rId6" r:link="rId7">
            <a:lum bright="-20000"/>
          </a:blip>
          <a:srcRect/>
          <a:stretch>
            <a:fillRect/>
          </a:stretch>
        </p:blipFill>
        <p:spPr bwMode="auto">
          <a:xfrm>
            <a:off x="2771775" y="3429000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://im2-tub-ru.yandex.net/i?id=483323504-64-72&amp;n=21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787900" y="5013325"/>
            <a:ext cx="18827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http://im3-tub-ru.yandex.net/i?id=508691847-39-72&amp;n=21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6372225" y="3789363"/>
            <a:ext cx="19431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763713" y="476250"/>
            <a:ext cx="698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Рельеф  равнин подвергается изменению под действием внешних процессов:</a:t>
            </a:r>
            <a:br>
              <a:rPr lang="ru-RU" sz="4000">
                <a:latin typeface="Times New Roman" pitchFamily="18" charset="0"/>
              </a:rPr>
            </a:br>
            <a:endParaRPr lang="ru-RU" sz="4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игра «Что? Где? Когда? …»</a:t>
            </a:r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>
            <p:ph idx="1"/>
          </p:nvPr>
        </p:nvGraphicFramePr>
        <p:xfrm>
          <a:off x="755650" y="1600200"/>
          <a:ext cx="7200900" cy="4646613"/>
        </p:xfrm>
        <a:graphic>
          <a:graphicData uri="http://schemas.openxmlformats.org/drawingml/2006/table">
            <a:tbl>
              <a:tblPr/>
              <a:tblGrid>
                <a:gridCol w="2354263"/>
                <a:gridCol w="48466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Вопрос к тексту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Информация из текста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что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Где расположена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Какое направление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Georgia</vt:lpstr>
      <vt:lpstr>1_Тема Office</vt:lpstr>
      <vt:lpstr> </vt:lpstr>
      <vt:lpstr>Составить предложения со словами      Гималаи,   Джомолунгма, Анды. Кавказ и показать эти горы на карте. </vt:lpstr>
      <vt:lpstr>Рельеф суши. Равнины </vt:lpstr>
      <vt:lpstr>Цель:  Сформировать представление о различии равнин по высоте и характеру поверхности</vt:lpstr>
      <vt:lpstr>Классификация равнин  по характеру поверхности:  </vt:lpstr>
      <vt:lpstr>Классификация равнин по высоте:</vt:lpstr>
      <vt:lpstr>Практическая работа 2</vt:lpstr>
      <vt:lpstr> Ветра     дюны, барханы    Текучих вод    - овраги  Деятельности человека  карьеры, терриконы     </vt:lpstr>
      <vt:lpstr>игра «Что? Где? Когда? …»</vt:lpstr>
      <vt:lpstr>Домашнее задание</vt:lpstr>
      <vt:lpstr>Слайд 11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28</cp:revision>
  <dcterms:created xsi:type="dcterms:W3CDTF">2014-06-14T17:08:07Z</dcterms:created>
  <dcterms:modified xsi:type="dcterms:W3CDTF">2015-06-01T17:31:40Z</dcterms:modified>
</cp:coreProperties>
</file>