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3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D6679A-565A-4262-91AF-41AF6C3EED30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3225C2-4A61-4A5D-B87E-5779C39590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я на тему: Правила поведения во время летних каникул на разные темы, скачать в формате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6400800" cy="347472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Желаю вам приятного и безопасного летнего отдыха!!!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7625"/>
            <a:ext cx="5040560" cy="37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34747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Простые рекомендации родителям </a:t>
            </a:r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rgbClr val="C00000"/>
                </a:solidFill>
              </a:rPr>
              <a:t>Каникулы </a:t>
            </a:r>
            <a:r>
              <a:rPr lang="ru-RU" sz="1800" dirty="0">
                <a:solidFill>
                  <a:srgbClr val="C00000"/>
                </a:solidFill>
              </a:rPr>
              <a:t>– самое свободное, но опасное время для детей, так как они чаще всего длительно остаются без надзора родителей. Поэтому нужно усмотреть некоторые меры предосторожности во избежание неприятностей в отношении детей: Для предотвращения какой – либо ни было опасности, ребенок, столкнувшись с сомнительной ситуацией, должен позвонить по телефону родителям, которые всегда должны быть доступны, на связи. Ребенок школьного возраста, собираясь выйти из дома, должен спросить разрешения у родителей. Родители должны быть в доверительных отношениях с ребенком — подростком, чтобы понимать его. Желательно, чтобы ребенок доверял родителям свои проблемы, зная, что от него не отмахнутся, не проигнорируют. Отец или мать должны всегда знать, хотя бы в общих чертах, где находится их подрастающее дитя в данный момент. Нужно помнить, что ребенок копирует своих родителей, которые должны влиять своим примером. </a:t>
            </a:r>
          </a:p>
        </p:txBody>
      </p:sp>
    </p:spTree>
    <p:extLst>
      <p:ext uri="{BB962C8B-B14F-4D97-AF65-F5344CB8AC3E}">
        <p14:creationId xmlns:p14="http://schemas.microsoft.com/office/powerpoint/2010/main" val="23659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79316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жизнедеятельности во время каникул.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272136" cy="32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5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512511" cy="114300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Правила поведения во время летних каникул.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060848"/>
            <a:ext cx="6400800" cy="34747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• Соблюдай правила дорожного движения.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• Соблюдай правила пожарной безопасности и обращения с электроприборами.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• Соблюдай правила личной безопасности на улице.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• Соблюдай правила безопасного поведения на воде летом.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• Соблюдай правила поведения, когда ты один дом.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• Не играй с острыми, колющими, режущими, легковоспламеняющимися, взрывоопасными предметами.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63" y="1162154"/>
            <a:ext cx="1326888" cy="110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04" y="3501008"/>
            <a:ext cx="133729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90" y="2468489"/>
            <a:ext cx="1183061" cy="88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01 – пожарная охрана и спасатели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02-полиция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03-скорая помощь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04- газовая аварийная служба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982458"/>
            <a:ext cx="5005545" cy="354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Дорогой друг!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Чтобы не попасть в неприятности, не испортить себе долгожданные каникулы, пожалуйста, внимательно прочитай памятку и постарайся соблюдать правила, которые в ней содержатся.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437756" cy="243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34747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Соблюдай правила дорожного движения. - когда переходишь дорогу, смотри сначала налево, потом направо; - дорогу переходи в том месте, где указана пешеходная дорожка или установлен светофор; - дорогу переходи на зеленый цвет; - не переходи дорогу перед близко идущим транспортом; - не играй на обочине и проезжей части; - не выезжай на проезжую часть на велосипеде. Соблюдай правила пожарной безопасности и обращения с электроприборами. -никогда не играй со спичками; - не зажигай самостоятельно газ, плиту, печь, не разжигай костры; - не оставляй без присмотра утюг, другие электроприборы. Пользуйся ими только под присмотром взрослых. Соблюдай правила поведения в общественных местах. - на улице громко не разговаривай, не кричи, не смейся; - будь вежлив с окружающими людьми; - соблюдай чистоту в общественных местах.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069"/>
            <a:ext cx="7632848" cy="60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34747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Соблюдай правила поведения, когда ты один дома. - не открывай дверь незнакомым людям; - не оставляй ключ от квартиры в «надежном месте»; - не вешай ключ на шнурке себе на шею; - сообщи родителям, если ты потерял ключ. Соблюдай правила личной безопасности на улице. - если на улице кто-то идет и бежит за тобой, а до дома далеко, беги в ближайшее людное место: к магазину, автобусной остановке; - если незнакомые взрослые пытаются увести тебя силой, сопротивляйся, кричи, зови на помощь: «помогите, меня уводит незнакомый человек»; - не соглашайся ни на какие предложения незнакомых взрослых; - никуда не ходи с незнакомыми и не садись с ними в машину; - никогда не хвастайся тем, что у твоих родителей много денег; - не приглашай домой незнакомых ребят; - не играй на улице с наступлением темноты.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900" b="1" dirty="0">
                <a:solidFill>
                  <a:srgbClr val="C00000"/>
                </a:solidFill>
              </a:rPr>
              <a:t>О мерах предосторожности на воде:</a:t>
            </a:r>
            <a:endParaRPr lang="ru-RU" sz="900" dirty="0">
              <a:solidFill>
                <a:srgbClr val="C00000"/>
              </a:solidFill>
            </a:endParaRPr>
          </a:p>
          <a:p>
            <a:r>
              <a:rPr lang="ru-RU" sz="900" dirty="0">
                <a:solidFill>
                  <a:srgbClr val="C00000"/>
                </a:solidFill>
              </a:rPr>
              <a:t>Чтобы избежать несчастного случая, надо знать и соблюдать предосторожности на воде.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Не употреблять спиртные напитки во время купания и не жевать жвачку во время  нахождения в воде. 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Для купания лучше выбирать места, где чистая вода, ровное песчаное дно,  небольшая глубина, нет сильного течения и водоворотов, нет проезжающего по    воде моторного транспорта.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Начинать купаться следует при температуре воздуха + 20-25*, воды + 17-19*С. Входить в воду  надо осторожно, на неглубоком месте остановиться и окунуться с головой.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В  воде можно находиться 10-15 минут. Ни в коем случае не доводить себя до озноба, это вредно  для здоровья. От переохлаждения в воде появляются опасные для жизни судороги, сводит руки и    ноги. В таком случае нужно плыть на спине. Если растеряться и перестать плыть, то можно  утонуть. Часто вода попадает в дыхательное горло и  мешает дышать. Чтобы избавиться от нее,  нужно немедленно остановиться, поднять голову как можно выше над водой и сильно  откашляться. 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Плавая при волнении поверхности воды, нужно внимательно следить за тем, чтобы вдох   происходил в промежутках между волнами. Плавая против волн, следует спокойно подниматься  на крутую волну и скатываться с нее. Не заходить в воду при сильных волнах. Попав в сильное  течение, не надо плыть против него, иначе можно легко выбиться из сил. Лучше плыть по течению, постепенно приближаясь к берегу. 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Не ходить к водоему одному. Сидя на берегу закрывать голову от перегрева и солнечных ударов. 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Никогда не следует подплывать к водоворотам - это самая большая опасность на воде. Она  затягивает купающегося на большую глубину и с такой силой, что даже опытный пловец не всегда  в состоянии выплыть. Попав в водоворот, наберите воздуха в легкие, как можно больше, погрузитесь в воду  и сделайте сильный рывок в сторону по течению, всплывайте на поверхность. Запутавшись в  водорослях, не делайте резких движений и рывков, иначе петли растений еще туже затянуться. Лучше лечь на спину и постараться мягкими, спокойными движениями выплыть в ту сторону,  откуда приплыли. Если и это не поможет, то нужно, подтянув ноги, осторожно освободиться от  растений руками. 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Опасно подплывать к идущим пароходам, катерам, вблизи которых возникают различные  водовороты, волны и течения. 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Еще более опасно нырять в местах неизвестной глубины, так как можно удариться головой о  песок, глину, сломать себе шейные позвонки, потерять сознание и погибнуть. Не менее опасно  прыгать головой в воду с плотов, пристани и других плавучих сооружений. Под водой могут быть  сваи, рельсы, камни и осколки стекла. Нырять можно лишь там, где имеется для этого достаточная  глубина, прозрачная вода, ровное дно. 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 Важным условием безопасности является соблюдение правил при катании на лодке. Нельзя  выходить на озеро, реку на неисправной и полностью не оборудованной лодке, садиться на ее    борта, пересаживаться с одного места на другое, а также переходить с одной лодки на другую,  вставать во время движения. Если не умеете плавать, необходимо иметь спасательные средства. Не  находиться на крутых берегах с сыпучим песком, чтобы не быть засыпанным.</a:t>
            </a:r>
            <a:br>
              <a:rPr lang="ru-RU" sz="900" dirty="0">
                <a:solidFill>
                  <a:srgbClr val="C00000"/>
                </a:solidFill>
              </a:rPr>
            </a:br>
            <a:r>
              <a:rPr lang="ru-RU" sz="900" dirty="0">
                <a:solidFill>
                  <a:srgbClr val="C00000"/>
                </a:solidFill>
              </a:rPr>
              <a:t>-Необходимо помнить, что соблюдение мер предосторожности - главное условие безопасности на  воде.</a:t>
            </a:r>
          </a:p>
          <a:p>
            <a:endParaRPr lang="ru-RU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606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Правила безопасности жизнедеятельности во время каникул.</vt:lpstr>
      <vt:lpstr>Правила поведения во время летних каникул.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жизнедеятельности во время каникул.</dc:title>
  <dc:creator>Хороший</dc:creator>
  <cp:lastModifiedBy>Хороший</cp:lastModifiedBy>
  <cp:revision>5</cp:revision>
  <dcterms:created xsi:type="dcterms:W3CDTF">2015-05-29T02:05:14Z</dcterms:created>
  <dcterms:modified xsi:type="dcterms:W3CDTF">2015-05-29T02:36:26Z</dcterms:modified>
</cp:coreProperties>
</file>