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8" r:id="rId4"/>
    <p:sldId id="279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70" r:id="rId13"/>
    <p:sldId id="271" r:id="rId14"/>
    <p:sldId id="274" r:id="rId15"/>
  </p:sldIdLst>
  <p:sldSz cx="10404475" cy="7380288"/>
  <p:notesSz cx="6858000" cy="9144000"/>
  <p:defaultTextStyle>
    <a:defPPr>
      <a:defRPr lang="ru-RU"/>
    </a:defPPr>
    <a:lvl1pPr marL="0" algn="l" defTabSz="10162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8132" algn="l" defTabSz="10162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6264" algn="l" defTabSz="10162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4396" algn="l" defTabSz="10162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2528" algn="l" defTabSz="10162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0660" algn="l" defTabSz="10162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48792" algn="l" defTabSz="10162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56925" algn="l" defTabSz="10162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65057" algn="l" defTabSz="10162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50" y="-108"/>
      </p:cViewPr>
      <p:guideLst>
        <p:guide orient="horz" pos="2325"/>
        <p:guide pos="32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0336" y="2292674"/>
            <a:ext cx="8843804" cy="158197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0671" y="4182163"/>
            <a:ext cx="7283133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8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6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4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2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0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8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6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5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B9F9-8E4D-475E-9044-5ACB8275E44A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DD0A-0FB9-4D52-BCD0-B769974B4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B9F9-8E4D-475E-9044-5ACB8275E44A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DD0A-0FB9-4D52-BCD0-B769974B4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43244" y="295554"/>
            <a:ext cx="2341007" cy="6297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0224" y="295554"/>
            <a:ext cx="6849613" cy="6297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B9F9-8E4D-475E-9044-5ACB8275E44A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DD0A-0FB9-4D52-BCD0-B769974B4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B9F9-8E4D-475E-9044-5ACB8275E44A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DD0A-0FB9-4D52-BCD0-B769974B4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882" y="4742519"/>
            <a:ext cx="8843804" cy="1465807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1882" y="3128082"/>
            <a:ext cx="8843804" cy="16144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813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62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4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2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06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487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569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65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B9F9-8E4D-475E-9044-5ACB8275E44A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DD0A-0FB9-4D52-BCD0-B769974B4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0224" y="1722068"/>
            <a:ext cx="4595310" cy="487064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8941" y="1722068"/>
            <a:ext cx="4595310" cy="487064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B9F9-8E4D-475E-9044-5ACB8275E44A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DD0A-0FB9-4D52-BCD0-B769974B4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0224" y="1652023"/>
            <a:ext cx="4597117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132" indent="0">
              <a:buNone/>
              <a:defRPr sz="2200" b="1"/>
            </a:lvl2pPr>
            <a:lvl3pPr marL="1016264" indent="0">
              <a:buNone/>
              <a:defRPr sz="2000" b="1"/>
            </a:lvl3pPr>
            <a:lvl4pPr marL="1524396" indent="0">
              <a:buNone/>
              <a:defRPr sz="1800" b="1"/>
            </a:lvl4pPr>
            <a:lvl5pPr marL="2032528" indent="0">
              <a:buNone/>
              <a:defRPr sz="1800" b="1"/>
            </a:lvl5pPr>
            <a:lvl6pPr marL="2540660" indent="0">
              <a:buNone/>
              <a:defRPr sz="1800" b="1"/>
            </a:lvl6pPr>
            <a:lvl7pPr marL="3048792" indent="0">
              <a:buNone/>
              <a:defRPr sz="1800" b="1"/>
            </a:lvl7pPr>
            <a:lvl8pPr marL="3556925" indent="0">
              <a:buNone/>
              <a:defRPr sz="1800" b="1"/>
            </a:lvl8pPr>
            <a:lvl9pPr marL="406505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0224" y="2340508"/>
            <a:ext cx="4597117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85330" y="1652023"/>
            <a:ext cx="4598922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132" indent="0">
              <a:buNone/>
              <a:defRPr sz="2200" b="1"/>
            </a:lvl2pPr>
            <a:lvl3pPr marL="1016264" indent="0">
              <a:buNone/>
              <a:defRPr sz="2000" b="1"/>
            </a:lvl3pPr>
            <a:lvl4pPr marL="1524396" indent="0">
              <a:buNone/>
              <a:defRPr sz="1800" b="1"/>
            </a:lvl4pPr>
            <a:lvl5pPr marL="2032528" indent="0">
              <a:buNone/>
              <a:defRPr sz="1800" b="1"/>
            </a:lvl5pPr>
            <a:lvl6pPr marL="2540660" indent="0">
              <a:buNone/>
              <a:defRPr sz="1800" b="1"/>
            </a:lvl6pPr>
            <a:lvl7pPr marL="3048792" indent="0">
              <a:buNone/>
              <a:defRPr sz="1800" b="1"/>
            </a:lvl7pPr>
            <a:lvl8pPr marL="3556925" indent="0">
              <a:buNone/>
              <a:defRPr sz="1800" b="1"/>
            </a:lvl8pPr>
            <a:lvl9pPr marL="406505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85330" y="2340508"/>
            <a:ext cx="4598922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B9F9-8E4D-475E-9044-5ACB8275E44A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DD0A-0FB9-4D52-BCD0-B769974B4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B9F9-8E4D-475E-9044-5ACB8275E44A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DD0A-0FB9-4D52-BCD0-B769974B4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B9F9-8E4D-475E-9044-5ACB8275E44A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DD0A-0FB9-4D52-BCD0-B769974B4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224" y="293845"/>
            <a:ext cx="3423001" cy="125054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860" y="293846"/>
            <a:ext cx="5816391" cy="62988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0224" y="1544394"/>
            <a:ext cx="3423001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08132" indent="0">
              <a:buNone/>
              <a:defRPr sz="1300"/>
            </a:lvl2pPr>
            <a:lvl3pPr marL="1016264" indent="0">
              <a:buNone/>
              <a:defRPr sz="1100"/>
            </a:lvl3pPr>
            <a:lvl4pPr marL="1524396" indent="0">
              <a:buNone/>
              <a:defRPr sz="1000"/>
            </a:lvl4pPr>
            <a:lvl5pPr marL="2032528" indent="0">
              <a:buNone/>
              <a:defRPr sz="1000"/>
            </a:lvl5pPr>
            <a:lvl6pPr marL="2540660" indent="0">
              <a:buNone/>
              <a:defRPr sz="1000"/>
            </a:lvl6pPr>
            <a:lvl7pPr marL="3048792" indent="0">
              <a:buNone/>
              <a:defRPr sz="1000"/>
            </a:lvl7pPr>
            <a:lvl8pPr marL="3556925" indent="0">
              <a:buNone/>
              <a:defRPr sz="1000"/>
            </a:lvl8pPr>
            <a:lvl9pPr marL="406505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B9F9-8E4D-475E-9044-5ACB8275E44A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DD0A-0FB9-4D52-BCD0-B769974B4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9350" y="5166202"/>
            <a:ext cx="6242685" cy="60989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39350" y="659442"/>
            <a:ext cx="6242685" cy="4428173"/>
          </a:xfrm>
        </p:spPr>
        <p:txBody>
          <a:bodyPr/>
          <a:lstStyle>
            <a:lvl1pPr marL="0" indent="0">
              <a:buNone/>
              <a:defRPr sz="3600"/>
            </a:lvl1pPr>
            <a:lvl2pPr marL="508132" indent="0">
              <a:buNone/>
              <a:defRPr sz="3100"/>
            </a:lvl2pPr>
            <a:lvl3pPr marL="1016264" indent="0">
              <a:buNone/>
              <a:defRPr sz="2700"/>
            </a:lvl3pPr>
            <a:lvl4pPr marL="1524396" indent="0">
              <a:buNone/>
              <a:defRPr sz="2200"/>
            </a:lvl4pPr>
            <a:lvl5pPr marL="2032528" indent="0">
              <a:buNone/>
              <a:defRPr sz="2200"/>
            </a:lvl5pPr>
            <a:lvl6pPr marL="2540660" indent="0">
              <a:buNone/>
              <a:defRPr sz="2200"/>
            </a:lvl6pPr>
            <a:lvl7pPr marL="3048792" indent="0">
              <a:buNone/>
              <a:defRPr sz="2200"/>
            </a:lvl7pPr>
            <a:lvl8pPr marL="3556925" indent="0">
              <a:buNone/>
              <a:defRPr sz="2200"/>
            </a:lvl8pPr>
            <a:lvl9pPr marL="4065057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39350" y="5776101"/>
            <a:ext cx="6242685" cy="866158"/>
          </a:xfrm>
        </p:spPr>
        <p:txBody>
          <a:bodyPr/>
          <a:lstStyle>
            <a:lvl1pPr marL="0" indent="0">
              <a:buNone/>
              <a:defRPr sz="1600"/>
            </a:lvl1pPr>
            <a:lvl2pPr marL="508132" indent="0">
              <a:buNone/>
              <a:defRPr sz="1300"/>
            </a:lvl2pPr>
            <a:lvl3pPr marL="1016264" indent="0">
              <a:buNone/>
              <a:defRPr sz="1100"/>
            </a:lvl3pPr>
            <a:lvl4pPr marL="1524396" indent="0">
              <a:buNone/>
              <a:defRPr sz="1000"/>
            </a:lvl4pPr>
            <a:lvl5pPr marL="2032528" indent="0">
              <a:buNone/>
              <a:defRPr sz="1000"/>
            </a:lvl5pPr>
            <a:lvl6pPr marL="2540660" indent="0">
              <a:buNone/>
              <a:defRPr sz="1000"/>
            </a:lvl6pPr>
            <a:lvl7pPr marL="3048792" indent="0">
              <a:buNone/>
              <a:defRPr sz="1000"/>
            </a:lvl7pPr>
            <a:lvl8pPr marL="3556925" indent="0">
              <a:buNone/>
              <a:defRPr sz="1000"/>
            </a:lvl8pPr>
            <a:lvl9pPr marL="406505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B9F9-8E4D-475E-9044-5ACB8275E44A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DD0A-0FB9-4D52-BCD0-B769974B4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224" y="295554"/>
            <a:ext cx="9364028" cy="1230048"/>
          </a:xfrm>
          <a:prstGeom prst="rect">
            <a:avLst/>
          </a:prstGeom>
        </p:spPr>
        <p:txBody>
          <a:bodyPr vert="horz" lIns="101626" tIns="50813" rIns="101626" bIns="5081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0224" y="1722068"/>
            <a:ext cx="9364028" cy="4870649"/>
          </a:xfrm>
          <a:prstGeom prst="rect">
            <a:avLst/>
          </a:prstGeom>
        </p:spPr>
        <p:txBody>
          <a:bodyPr vert="horz" lIns="101626" tIns="50813" rIns="101626" bIns="5081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0224" y="6840434"/>
            <a:ext cx="2427711" cy="392932"/>
          </a:xfrm>
          <a:prstGeom prst="rect">
            <a:avLst/>
          </a:prstGeom>
        </p:spPr>
        <p:txBody>
          <a:bodyPr vert="horz" lIns="101626" tIns="50813" rIns="101626" bIns="5081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7B9F9-8E4D-475E-9044-5ACB8275E44A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54863" y="6840434"/>
            <a:ext cx="3294750" cy="392932"/>
          </a:xfrm>
          <a:prstGeom prst="rect">
            <a:avLst/>
          </a:prstGeom>
        </p:spPr>
        <p:txBody>
          <a:bodyPr vert="horz" lIns="101626" tIns="50813" rIns="101626" bIns="5081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56540" y="6840434"/>
            <a:ext cx="2427711" cy="392932"/>
          </a:xfrm>
          <a:prstGeom prst="rect">
            <a:avLst/>
          </a:prstGeom>
        </p:spPr>
        <p:txBody>
          <a:bodyPr vert="horz" lIns="101626" tIns="50813" rIns="101626" bIns="5081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6DD0A-0FB9-4D52-BCD0-B769974B4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626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099" indent="-381099" algn="l" defTabSz="101626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5715" indent="-317583" algn="l" defTabSz="101626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0330" indent="-254066" algn="l" defTabSz="101626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8462" indent="-254066" algn="l" defTabSz="101626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594" indent="-254066" algn="l" defTabSz="101626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4726" indent="-254066" algn="l" defTabSz="101626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2859" indent="-254066" algn="l" defTabSz="101626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991" indent="-254066" algn="l" defTabSz="101626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19123" indent="-254066" algn="l" defTabSz="101626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162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132" algn="l" defTabSz="10162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264" algn="l" defTabSz="10162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396" algn="l" defTabSz="10162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528" algn="l" defTabSz="10162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0660" algn="l" defTabSz="10162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8792" algn="l" defTabSz="10162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6925" algn="l" defTabSz="10162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5057" algn="l" defTabSz="10162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исунок куклу из книги кукла с хорошим аппетитом Кукла &quot;Люсия&quot;, рыж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684" y="142080"/>
            <a:ext cx="4946914" cy="72382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70189" y="1025848"/>
            <a:ext cx="51125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TOYS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98581" y="6426448"/>
            <a:ext cx="19270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Litvinova</a:t>
            </a:r>
            <a:r>
              <a:rPr lang="en-US" dirty="0" smtClean="0"/>
              <a:t> Tatiana</a:t>
            </a:r>
          </a:p>
          <a:p>
            <a:r>
              <a:rPr lang="en-US" dirty="0" smtClean="0"/>
              <a:t>School 213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n Toy Robots At The Movies 11 Mighty Morphin Power Rangers Movie on Pinter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7011" y="245869"/>
            <a:ext cx="6509034" cy="68821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Скачать обои фото картинку на тему Land Rover, Range Rover, авто &quot; Секс онлай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838" y="0"/>
            <a:ext cx="8239484" cy="7792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Фотоальбом детск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5893" y="305768"/>
            <a:ext cx="5262310" cy="6669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Лягушки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9829" y="125146"/>
            <a:ext cx="6264696" cy="6623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орабли. Раскраска малышам. &quot; Образовательный портал МистерГИ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9989" y="305768"/>
            <a:ext cx="5176984" cy="6799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ysh92 :: Старинные открытки :: VERA :: Галерея альбомов фотографий Foto.ru, частные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3885" y="305768"/>
            <a:ext cx="5743575" cy="6657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ак нарисовать котика для детей Сайт о рисован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9949" y="-414312"/>
            <a:ext cx="5360226" cy="8047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Собаки и щенки в Кирове - Барахла.Нет в Киров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0209" y="-91925"/>
            <a:ext cx="7094436" cy="7094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edu.mari.ru/mouo-yoshkarola/dou65/DocLib25/%D0%9F%D0%A0%D0%A1/_w/%D0%BC%D1%8F%D1%87_g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9829" y="953840"/>
            <a:ext cx="6327112" cy="5984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Ringing Telephone 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9949" y="521792"/>
            <a:ext cx="4838024" cy="61912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17 августа в Польшу лучше ехать на авто В Грод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749" y="449784"/>
            <a:ext cx="8658622" cy="6573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lphin 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183963">
            <a:off x="1796630" y="-41029"/>
            <a:ext cx="5044211" cy="7510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Видео из самолета цветы - Изготавлимаем цве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837" y="628211"/>
            <a:ext cx="8535612" cy="6752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</Words>
  <Application>Microsoft Office PowerPoint</Application>
  <PresentationFormat>Произвольный</PresentationFormat>
  <Paragraphs>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Oleg</dc:creator>
  <cp:lastModifiedBy>Oleg</cp:lastModifiedBy>
  <cp:revision>17</cp:revision>
  <dcterms:created xsi:type="dcterms:W3CDTF">2014-10-13T17:58:06Z</dcterms:created>
  <dcterms:modified xsi:type="dcterms:W3CDTF">2015-06-04T17:38:33Z</dcterms:modified>
</cp:coreProperties>
</file>