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99EEC-841B-4260-B633-CD711137EF2F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6AF5A-4EDE-431F-BEA5-05C48F2FD2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2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.jpeg"/><Relationship Id="rId18" Type="http://schemas.openxmlformats.org/officeDocument/2006/relationships/image" Target="../media/image17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4.jpeg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404664"/>
            <a:ext cx="4748064" cy="1470025"/>
          </a:xfrm>
        </p:spPr>
        <p:txBody>
          <a:bodyPr>
            <a:normAutofit/>
          </a:bodyPr>
          <a:lstStyle/>
          <a:p>
            <a:r>
              <a:rPr lang="en-US" sz="8800" b="1" i="1" dirty="0" smtClean="0">
                <a:solidFill>
                  <a:srgbClr val="FF0000"/>
                </a:solidFill>
              </a:rPr>
              <a:t>Nora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4211960" cy="5677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2" descr="Большая мягкая игрушка &quot;Плюшевый мишка&quot; - MyFlow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8845" y="3562824"/>
            <a:ext cx="1198199" cy="1198202"/>
          </a:xfrm>
          <a:prstGeom prst="rect">
            <a:avLst/>
          </a:prstGeom>
          <a:noFill/>
        </p:spPr>
      </p:pic>
      <p:pic>
        <p:nvPicPr>
          <p:cNvPr id="2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835" y="0"/>
            <a:ext cx="2350833" cy="33620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677719" y="0"/>
            <a:ext cx="1412243" cy="821570"/>
          </a:xfrm>
          <a:prstGeom prst="rect">
            <a:avLst/>
          </a:prstGeom>
          <a:noFill/>
        </p:spPr>
        <p:txBody>
          <a:bodyPr wrap="none" lIns="82104" tIns="41052" rIns="82104" bIns="41052">
            <a:spAutoFit/>
          </a:bodyPr>
          <a:lstStyle/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Nora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10" descr="2/3 американцев играют - Игровые новости - TECHLABS.B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9209" y="0"/>
            <a:ext cx="2364791" cy="1468731"/>
          </a:xfrm>
          <a:prstGeom prst="rect">
            <a:avLst/>
          </a:prstGeom>
          <a:noFill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2811" y="1220900"/>
            <a:ext cx="1135136" cy="115903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47675" y="1153987"/>
            <a:ext cx="1009010" cy="117717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61189" y="2492230"/>
            <a:ext cx="945947" cy="95495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33263" y="2492230"/>
            <a:ext cx="851351" cy="86985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05335" y="2425318"/>
            <a:ext cx="882884" cy="93639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1820" y="3562824"/>
            <a:ext cx="945947" cy="96396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26956" y="3562825"/>
            <a:ext cx="945947" cy="106933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Red 3D Tick, Turning Wrong Into Right Фотография, картинки, изображения и сток-фотография без роялти. Image 2434338.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44073" y="1354724"/>
            <a:ext cx="882884" cy="936770"/>
          </a:xfrm>
          <a:prstGeom prst="rect">
            <a:avLst/>
          </a:prstGeom>
          <a:noFill/>
        </p:spPr>
      </p:pic>
      <p:pic>
        <p:nvPicPr>
          <p:cNvPr id="24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5697" y="3763562"/>
            <a:ext cx="572337" cy="602209"/>
          </a:xfrm>
          <a:prstGeom prst="rect">
            <a:avLst/>
          </a:prstGeom>
          <a:noFill/>
        </p:spPr>
      </p:pic>
      <p:pic>
        <p:nvPicPr>
          <p:cNvPr id="28" name="Picture 4" descr="Куклы в png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17044" y="3562824"/>
            <a:ext cx="756757" cy="1268524"/>
          </a:xfrm>
          <a:prstGeom prst="rect">
            <a:avLst/>
          </a:prstGeom>
          <a:noFill/>
        </p:spPr>
      </p:pic>
      <p:pic>
        <p:nvPicPr>
          <p:cNvPr id="30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28264"/>
            <a:ext cx="1009010" cy="1443054"/>
          </a:xfrm>
          <a:prstGeom prst="rect">
            <a:avLst/>
          </a:prstGeom>
          <a:noFill/>
        </p:spPr>
      </p:pic>
      <p:pic>
        <p:nvPicPr>
          <p:cNvPr id="32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7582" y="4901067"/>
            <a:ext cx="729090" cy="73603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340" y="4967979"/>
            <a:ext cx="654885" cy="66912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08034" y="4906085"/>
            <a:ext cx="567568" cy="597191"/>
          </a:xfrm>
          <a:prstGeom prst="rect">
            <a:avLst/>
          </a:prstGeom>
          <a:noFill/>
        </p:spPr>
      </p:pic>
      <p:pic>
        <p:nvPicPr>
          <p:cNvPr id="38" name="Picture 6" descr="http://edu.mari.ru/mouo-yoshkarola/dou65/DocLib25/%D0%9F%D0%A0%D0%A1/_w/%D0%BC%D1%8F%D1%87_gif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75602" y="4834156"/>
            <a:ext cx="819820" cy="819821"/>
          </a:xfrm>
          <a:prstGeom prst="rect">
            <a:avLst/>
          </a:prstGeom>
          <a:noFill/>
        </p:spPr>
      </p:pic>
      <p:pic>
        <p:nvPicPr>
          <p:cNvPr id="40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0466" y="5971661"/>
            <a:ext cx="693974" cy="73603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26" descr="Иконка папка, folder, размер 256x256 id34409 iconbird.com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327132" flipH="1" flipV="1">
            <a:off x="1734160" y="5637101"/>
            <a:ext cx="945947" cy="1003682"/>
          </a:xfrm>
          <a:prstGeom prst="rect">
            <a:avLst/>
          </a:prstGeom>
          <a:noFill/>
        </p:spPr>
      </p:pic>
      <p:pic>
        <p:nvPicPr>
          <p:cNvPr id="45" name="Picture 6" descr="Скачать обои фото картинку на тему Land Rover, Range Rover, …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64791" y="6038179"/>
            <a:ext cx="819820" cy="819821"/>
          </a:xfrm>
          <a:prstGeom prst="rect">
            <a:avLst/>
          </a:prstGeom>
          <a:noFill/>
        </p:spPr>
      </p:pic>
      <p:pic>
        <p:nvPicPr>
          <p:cNvPr id="46" name="Picture 28" descr="Видео из самолета цветы - Изготавлимаем цветы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310738" y="6018528"/>
            <a:ext cx="945947" cy="839473"/>
          </a:xfrm>
          <a:prstGeom prst="rect">
            <a:avLst/>
          </a:prstGeom>
          <a:noFill/>
        </p:spPr>
      </p:pic>
      <p:pic>
        <p:nvPicPr>
          <p:cNvPr id="48" name="Picture 12" descr="Веселые картинки для детей. Обои для рабочего стола с персонажами мультфильмов и детских книг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445874" y="5752370"/>
            <a:ext cx="693694" cy="1105630"/>
          </a:xfrm>
          <a:prstGeom prst="rect">
            <a:avLst/>
          </a:prstGeom>
          <a:noFill/>
        </p:spPr>
      </p:pic>
      <p:pic>
        <p:nvPicPr>
          <p:cNvPr id="51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20494"/>
            <a:ext cx="795365" cy="1137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7403" cy="1397851"/>
          </a:xfrm>
          <a:prstGeom prst="rect">
            <a:avLst/>
          </a:prstGeom>
          <a:noFill/>
        </p:spPr>
      </p:pic>
      <p:pic>
        <p:nvPicPr>
          <p:cNvPr id="3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442" y="0"/>
            <a:ext cx="977403" cy="139785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24404" y="217218"/>
            <a:ext cx="738277" cy="421460"/>
          </a:xfrm>
          <a:prstGeom prst="rect">
            <a:avLst/>
          </a:prstGeom>
          <a:noFill/>
        </p:spPr>
        <p:txBody>
          <a:bodyPr wrap="none" lIns="82104" tIns="41052" rIns="82104" bIns="41052">
            <a:spAutoFit/>
          </a:bodyPr>
          <a:lstStyle/>
          <a:p>
            <a:pPr algn="ctr"/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Nora</a:t>
            </a:r>
            <a:endParaRPr lang="ru-RU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06389" y="217218"/>
            <a:ext cx="738277" cy="421460"/>
          </a:xfrm>
          <a:prstGeom prst="rect">
            <a:avLst/>
          </a:prstGeom>
          <a:noFill/>
        </p:spPr>
        <p:txBody>
          <a:bodyPr wrap="none" lIns="82104" tIns="41052" rIns="82104" bIns="41052">
            <a:spAutoFit/>
          </a:bodyPr>
          <a:lstStyle/>
          <a:p>
            <a:pPr algn="ctr"/>
            <a:r>
              <a:rPr lang="en-US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Nora</a:t>
            </a:r>
            <a:endParaRPr lang="ru-RU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10" descr="2/3 американцев играют - Игровые новости - TECHLABS.B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3529" y="752515"/>
            <a:ext cx="630631" cy="391674"/>
          </a:xfrm>
          <a:prstGeom prst="rect">
            <a:avLst/>
          </a:prstGeom>
          <a:noFill/>
        </p:spPr>
      </p:pic>
      <p:pic>
        <p:nvPicPr>
          <p:cNvPr id="7" name="Picture 10" descr="2/3 американцев играют - Игровые новости - TECHLABS.B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515" y="819427"/>
            <a:ext cx="630631" cy="391674"/>
          </a:xfrm>
          <a:prstGeom prst="rect">
            <a:avLst/>
          </a:prstGeom>
          <a:noFill/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646" y="1622372"/>
            <a:ext cx="655327" cy="66912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2631" y="1622372"/>
            <a:ext cx="693694" cy="70829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340" y="1622373"/>
            <a:ext cx="630631" cy="73573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9388" y="1555461"/>
            <a:ext cx="630631" cy="73573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646" y="2425318"/>
            <a:ext cx="630631" cy="636637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28757" y="2425318"/>
            <a:ext cx="567568" cy="57297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7403" y="2492230"/>
            <a:ext cx="567568" cy="57990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22451" y="2425318"/>
            <a:ext cx="567568" cy="57990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1097" y="2492231"/>
            <a:ext cx="567568" cy="60196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3083" y="2358406"/>
            <a:ext cx="567568" cy="60196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3709" y="3161352"/>
            <a:ext cx="590953" cy="60220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1820" y="3094439"/>
            <a:ext cx="590953" cy="60220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7403" y="3161352"/>
            <a:ext cx="532723" cy="60220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5515" y="3094439"/>
            <a:ext cx="532723" cy="60220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Red 3D Tick, Turning Wrong Into Right Фотография, картинки, изображения и сток-фотография без роялти. Image 2434338.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71097" y="1622372"/>
            <a:ext cx="504505" cy="535297"/>
          </a:xfrm>
          <a:prstGeom prst="rect">
            <a:avLst/>
          </a:prstGeom>
          <a:noFill/>
        </p:spPr>
      </p:pic>
      <p:pic>
        <p:nvPicPr>
          <p:cNvPr id="23" name="Picture 4" descr="Red 3D Tick, Turning Wrong Into Right Фотография, картинки, изображения и сток-фотография без роялти. Image 2434338.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42272" y="1555460"/>
            <a:ext cx="504505" cy="535297"/>
          </a:xfrm>
          <a:prstGeom prst="rect">
            <a:avLst/>
          </a:prstGeom>
          <a:noFill/>
        </p:spPr>
      </p:pic>
      <p:pic>
        <p:nvPicPr>
          <p:cNvPr id="24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5150" y="4031209"/>
            <a:ext cx="381558" cy="401473"/>
          </a:xfrm>
          <a:prstGeom prst="rect">
            <a:avLst/>
          </a:prstGeom>
          <a:noFill/>
        </p:spPr>
      </p:pic>
      <p:pic>
        <p:nvPicPr>
          <p:cNvPr id="25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18475" y="3964297"/>
            <a:ext cx="381558" cy="401473"/>
          </a:xfrm>
          <a:prstGeom prst="rect">
            <a:avLst/>
          </a:prstGeom>
          <a:noFill/>
        </p:spPr>
      </p:pic>
      <p:pic>
        <p:nvPicPr>
          <p:cNvPr id="26" name="Picture 12" descr="Большая мягкая игрушка &quot;Плюшевый мишка&quot; - MyFlower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03529" y="3897385"/>
            <a:ext cx="669120" cy="669121"/>
          </a:xfrm>
          <a:prstGeom prst="rect">
            <a:avLst/>
          </a:prstGeom>
          <a:noFill/>
        </p:spPr>
      </p:pic>
      <p:pic>
        <p:nvPicPr>
          <p:cNvPr id="27" name="Picture 12" descr="Большая мягкая игрушка &quot;Плюшевый мишка&quot; - MyFlower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59388" y="3830473"/>
            <a:ext cx="669120" cy="669121"/>
          </a:xfrm>
          <a:prstGeom prst="rect">
            <a:avLst/>
          </a:prstGeom>
          <a:noFill/>
        </p:spPr>
      </p:pic>
      <p:pic>
        <p:nvPicPr>
          <p:cNvPr id="28" name="Picture 4" descr="Куклы в png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7223" y="3830473"/>
            <a:ext cx="504505" cy="845683"/>
          </a:xfrm>
          <a:prstGeom prst="rect">
            <a:avLst/>
          </a:prstGeom>
          <a:noFill/>
        </p:spPr>
      </p:pic>
      <p:pic>
        <p:nvPicPr>
          <p:cNvPr id="29" name="Picture 4" descr="Куклы в png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90020" y="3763561"/>
            <a:ext cx="479009" cy="802946"/>
          </a:xfrm>
          <a:prstGeom prst="rect">
            <a:avLst/>
          </a:prstGeom>
          <a:noFill/>
        </p:spPr>
      </p:pic>
      <p:pic>
        <p:nvPicPr>
          <p:cNvPr id="30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82" y="3897385"/>
            <a:ext cx="472898" cy="676324"/>
          </a:xfrm>
          <a:prstGeom prst="rect">
            <a:avLst/>
          </a:prstGeom>
          <a:noFill/>
        </p:spPr>
      </p:pic>
      <p:pic>
        <p:nvPicPr>
          <p:cNvPr id="31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3442" y="3763561"/>
            <a:ext cx="472898" cy="676324"/>
          </a:xfrm>
          <a:prstGeom prst="rect">
            <a:avLst/>
          </a:prstGeom>
          <a:noFill/>
        </p:spPr>
      </p:pic>
      <p:pic>
        <p:nvPicPr>
          <p:cNvPr id="32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583" y="4700331"/>
            <a:ext cx="397685" cy="401473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9024" y="4700331"/>
            <a:ext cx="378727" cy="38696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103529" y="4700331"/>
            <a:ext cx="381558" cy="401473"/>
          </a:xfrm>
          <a:prstGeom prst="rect">
            <a:avLst/>
          </a:prstGeom>
          <a:noFill/>
        </p:spPr>
      </p:pic>
      <p:pic>
        <p:nvPicPr>
          <p:cNvPr id="35" name="Picture 24" descr="Музыкальные приключения Домисольки (Марина Вл - Картинка 7610/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22451" y="4633418"/>
            <a:ext cx="381558" cy="401473"/>
          </a:xfrm>
          <a:prstGeom prst="rect">
            <a:avLst/>
          </a:prstGeom>
          <a:noFill/>
        </p:spPr>
      </p:pic>
      <p:pic>
        <p:nvPicPr>
          <p:cNvPr id="36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505" y="4633418"/>
            <a:ext cx="397685" cy="401473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1010" y="4633419"/>
            <a:ext cx="378727" cy="38696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6" descr="http://edu.mari.ru/mouo-yoshkarola/dou65/DocLib25/%D0%9F%D0%A0%D0%A1/_w/%D0%BC%D1%8F%D1%87_gif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71097" y="4700331"/>
            <a:ext cx="567568" cy="567568"/>
          </a:xfrm>
          <a:prstGeom prst="rect">
            <a:avLst/>
          </a:prstGeom>
          <a:noFill/>
        </p:spPr>
      </p:pic>
      <p:pic>
        <p:nvPicPr>
          <p:cNvPr id="39" name="Picture 6" descr="http://edu.mari.ru/mouo-yoshkarola/dou65/DocLib25/%D0%9F%D0%A0%D0%A1/_w/%D0%BC%D1%8F%D1%87_gif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63893" y="4566507"/>
            <a:ext cx="567568" cy="567568"/>
          </a:xfrm>
          <a:prstGeom prst="rect">
            <a:avLst/>
          </a:prstGeom>
          <a:noFill/>
        </p:spPr>
      </p:pic>
      <p:pic>
        <p:nvPicPr>
          <p:cNvPr id="40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5150" y="5302540"/>
            <a:ext cx="378379" cy="40131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1010" y="5168716"/>
            <a:ext cx="378379" cy="40131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26" descr="Иконка папка, folder, размер 256x256 id34409 iconbird.com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 flipV="1">
            <a:off x="1166592" y="5302540"/>
            <a:ext cx="378379" cy="401473"/>
          </a:xfrm>
          <a:prstGeom prst="rect">
            <a:avLst/>
          </a:prstGeom>
          <a:noFill/>
        </p:spPr>
      </p:pic>
      <p:pic>
        <p:nvPicPr>
          <p:cNvPr id="43" name="Picture 26" descr="Иконка папка, folder, размер 256x256 id34409 iconbird.com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 flipV="1">
            <a:off x="6022451" y="5101803"/>
            <a:ext cx="378379" cy="401473"/>
          </a:xfrm>
          <a:prstGeom prst="rect">
            <a:avLst/>
          </a:prstGeom>
          <a:noFill/>
        </p:spPr>
      </p:pic>
      <p:pic>
        <p:nvPicPr>
          <p:cNvPr id="44" name="Picture 6" descr="Скачать обои фото картинку на тему Land Rover, Range Rover, …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463894" y="5101804"/>
            <a:ext cx="535296" cy="535297"/>
          </a:xfrm>
          <a:prstGeom prst="rect">
            <a:avLst/>
          </a:prstGeom>
          <a:noFill/>
        </p:spPr>
      </p:pic>
      <p:pic>
        <p:nvPicPr>
          <p:cNvPr id="45" name="Picture 6" descr="Скачать обои фото картинку на тему Land Rover, Range Rover, …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44971" y="5235628"/>
            <a:ext cx="535296" cy="535297"/>
          </a:xfrm>
          <a:prstGeom prst="rect">
            <a:avLst/>
          </a:prstGeom>
          <a:noFill/>
        </p:spPr>
      </p:pic>
      <p:pic>
        <p:nvPicPr>
          <p:cNvPr id="46" name="Picture 28" descr="Видео из самолета цветы - Изготавлимаем цветы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12539" y="5168716"/>
            <a:ext cx="548207" cy="486502"/>
          </a:xfrm>
          <a:prstGeom prst="rect">
            <a:avLst/>
          </a:prstGeom>
          <a:noFill/>
        </p:spPr>
      </p:pic>
      <p:pic>
        <p:nvPicPr>
          <p:cNvPr id="47" name="Picture 28" descr="Видео из самолета цветы - Изготавлимаем цветы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94525" y="5101804"/>
            <a:ext cx="548207" cy="486502"/>
          </a:xfrm>
          <a:prstGeom prst="rect">
            <a:avLst/>
          </a:prstGeom>
          <a:noFill/>
        </p:spPr>
      </p:pic>
      <p:pic>
        <p:nvPicPr>
          <p:cNvPr id="48" name="Picture 12" descr="Веселые картинки для детей. Обои для рабочего стола с персонажами мультфильмов и детских книг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743170" y="5101804"/>
            <a:ext cx="378379" cy="603071"/>
          </a:xfrm>
          <a:prstGeom prst="rect">
            <a:avLst/>
          </a:prstGeom>
          <a:noFill/>
        </p:spPr>
      </p:pic>
      <p:pic>
        <p:nvPicPr>
          <p:cNvPr id="49" name="Picture 12" descr="Веселые картинки для детей. Обои для рабочего стола с персонажами мультфильмов и детских книг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62092" y="4967980"/>
            <a:ext cx="378379" cy="603071"/>
          </a:xfrm>
          <a:prstGeom prst="rect">
            <a:avLst/>
          </a:prstGeom>
          <a:noFill/>
        </p:spPr>
      </p:pic>
      <p:pic>
        <p:nvPicPr>
          <p:cNvPr id="50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505" y="5101804"/>
            <a:ext cx="472898" cy="676324"/>
          </a:xfrm>
          <a:prstGeom prst="rect">
            <a:avLst/>
          </a:prstGeom>
          <a:noFill/>
        </p:spPr>
      </p:pic>
      <p:pic>
        <p:nvPicPr>
          <p:cNvPr id="51" name="Picture 2" descr="Премиленькие девочки-феечки Марины Федотовой (27 иллюстраций) &quot; RadioNetPlus.ru развлекательный порт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82" y="5168716"/>
            <a:ext cx="472898" cy="676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Nora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Nora </dc:title>
  <dc:creator>Oleg</dc:creator>
  <cp:lastModifiedBy>Oleg</cp:lastModifiedBy>
  <cp:revision>1</cp:revision>
  <dcterms:created xsi:type="dcterms:W3CDTF">2015-06-04T17:06:40Z</dcterms:created>
  <dcterms:modified xsi:type="dcterms:W3CDTF">2015-06-04T17:08:33Z</dcterms:modified>
</cp:coreProperties>
</file>