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64" r:id="rId12"/>
    <p:sldId id="265" r:id="rId13"/>
  </p:sldIdLst>
  <p:sldSz cx="6858000" cy="9144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13" autoAdjust="0"/>
  </p:normalViewPr>
  <p:slideViewPr>
    <p:cSldViewPr>
      <p:cViewPr varScale="1">
        <p:scale>
          <a:sx n="84" d="100"/>
          <a:sy n="84" d="100"/>
        </p:scale>
        <p:origin x="-184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F8E1-61B2-4469-991F-CCF7BD06025D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C13D-277E-4428-8821-BB94F31C2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D513-3442-40F6-84B1-16DD673193D8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BA5C-B88D-40B5-B6D8-6BC515FF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036E-6E54-4B65-BAB8-ACC58423A4E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57F0-58C3-4C43-A321-508A8CA5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F326-3157-4D21-BDE4-0300A189B74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F19B-AA62-4172-81C6-CF0FD01B7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DD41-84B7-43F4-8729-EED3F3152D5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BEB9-F947-4C31-9185-82B19F32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782E-2BA8-45CB-BA89-0509BDB0450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A287-067B-412E-AA1F-43E8D8425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D245-328A-4CE3-BF4A-9B6DCA9AABF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077F-87A0-4D42-9D73-D2515A9E3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DFE4-2D53-468C-B25E-14D11730AC0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28D2-EE3E-448B-B8B6-6D707A6F2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C4F8-04C3-483A-BA6D-F57DF2998E6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DCED-E2D4-48BF-A0B5-AEEE9235F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B825-4AAF-47C2-A118-8D3D2B8AE0E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09B4-8800-4567-930B-96BF25C9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84CD-F4FF-4518-9C7C-0E83D83E891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A09A-C7E8-4A09-B63A-FCD9105DA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13C058-82BF-44BC-B9EB-D2CC37BF0DCC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18D2C-53F8-475C-BDE9-B360B06D5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Ramochky.narod.ru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25400" y="30163"/>
            <a:ext cx="6911975" cy="89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196975" y="2716213"/>
            <a:ext cx="47974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1. Закон точности</a:t>
            </a:r>
          </a:p>
          <a:p>
            <a:r>
              <a:rPr lang="ru-RU" sz="1600">
                <a:latin typeface="Calibri" pitchFamily="34" charset="0"/>
              </a:rPr>
              <a:t>Необходимо ценить каждую секунду. Никогда не заставлять себя ждать.</a:t>
            </a:r>
          </a:p>
          <a:p>
            <a:r>
              <a:rPr lang="ru-RU" sz="1600" b="1">
                <a:latin typeface="Calibri" pitchFamily="34" charset="0"/>
              </a:rPr>
              <a:t>2. Закон поднятой руки</a:t>
            </a: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Этот закон учит уважать человеческое слово, человеческую мысль. </a:t>
            </a:r>
          </a:p>
          <a:p>
            <a:r>
              <a:rPr lang="ru-RU" sz="1600">
                <a:latin typeface="Calibri" pitchFamily="34" charset="0"/>
              </a:rPr>
              <a:t>Каждому поднявшему руку- слово.</a:t>
            </a:r>
          </a:p>
          <a:p>
            <a:r>
              <a:rPr lang="ru-RU" sz="1600" b="1">
                <a:latin typeface="Calibri" pitchFamily="34" charset="0"/>
              </a:rPr>
              <a:t>3. Закон территории</a:t>
            </a: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Относитесь к территории как к дому: бережно, заинтересованно, по-хозяйски.</a:t>
            </a:r>
          </a:p>
          <a:p>
            <a:r>
              <a:rPr lang="ru-RU" sz="1600" b="1">
                <a:latin typeface="Calibri" pitchFamily="34" charset="0"/>
              </a:rPr>
              <a:t>4. Закон доброго отношения к людям</a:t>
            </a: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Доброе отношение к людям это – постоянная готовность сделать что-то для радости другого человека.</a:t>
            </a:r>
          </a:p>
          <a:p>
            <a:r>
              <a:rPr lang="ru-RU" sz="1600" b="1">
                <a:latin typeface="Calibri" pitchFamily="34" charset="0"/>
              </a:rPr>
              <a:t>5. Закон улыбки</a:t>
            </a: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Живи для улыбки товарищей и сам улыбайся в ответ.</a:t>
            </a:r>
          </a:p>
          <a:p>
            <a:r>
              <a:rPr lang="ru-RU" sz="1600" b="1">
                <a:latin typeface="Calibri" pitchFamily="34" charset="0"/>
              </a:rPr>
              <a:t>6. Закон песни  </a:t>
            </a: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С песней по жизни веселей. Песня – душа народа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33375" y="8270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«</a:t>
            </a:r>
            <a:r>
              <a:rPr lang="ru-RU" sz="2800" b="1">
                <a:latin typeface="Calibri" pitchFamily="34" charset="0"/>
              </a:rPr>
              <a:t>Наши Законы»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&amp;SHcy;&amp;kcy;&amp;ocy;&amp;lcy;&amp;softcy;&amp;ncy;&amp;ycy;&amp;iecy; &amp;pcy;&amp;rcy;&amp;iecy;&amp;dcy;&amp;mcy;&amp;iecy;&amp;tcy;&amp;ycy; - &amp;Kcy;&amp;acy;&amp;tcy;&amp;acy;&amp;lcy;&amp;ocy;&amp;gcy; &amp;fcy;&amp;acy;&amp;jcy;&amp;lcy;&amp;ocy;&amp;vcy; - &amp;Pcy;&amp;rcy;&amp;iecy;&amp;zcy;&amp;iecy;&amp;ncy;&amp;tcy;&amp;acy;&amp;tscy;&amp;icy;&amp;icy; &amp;pcy;&amp;ocy; &amp;kcy;&amp;ucy;&amp;lcy;&amp;softcy;&amp;tcy;&amp;ucy;&amp;rcy;&amp;ie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25400"/>
            <a:ext cx="6886575" cy="903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6367463"/>
            <a:ext cx="1314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4787900"/>
            <a:ext cx="1790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25638" y="55563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«Гимн Доброморья»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1727200" y="1096963"/>
            <a:ext cx="4103688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БУДЬТЕ ДОБРЫ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r>
              <a:rPr lang="ru-RU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Давайте с вами будем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Всерьез, не для игры,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 всем зверям и людям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Добры, добры, добры.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/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добры,</a:t>
            </a:r>
          </a:p>
          <a:p>
            <a:r>
              <a:rPr lang="ru-RU" sz="1400" b="1">
                <a:latin typeface="Calibri" pitchFamily="34" charset="0"/>
              </a:rPr>
              <a:t> И не будет вам лишних хлопот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добры,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Только к доброму радость придет.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добры,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Пусть  зажгутся веселья костры.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добры,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Ну, пожалуйста, будьте добры!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Чтоб стал наш мир похожим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На яблони в цвету,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Дари, дари прохожим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Тепло и доброту.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добры, 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И тогда обойдет вас беда.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И сейчас, и потом, и всегда.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добры!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Здравствуй, утро счастливой поры!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Будьте добры!..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Я вас очень прошу,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Ну, пожалуйста, будьте добры!</a:t>
            </a:r>
            <a:br>
              <a:rPr lang="ru-RU" sz="1400" b="1">
                <a:latin typeface="Calibri" pitchFamily="34" charset="0"/>
              </a:rPr>
            </a:br>
            <a:endParaRPr lang="ru-RU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&amp;Scy;&amp;pcy;&amp;ocy;&amp;rcy;&amp;tcy;&amp;icy;&amp;vcy;&amp;ncy;&amp;ycy;&amp;jcy; &amp;fcy;&amp;ocy;&amp;n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2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639888" y="444500"/>
            <a:ext cx="3578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«Спортивная таблица </a:t>
            </a:r>
          </a:p>
          <a:p>
            <a:pPr algn="ctr"/>
            <a:r>
              <a:rPr lang="ru-RU" sz="2400" b="1">
                <a:latin typeface="Calibri" pitchFamily="34" charset="0"/>
              </a:rPr>
              <a:t>примерных результатов»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19500" name="Group 44"/>
          <p:cNvGraphicFramePr>
            <a:graphicFrameLocks noGrp="1"/>
          </p:cNvGraphicFramePr>
          <p:nvPr/>
        </p:nvGraphicFramePr>
        <p:xfrm>
          <a:off x="584200" y="1289050"/>
          <a:ext cx="5689600" cy="7288213"/>
        </p:xfrm>
        <a:graphic>
          <a:graphicData uri="http://schemas.openxmlformats.org/drawingml/2006/table">
            <a:tbl>
              <a:tblPr/>
              <a:tblGrid>
                <a:gridCol w="784225"/>
                <a:gridCol w="2060575"/>
                <a:gridCol w="1422400"/>
                <a:gridCol w="14224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Виды испытаний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Мальчики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Девочки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Бег на 30 м (сек.)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Прыжок в длину с места толчком двумя ногами (см)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Сгибание и разгибание рук в упоре лежа на полу (кол-во раз)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2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Наклон вперед из положения стоя с прямыми ногами на полу (достать пол)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Пальцами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Пальцами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Метание теннисного мяча в цель (кол-во попаданий)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57150" marB="57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125538" y="1763713"/>
            <a:ext cx="462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«Внимание! Внимание!»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349500" y="1619250"/>
            <a:ext cx="304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«Права добрят»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557338" y="2260600"/>
            <a:ext cx="385603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1.Право безопасности жизни</a:t>
            </a:r>
          </a:p>
          <a:p>
            <a:r>
              <a:rPr lang="ru-RU" sz="2400">
                <a:latin typeface="Calibri" pitchFamily="34" charset="0"/>
              </a:rPr>
              <a:t>2.Право уважения личности</a:t>
            </a:r>
          </a:p>
          <a:p>
            <a:r>
              <a:rPr lang="ru-RU" sz="2400">
                <a:latin typeface="Calibri" pitchFamily="34" charset="0"/>
              </a:rPr>
              <a:t>3.Право творческого созидания</a:t>
            </a:r>
          </a:p>
          <a:p>
            <a:r>
              <a:rPr lang="ru-RU" sz="2400">
                <a:latin typeface="Calibri" pitchFamily="34" charset="0"/>
              </a:rPr>
              <a:t>4.Право познания</a:t>
            </a:r>
          </a:p>
          <a:p>
            <a:r>
              <a:rPr lang="ru-RU" sz="2400">
                <a:latin typeface="Calibri" pitchFamily="34" charset="0"/>
              </a:rPr>
              <a:t>5.Право свободы выбора деятельности</a:t>
            </a:r>
          </a:p>
          <a:p>
            <a:r>
              <a:rPr lang="ru-RU" sz="2400">
                <a:latin typeface="Calibri" pitchFamily="34" charset="0"/>
              </a:rPr>
              <a:t>6.Право свободного общения</a:t>
            </a:r>
          </a:p>
          <a:p>
            <a:r>
              <a:rPr lang="ru-RU" sz="2400">
                <a:latin typeface="Calibri" pitchFamily="34" charset="0"/>
              </a:rPr>
              <a:t>7.Право на информацию</a:t>
            </a:r>
          </a:p>
          <a:p>
            <a:r>
              <a:rPr lang="ru-RU" sz="2400">
                <a:latin typeface="Calibri" pitchFamily="34" charset="0"/>
              </a:rPr>
              <a:t>8.Право на инициативу</a:t>
            </a:r>
          </a:p>
          <a:p>
            <a:r>
              <a:rPr lang="ru-RU" sz="2400">
                <a:latin typeface="Calibri" pitchFamily="34" charset="0"/>
              </a:rPr>
              <a:t>9.Право быть счастливым</a:t>
            </a:r>
          </a:p>
          <a:p>
            <a:r>
              <a:rPr lang="ru-RU" sz="2400">
                <a:latin typeface="Calibri" pitchFamily="34" charset="0"/>
              </a:rPr>
              <a:t>10.Право на ошибку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&amp;Dcy;&amp;iecy;&amp;tcy;&amp;scy;&amp;kcy;&amp;icy;&amp;iecy; &amp;shcy;&amp;acy;&amp;bcy;&amp;lcy;&amp;ocy;&amp;ncy;&amp;ycy; &amp;dcy;&amp;lcy;&amp;yacy; &amp;pcy;&amp;rcy;&amp;iecy;&amp;zcy;&amp;iecy;&amp;ncy;&amp;tcy;&amp;acy;&amp;tscy;&amp;icy;&amp;j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4763"/>
            <a:ext cx="6846887" cy="91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333625" y="-107950"/>
            <a:ext cx="383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«Добрые дела дня» 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&amp;Scy;&amp;pcy;&amp;ocy;&amp;rcy;&amp;tcy;&amp;icy;&amp;vcy;&amp;ncy;&amp;ycy;&amp;jcy; &amp;fcy;&amp;ocy;&amp;n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2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196975" y="395288"/>
            <a:ext cx="444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«Спортивные достижения»</a:t>
            </a:r>
            <a:endParaRPr lang="ru-RU" sz="2800">
              <a:latin typeface="Calibri" pitchFamily="34" charset="0"/>
            </a:endParaRPr>
          </a:p>
        </p:txBody>
      </p:sp>
      <p:graphicFrame>
        <p:nvGraphicFramePr>
          <p:cNvPr id="26641" name="Group 1041"/>
          <p:cNvGraphicFramePr>
            <a:graphicFrameLocks noGrp="1"/>
          </p:cNvGraphicFramePr>
          <p:nvPr/>
        </p:nvGraphicFramePr>
        <p:xfrm>
          <a:off x="765175" y="827088"/>
          <a:ext cx="5473700" cy="7731125"/>
        </p:xfrm>
        <a:graphic>
          <a:graphicData uri="http://schemas.openxmlformats.org/drawingml/2006/table">
            <a:tbl>
              <a:tblPr/>
              <a:tblGrid>
                <a:gridCol w="1179513"/>
                <a:gridCol w="717550"/>
                <a:gridCol w="715962"/>
                <a:gridCol w="714375"/>
                <a:gridCol w="715963"/>
                <a:gridCol w="714375"/>
                <a:gridCol w="715962"/>
              </a:tblGrid>
              <a:tr h="28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упражнения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 ребенка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Бег 20 метров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Приседания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Бросок мяча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Прыжок с места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Удержание рук в стороны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Дартц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341438" y="2771775"/>
            <a:ext cx="448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«Кружки творчества»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755775" y="3530600"/>
            <a:ext cx="3856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«Открой себя»</a:t>
            </a:r>
          </a:p>
          <a:p>
            <a:pPr marL="457200" indent="-4572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«Самоделкин»</a:t>
            </a:r>
          </a:p>
          <a:p>
            <a:pPr marL="457200" indent="-4572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«Палитра»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Dcy;&amp;iecy;&amp;tcy;&amp;scy;&amp;kcy;&amp;icy;&amp;iecy; &amp;shcy;&amp;acy;&amp;bcy;&amp;lcy;&amp;ocy;&amp;ncy;&amp;ycy; &amp;dcy;&amp;lcy;&amp;yacy; &amp;pcy;&amp;rcy;&amp;iecy;&amp;zcy;&amp;iecy;&amp;ncy;&amp;tcy;&amp;acy;&amp;tscy;&amp;icy;&amp;j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4763"/>
            <a:ext cx="6845300" cy="91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2333625" y="-107950"/>
            <a:ext cx="383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«Добрые дела дня» 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&amp;Scy;&amp;pcy;&amp;ocy;&amp;rcy;&amp;tcy;&amp;icy;&amp;vcy;&amp;ncy;&amp;ycy;&amp;jcy; &amp;fcy;&amp;ocy;&amp;n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2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293938" y="476250"/>
            <a:ext cx="2674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«Наши отряды»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&amp;SHcy;&amp;kcy;&amp;ocy;&amp;lcy;&amp;softcy;&amp;ncy;&amp;ycy;&amp;iecy; &amp;pcy;&amp;rcy;&amp;iecy;&amp;dcy;&amp;mcy;&amp;iecy;&amp;tcy;&amp;ycy; - &amp;Kcy;&amp;acy;&amp;tcy;&amp;acy;&amp;lcy;&amp;ocy;&amp;gcy; &amp;fcy;&amp;acy;&amp;jcy;&amp;lcy;&amp;ocy;&amp;vcy; - &amp;Pcy;&amp;rcy;&amp;iecy;&amp;zcy;&amp;iecy;&amp;ncy;&amp;tcy;&amp;acy;&amp;tscy;&amp;icy;&amp;icy; &amp;pcy;&amp;ocy; &amp;kcy;&amp;ucy;&amp;lcy;&amp;softcy;&amp;tcy;&amp;ucy;&amp;rcy;&amp;ie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25400"/>
            <a:ext cx="6886575" cy="903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565400" y="1905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«Наши песня»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&amp;dcy;&amp;ocy;&amp;gcy;&amp;ocy;&amp;vcy;&amp;ocy;&amp;rcy; &amp;kcy;&amp;ucy;&amp;pcy;&amp;lcy;&amp;icy;-&amp;pcy;&amp;rcy;&amp;ocy;&amp;dcy;&amp;acy;&amp;zhcy;&amp;icy; &amp;acy;&amp;vcy;&amp;tcy;&amp;ocy;&amp;rcy;&amp;scy;&amp;kcy;&amp;icy;&amp;khcy; &amp;pcy;&amp;rcy;&amp;a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898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47" name="Group 39"/>
          <p:cNvGraphicFramePr>
            <a:graphicFrameLocks noGrp="1"/>
          </p:cNvGraphicFramePr>
          <p:nvPr/>
        </p:nvGraphicFramePr>
        <p:xfrm>
          <a:off x="836613" y="1477963"/>
          <a:ext cx="5256212" cy="6432550"/>
        </p:xfrm>
        <a:graphic>
          <a:graphicData uri="http://schemas.openxmlformats.org/drawingml/2006/table">
            <a:tbl>
              <a:tblPr/>
              <a:tblGrid>
                <a:gridCol w="2628900"/>
                <a:gridCol w="2627312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Элементы режима дня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Пребывание детей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Сбор детей, зарядка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8.30-9.00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Утренняя линейка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9.00-9.15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Завтрак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9.15-10.00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9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Работа по плану отрядов, общественно полезный труд, работа кружков и секций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10.00-12.00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Оздоровительные процедуры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12.00-13.00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Обед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13.00-14.00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Свободное время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14.00-14.30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Уход домой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14.30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351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15</cp:revision>
  <dcterms:created xsi:type="dcterms:W3CDTF">2015-05-20T07:49:10Z</dcterms:created>
  <dcterms:modified xsi:type="dcterms:W3CDTF">2015-05-28T17:51:41Z</dcterms:modified>
</cp:coreProperties>
</file>