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0" r:id="rId23"/>
    <p:sldId id="281" r:id="rId24"/>
    <p:sldId id="282" r:id="rId25"/>
    <p:sldId id="283" r:id="rId26"/>
    <p:sldId id="284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2" y="298"/>
      </p:cViewPr>
      <p:guideLst>
        <p:guide orient="horz" pos="2160"/>
        <p:guide pos="2880"/>
      </p:guideLst>
    </p:cSldViewPr>
  </p:slideViewPr>
  <p:notesTextViewPr>
    <p:cViewPr>
      <p:scale>
        <a:sx n="500" d="100"/>
        <a:sy n="5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7060-9C1C-4EAF-A304-4B8F0B7840AD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297BD-9FEB-4B97-9914-A772D88276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7060-9C1C-4EAF-A304-4B8F0B7840AD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297BD-9FEB-4B97-9914-A772D88276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7060-9C1C-4EAF-A304-4B8F0B7840AD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297BD-9FEB-4B97-9914-A772D88276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7060-9C1C-4EAF-A304-4B8F0B7840AD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297BD-9FEB-4B97-9914-A772D88276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7060-9C1C-4EAF-A304-4B8F0B7840AD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297BD-9FEB-4B97-9914-A772D88276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7060-9C1C-4EAF-A304-4B8F0B7840AD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297BD-9FEB-4B97-9914-A772D88276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7060-9C1C-4EAF-A304-4B8F0B7840AD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297BD-9FEB-4B97-9914-A772D88276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7060-9C1C-4EAF-A304-4B8F0B7840AD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297BD-9FEB-4B97-9914-A772D88276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7060-9C1C-4EAF-A304-4B8F0B7840AD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297BD-9FEB-4B97-9914-A772D88276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7060-9C1C-4EAF-A304-4B8F0B7840AD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297BD-9FEB-4B97-9914-A772D88276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7060-9C1C-4EAF-A304-4B8F0B7840AD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58297BD-9FEB-4B97-9914-A772D88276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B07060-9C1C-4EAF-A304-4B8F0B7840AD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8297BD-9FEB-4B97-9914-A772D882767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2" Type="http://schemas.openxmlformats.org/officeDocument/2006/relationships/slide" Target="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5" y="428603"/>
          <a:ext cx="8286810" cy="6143671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857655"/>
                <a:gridCol w="928694"/>
                <a:gridCol w="928694"/>
                <a:gridCol w="857256"/>
                <a:gridCol w="857256"/>
                <a:gridCol w="857255"/>
              </a:tblGrid>
              <a:tr h="123211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Физические</a:t>
                      </a:r>
                      <a:r>
                        <a:rPr lang="ru-RU" sz="3200" b="1" baseline="0" dirty="0" smtClean="0"/>
                        <a:t> величины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baseline="0" dirty="0" smtClean="0">
                          <a:hlinkClick r:id="rId2" action="ppaction://hlinksldjump"/>
                        </a:rPr>
                        <a:t>1</a:t>
                      </a:r>
                      <a:endParaRPr lang="ru-RU" sz="7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baseline="0" dirty="0" smtClean="0">
                          <a:hlinkClick r:id="rId3" action="ppaction://hlinksldjump"/>
                        </a:rPr>
                        <a:t>2</a:t>
                      </a:r>
                      <a:endParaRPr lang="ru-RU" sz="7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baseline="0" dirty="0" smtClean="0">
                          <a:hlinkClick r:id="rId4" action="ppaction://hlinksldjump"/>
                        </a:rPr>
                        <a:t>3</a:t>
                      </a:r>
                      <a:endParaRPr lang="ru-RU" sz="7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baseline="0" dirty="0" smtClean="0">
                          <a:hlinkClick r:id="rId5" action="ppaction://hlinksldjump"/>
                        </a:rPr>
                        <a:t>4</a:t>
                      </a:r>
                      <a:endParaRPr lang="ru-RU" sz="7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baseline="0" dirty="0" smtClean="0">
                          <a:hlinkClick r:id="rId6" action="ppaction://hlinksldjump"/>
                        </a:rPr>
                        <a:t>5</a:t>
                      </a:r>
                      <a:endParaRPr lang="ru-RU" sz="7200" b="1" baseline="0" dirty="0"/>
                    </a:p>
                  </a:txBody>
                  <a:tcPr/>
                </a:tc>
              </a:tr>
              <a:tr h="123211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Строение вещества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baseline="0" dirty="0" smtClean="0">
                          <a:hlinkClick r:id="rId7" action="ppaction://hlinksldjump"/>
                        </a:rPr>
                        <a:t>1</a:t>
                      </a:r>
                      <a:endParaRPr lang="ru-RU" sz="7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baseline="0" dirty="0" smtClean="0">
                          <a:hlinkClick r:id="rId8" action="ppaction://hlinksldjump"/>
                        </a:rPr>
                        <a:t>2</a:t>
                      </a:r>
                      <a:endParaRPr lang="ru-RU" sz="7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baseline="0" dirty="0" smtClean="0">
                          <a:hlinkClick r:id="rId9" action="ppaction://hlinksldjump"/>
                        </a:rPr>
                        <a:t>3</a:t>
                      </a:r>
                      <a:endParaRPr lang="ru-RU" sz="7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baseline="0" dirty="0" smtClean="0">
                          <a:hlinkClick r:id="rId10" action="ppaction://hlinksldjump"/>
                        </a:rPr>
                        <a:t>4</a:t>
                      </a:r>
                      <a:endParaRPr lang="ru-RU" sz="7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baseline="0" dirty="0" smtClean="0">
                          <a:hlinkClick r:id="rId11" action="ppaction://hlinksldjump"/>
                        </a:rPr>
                        <a:t>5</a:t>
                      </a:r>
                      <a:endParaRPr lang="ru-RU" sz="7200" b="1" baseline="0" dirty="0"/>
                    </a:p>
                  </a:txBody>
                  <a:tcPr/>
                </a:tc>
              </a:tr>
              <a:tr h="1215231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Механическое движение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baseline="0" dirty="0" smtClean="0">
                          <a:hlinkClick r:id="rId12" action="ppaction://hlinksldjump"/>
                        </a:rPr>
                        <a:t>1</a:t>
                      </a:r>
                      <a:endParaRPr lang="ru-RU" sz="7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baseline="0" dirty="0" smtClean="0">
                          <a:hlinkClick r:id="rId13" action="ppaction://hlinksldjump"/>
                        </a:rPr>
                        <a:t>2</a:t>
                      </a:r>
                      <a:endParaRPr lang="ru-RU" sz="7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baseline="0" dirty="0" smtClean="0">
                          <a:hlinkClick r:id="rId14" action="ppaction://hlinksldjump"/>
                        </a:rPr>
                        <a:t>3</a:t>
                      </a:r>
                      <a:endParaRPr lang="ru-RU" sz="7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baseline="0" dirty="0" smtClean="0">
                          <a:hlinkClick r:id="rId15" action="ppaction://hlinksldjump"/>
                        </a:rPr>
                        <a:t>4</a:t>
                      </a:r>
                      <a:endParaRPr lang="ru-RU" sz="7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baseline="0" dirty="0" smtClean="0">
                          <a:hlinkClick r:id="rId16" action="ppaction://hlinksldjump"/>
                        </a:rPr>
                        <a:t>5</a:t>
                      </a:r>
                      <a:endParaRPr lang="ru-RU" sz="7200" b="1" baseline="0" dirty="0"/>
                    </a:p>
                  </a:txBody>
                  <a:tcPr/>
                </a:tc>
              </a:tr>
              <a:tr h="123211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Инерция, масса, плотность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baseline="0" dirty="0" smtClean="0">
                          <a:hlinkClick r:id="rId17" action="ppaction://hlinksldjump"/>
                        </a:rPr>
                        <a:t>1</a:t>
                      </a:r>
                      <a:endParaRPr lang="ru-RU" sz="7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baseline="0" dirty="0" smtClean="0">
                          <a:hlinkClick r:id="rId18" action="ppaction://hlinksldjump"/>
                        </a:rPr>
                        <a:t>2</a:t>
                      </a:r>
                      <a:endParaRPr lang="ru-RU" sz="7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baseline="0" dirty="0" smtClean="0">
                          <a:hlinkClick r:id="rId19" action="ppaction://hlinksldjump"/>
                        </a:rPr>
                        <a:t>3</a:t>
                      </a:r>
                      <a:endParaRPr lang="ru-RU" sz="7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baseline="0" dirty="0" smtClean="0">
                          <a:hlinkClick r:id="rId20" action="ppaction://hlinksldjump"/>
                        </a:rPr>
                        <a:t>4</a:t>
                      </a:r>
                      <a:endParaRPr lang="ru-RU" sz="7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baseline="0" dirty="0" smtClean="0">
                          <a:hlinkClick r:id="rId21" action="ppaction://hlinksldjump"/>
                        </a:rPr>
                        <a:t>5</a:t>
                      </a:r>
                      <a:endParaRPr lang="ru-RU" sz="7200" b="1" baseline="0" dirty="0"/>
                    </a:p>
                  </a:txBody>
                  <a:tcPr/>
                </a:tc>
              </a:tr>
              <a:tr h="123211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СУПЕР-ИГРА!!!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baseline="0" dirty="0" smtClean="0">
                          <a:hlinkClick r:id="rId22" action="ppaction://hlinksldjump"/>
                        </a:rPr>
                        <a:t>6</a:t>
                      </a:r>
                      <a:endParaRPr lang="ru-RU" sz="7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baseline="0" dirty="0" smtClean="0">
                          <a:hlinkClick r:id="rId23" action="ppaction://hlinksldjump"/>
                        </a:rPr>
                        <a:t>6</a:t>
                      </a:r>
                      <a:endParaRPr lang="ru-RU" sz="7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baseline="0" dirty="0" smtClean="0">
                          <a:hlinkClick r:id="rId24" action="ppaction://hlinksldjump"/>
                        </a:rPr>
                        <a:t>6</a:t>
                      </a:r>
                      <a:endParaRPr lang="ru-RU" sz="7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baseline="0" dirty="0" smtClean="0">
                          <a:hlinkClick r:id="rId25" action="ppaction://hlinksldjump"/>
                        </a:rPr>
                        <a:t>6</a:t>
                      </a:r>
                      <a:endParaRPr lang="ru-RU" sz="7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baseline="0" dirty="0" smtClean="0">
                          <a:hlinkClick r:id="rId26" action="ppaction://hlinksldjump"/>
                        </a:rPr>
                        <a:t>6</a:t>
                      </a:r>
                      <a:endParaRPr lang="ru-RU" sz="7200" b="1" baseline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96152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Молекула какого вещества показана на рисунке?</a:t>
            </a:r>
            <a:endParaRPr lang="ru-RU" sz="5400" b="1" dirty="0"/>
          </a:p>
        </p:txBody>
      </p:sp>
      <p:sp>
        <p:nvSpPr>
          <p:cNvPr id="5" name="Управляющая кнопка: далее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857256" cy="8572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7890" name="Picture 2" descr="http://www.3dnews.ru/_imgdata/img/2006/05/12/1822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071678"/>
            <a:ext cx="5857916" cy="42428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725176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Что является основным различием в строение одного и того же вещества, но в различных агрегатных состояниях?</a:t>
            </a:r>
            <a:endParaRPr lang="ru-RU" sz="5400" b="1" dirty="0"/>
          </a:p>
        </p:txBody>
      </p:sp>
      <p:sp>
        <p:nvSpPr>
          <p:cNvPr id="5" name="Управляющая кнопка: далее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857256" cy="8572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25110"/>
          </a:xfrm>
        </p:spPr>
        <p:txBody>
          <a:bodyPr>
            <a:noAutofit/>
          </a:bodyPr>
          <a:lstStyle/>
          <a:p>
            <a:pPr algn="ctr"/>
            <a:r>
              <a:rPr lang="ru-RU" sz="7000" b="1" dirty="0" smtClean="0"/>
              <a:t>Какое движение называется не равномерным?</a:t>
            </a:r>
            <a:endParaRPr lang="ru-RU" sz="7000" b="1" dirty="0"/>
          </a:p>
        </p:txBody>
      </p:sp>
      <p:sp>
        <p:nvSpPr>
          <p:cNvPr id="5" name="Управляющая кнопка: далее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857256" cy="8572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725176"/>
          </a:xfrm>
        </p:spPr>
        <p:txBody>
          <a:bodyPr>
            <a:noAutofit/>
          </a:bodyPr>
          <a:lstStyle/>
          <a:p>
            <a:pPr algn="ctr"/>
            <a:r>
              <a:rPr lang="ru-RU" sz="6400" b="1" dirty="0" smtClean="0"/>
              <a:t>Как определяется скорость тела при равномерном движении?</a:t>
            </a:r>
            <a:endParaRPr lang="ru-RU" sz="6400" b="1" dirty="0"/>
          </a:p>
        </p:txBody>
      </p:sp>
      <p:sp>
        <p:nvSpPr>
          <p:cNvPr id="5" name="Управляющая кнопка: далее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857256" cy="8572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725044"/>
          </a:xfrm>
        </p:spPr>
        <p:txBody>
          <a:bodyPr>
            <a:noAutofit/>
          </a:bodyPr>
          <a:lstStyle/>
          <a:p>
            <a:pPr algn="ctr"/>
            <a:r>
              <a:rPr lang="ru-RU" sz="6400" b="1" dirty="0" smtClean="0"/>
              <a:t>Какой ученый открыл основные законы движения тел?</a:t>
            </a:r>
            <a:endParaRPr lang="ru-RU" sz="6400" b="1" dirty="0"/>
          </a:p>
        </p:txBody>
      </p:sp>
      <p:sp>
        <p:nvSpPr>
          <p:cNvPr id="5" name="Управляющая кнопка: далее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857256" cy="8572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96218"/>
          </a:xfrm>
        </p:spPr>
        <p:txBody>
          <a:bodyPr>
            <a:noAutofit/>
          </a:bodyPr>
          <a:lstStyle/>
          <a:p>
            <a:pPr algn="ctr"/>
            <a:r>
              <a:rPr lang="ru-RU" sz="4200" b="1" dirty="0" smtClean="0"/>
              <a:t>Определите значение скорости тела, график движения которого показан на рисунке</a:t>
            </a:r>
            <a:endParaRPr lang="ru-RU" sz="4200" b="1" dirty="0"/>
          </a:p>
        </p:txBody>
      </p:sp>
      <p:sp>
        <p:nvSpPr>
          <p:cNvPr id="5" name="Управляющая кнопка: далее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857256" cy="8572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770" name="Picture 2" descr="http://www.myref.ru/html/10/img200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643182"/>
            <a:ext cx="4565268" cy="3857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725176"/>
          </a:xfrm>
        </p:spPr>
        <p:txBody>
          <a:bodyPr>
            <a:noAutofit/>
          </a:bodyPr>
          <a:lstStyle/>
          <a:p>
            <a:pPr algn="ctr"/>
            <a:r>
              <a:rPr lang="ru-RU" sz="6400" b="1" dirty="0" smtClean="0"/>
              <a:t>Зависит ли числовое значение скорости от выбранной единицы измерения?</a:t>
            </a:r>
            <a:endParaRPr lang="ru-RU" sz="6400" b="1" dirty="0"/>
          </a:p>
        </p:txBody>
      </p:sp>
      <p:sp>
        <p:nvSpPr>
          <p:cNvPr id="5" name="Управляющая кнопка: далее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857256" cy="8572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725176"/>
          </a:xfrm>
        </p:spPr>
        <p:txBody>
          <a:bodyPr>
            <a:noAutofit/>
          </a:bodyPr>
          <a:lstStyle/>
          <a:p>
            <a:pPr algn="ctr"/>
            <a:r>
              <a:rPr lang="ru-RU" sz="6400" b="1" dirty="0" smtClean="0"/>
              <a:t>От какого латинского слова произошел термин «инерция» и что оно означает?</a:t>
            </a:r>
            <a:endParaRPr lang="ru-RU" sz="6400" b="1" dirty="0"/>
          </a:p>
        </p:txBody>
      </p:sp>
      <p:sp>
        <p:nvSpPr>
          <p:cNvPr id="5" name="Управляющая кнопка: далее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857256" cy="8572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867920"/>
          </a:xfrm>
        </p:spPr>
        <p:txBody>
          <a:bodyPr>
            <a:noAutofit/>
          </a:bodyPr>
          <a:lstStyle/>
          <a:p>
            <a:pPr algn="ctr"/>
            <a:r>
              <a:rPr lang="ru-RU" sz="6400" b="1" dirty="0" smtClean="0"/>
              <a:t>Как можно вычислить объем тела, если известны его масса и плотность?</a:t>
            </a:r>
            <a:endParaRPr lang="ru-RU" sz="6400" b="1" dirty="0"/>
          </a:p>
        </p:txBody>
      </p:sp>
      <p:sp>
        <p:nvSpPr>
          <p:cNvPr id="5" name="Управляющая кнопка: далее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857256" cy="8572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725176"/>
          </a:xfrm>
        </p:spPr>
        <p:txBody>
          <a:bodyPr>
            <a:noAutofit/>
          </a:bodyPr>
          <a:lstStyle/>
          <a:p>
            <a:pPr algn="ctr"/>
            <a:r>
              <a:rPr lang="ru-RU" sz="6400" b="1" dirty="0" smtClean="0"/>
              <a:t>Как будет двигаться тело если на него не будут воздействовать другие тела?</a:t>
            </a:r>
            <a:endParaRPr lang="ru-RU" sz="6400" b="1" dirty="0"/>
          </a:p>
        </p:txBody>
      </p:sp>
      <p:sp>
        <p:nvSpPr>
          <p:cNvPr id="5" name="Управляющая кнопка: далее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857256" cy="8572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796614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 smtClean="0"/>
              <a:t>Физическая величина в </a:t>
            </a:r>
            <a:r>
              <a:rPr lang="ru-RU" sz="7200" b="1" dirty="0" smtClean="0"/>
              <a:t>СИ </a:t>
            </a:r>
            <a:r>
              <a:rPr lang="ru-RU" sz="7200" b="1" dirty="0" smtClean="0"/>
              <a:t>измеряемая в метрах</a:t>
            </a:r>
            <a:endParaRPr lang="ru-RU" sz="7200" b="1" dirty="0"/>
          </a:p>
        </p:txBody>
      </p:sp>
      <p:sp>
        <p:nvSpPr>
          <p:cNvPr id="4" name="Управляющая кнопка: далее 3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857256" cy="8572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96548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/>
              <a:t>Как связана скорость тела с его массой?</a:t>
            </a:r>
            <a:endParaRPr lang="ru-RU" sz="7200" b="1" dirty="0"/>
          </a:p>
        </p:txBody>
      </p:sp>
      <p:sp>
        <p:nvSpPr>
          <p:cNvPr id="5" name="Управляющая кнопка: далее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857256" cy="8572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725176"/>
          </a:xfrm>
        </p:spPr>
        <p:txBody>
          <a:bodyPr>
            <a:noAutofit/>
          </a:bodyPr>
          <a:lstStyle/>
          <a:p>
            <a:pPr algn="ctr"/>
            <a:r>
              <a:rPr lang="ru-RU" sz="6400" b="1" dirty="0" smtClean="0"/>
              <a:t>Как зависит плотность вещества, из которого сделано тело, от его температуры?</a:t>
            </a:r>
            <a:endParaRPr lang="ru-RU" sz="6400" b="1" dirty="0"/>
          </a:p>
        </p:txBody>
      </p:sp>
      <p:sp>
        <p:nvSpPr>
          <p:cNvPr id="5" name="Управляющая кнопка: далее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857256" cy="8572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3686172" cy="4796614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Какой ученый изображен на этой картине?</a:t>
            </a:r>
            <a:endParaRPr lang="ru-RU" sz="6000" dirty="0"/>
          </a:p>
        </p:txBody>
      </p:sp>
      <p:sp>
        <p:nvSpPr>
          <p:cNvPr id="5" name="Управляющая кнопка: далее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857256" cy="8572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578" name="Picture 2" descr="Картинка 2 из 35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571480"/>
            <a:ext cx="4286250" cy="5019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368118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/>
              <a:t>С какой средней скоростью ехал автомобиль если первую половину пути в 40 км автомобиль проехал со скорость 20 км/ч, а вторую половину пути он проехал за 1 час? </a:t>
            </a:r>
            <a:endParaRPr lang="ru-RU" b="1" dirty="0"/>
          </a:p>
        </p:txBody>
      </p:sp>
      <p:sp>
        <p:nvSpPr>
          <p:cNvPr id="5" name="Управляющая кнопка: далее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857256" cy="8572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725176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Сколько килограмм в одном кубическом метре воды? Если один литр воды обладает массой в один килограмм?</a:t>
            </a:r>
            <a:endParaRPr lang="ru-RU" sz="5400" b="1" dirty="0"/>
          </a:p>
        </p:txBody>
      </p:sp>
      <p:sp>
        <p:nvSpPr>
          <p:cNvPr id="5" name="Управляющая кнопка: далее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857256" cy="8572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368118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/>
              <a:t>Плотность какого тела в два раза больше плотности машинного масла и в полтора раза меньше плотности мрамора?</a:t>
            </a:r>
            <a:endParaRPr lang="ru-RU" sz="6000" b="1" dirty="0"/>
          </a:p>
        </p:txBody>
      </p:sp>
      <p:sp>
        <p:nvSpPr>
          <p:cNvPr id="5" name="Управляющая кнопка: далее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857256" cy="8572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а 3 из 1566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571481"/>
            <a:ext cx="3643298" cy="267175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b="1" dirty="0" smtClean="0"/>
              <a:t>Кот в мешке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8680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200" b="1" dirty="0" smtClean="0"/>
              <a:t>Какая единица измерения используется в </a:t>
            </a:r>
            <a:r>
              <a:rPr lang="ru-RU" sz="7200" b="1" dirty="0" smtClean="0"/>
              <a:t>СИ </a:t>
            </a:r>
            <a:r>
              <a:rPr lang="ru-RU" sz="7200" b="1" dirty="0" smtClean="0"/>
              <a:t>для измерения скорости?</a:t>
            </a:r>
            <a:endParaRPr lang="ru-RU" sz="7200" b="1" dirty="0"/>
          </a:p>
        </p:txBody>
      </p:sp>
      <p:sp>
        <p:nvSpPr>
          <p:cNvPr id="4" name="Управляющая кнопка: далее 3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857256" cy="8572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725176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 smtClean="0"/>
              <a:t>Какая единица измерения времени меньше 1 секунды в 1000 раз?</a:t>
            </a:r>
            <a:endParaRPr lang="ru-RU" sz="7200" dirty="0"/>
          </a:p>
        </p:txBody>
      </p:sp>
      <p:sp>
        <p:nvSpPr>
          <p:cNvPr id="5" name="Управляющая кнопка: далее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857256" cy="8572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725176"/>
          </a:xfrm>
        </p:spPr>
        <p:txBody>
          <a:bodyPr>
            <a:noAutofit/>
          </a:bodyPr>
          <a:lstStyle/>
          <a:p>
            <a:pPr algn="ctr"/>
            <a:r>
              <a:rPr lang="ru-RU" sz="6400" b="1" dirty="0" smtClean="0"/>
              <a:t>Какую величину называют ценой деления шкалы измерительного прибора?</a:t>
            </a:r>
            <a:endParaRPr lang="ru-RU" sz="6400" b="1" dirty="0"/>
          </a:p>
        </p:txBody>
      </p:sp>
      <p:sp>
        <p:nvSpPr>
          <p:cNvPr id="5" name="Управляющая кнопка: далее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857256" cy="8572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686800" cy="1285884"/>
          </a:xfrm>
        </p:spPr>
        <p:txBody>
          <a:bodyPr>
            <a:noAutofit/>
          </a:bodyPr>
          <a:lstStyle/>
          <a:p>
            <a:pPr algn="ctr"/>
            <a:r>
              <a:rPr lang="ru-RU" sz="4500" b="1" dirty="0" smtClean="0"/>
              <a:t>Определите цену деления данного измерительного прибора</a:t>
            </a:r>
            <a:endParaRPr lang="ru-RU" sz="4500" b="1" dirty="0"/>
          </a:p>
        </p:txBody>
      </p:sp>
      <p:sp>
        <p:nvSpPr>
          <p:cNvPr id="5" name="Управляющая кнопка: далее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857256" cy="8572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Картинка 6 из 1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904965"/>
            <a:ext cx="3714776" cy="49530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082234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/>
              <a:t>Что называют мельчайшей частицей вещества?</a:t>
            </a:r>
            <a:endParaRPr lang="ru-RU" sz="7200" b="1" dirty="0"/>
          </a:p>
        </p:txBody>
      </p:sp>
      <p:sp>
        <p:nvSpPr>
          <p:cNvPr id="5" name="Управляющая кнопка: далее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857256" cy="8572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67986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Явление, при котором происходит взаимное проникновение молекул одного вещества между молекулами другого</a:t>
            </a:r>
            <a:endParaRPr lang="ru-RU" sz="5400" b="1" dirty="0"/>
          </a:p>
        </p:txBody>
      </p:sp>
      <p:sp>
        <p:nvSpPr>
          <p:cNvPr id="5" name="Управляющая кнопка: далее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857256" cy="8572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725176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/>
              <a:t>Как звали греческого ученого, который первый предположил, что все вещества состоят из мельчайших частиц?</a:t>
            </a:r>
            <a:endParaRPr lang="ru-RU" sz="6000" b="1" dirty="0"/>
          </a:p>
        </p:txBody>
      </p:sp>
      <p:sp>
        <p:nvSpPr>
          <p:cNvPr id="5" name="Управляющая кнопка: далее 4">
            <a:hlinkClick r:id="" action="ppaction://hlinkshowjump?jump=firstslide" highlightClick="1"/>
          </p:cNvPr>
          <p:cNvSpPr/>
          <p:nvPr/>
        </p:nvSpPr>
        <p:spPr>
          <a:xfrm>
            <a:off x="7929586" y="5786454"/>
            <a:ext cx="857256" cy="8572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332</TotalTime>
  <Words>323</Words>
  <Application>Microsoft Office PowerPoint</Application>
  <PresentationFormat>Экран (4:3)</PresentationFormat>
  <Paragraphs>55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0" baseType="lpstr">
      <vt:lpstr>Calibri</vt:lpstr>
      <vt:lpstr>Constantia</vt:lpstr>
      <vt:lpstr>Wingdings 2</vt:lpstr>
      <vt:lpstr>Поток</vt:lpstr>
      <vt:lpstr>Презентация PowerPoint</vt:lpstr>
      <vt:lpstr>Физическая величина в СИ измеряемая в метрах</vt:lpstr>
      <vt:lpstr>Какая единица измерения используется в СИ для измерения скорости?</vt:lpstr>
      <vt:lpstr>Какая единица измерения времени меньше 1 секунды в 1000 раз?</vt:lpstr>
      <vt:lpstr>Какую величину называют ценой деления шкалы измерительного прибора?</vt:lpstr>
      <vt:lpstr>Определите цену деления данного измерительного прибора</vt:lpstr>
      <vt:lpstr>Что называют мельчайшей частицей вещества?</vt:lpstr>
      <vt:lpstr>Явление, при котором происходит взаимное проникновение молекул одного вещества между молекулами другого</vt:lpstr>
      <vt:lpstr>Как звали греческого ученого, который первый предположил, что все вещества состоят из мельчайших частиц?</vt:lpstr>
      <vt:lpstr>Молекула какого вещества показана на рисунке?</vt:lpstr>
      <vt:lpstr>Что является основным различием в строение одного и того же вещества, но в различных агрегатных состояниях?</vt:lpstr>
      <vt:lpstr>Какое движение называется не равномерным?</vt:lpstr>
      <vt:lpstr>Как определяется скорость тела при равномерном движении?</vt:lpstr>
      <vt:lpstr>Какой ученый открыл основные законы движения тел?</vt:lpstr>
      <vt:lpstr>Определите значение скорости тела, график движения которого показан на рисунке</vt:lpstr>
      <vt:lpstr>Зависит ли числовое значение скорости от выбранной единицы измерения?</vt:lpstr>
      <vt:lpstr>От какого латинского слова произошел термин «инерция» и что оно означает?</vt:lpstr>
      <vt:lpstr>Как можно вычислить объем тела, если известны его масса и плотность?</vt:lpstr>
      <vt:lpstr>Как будет двигаться тело если на него не будут воздействовать другие тела?</vt:lpstr>
      <vt:lpstr>Как связана скорость тела с его массой?</vt:lpstr>
      <vt:lpstr>Как зависит плотность вещества, из которого сделано тело, от его температуры?</vt:lpstr>
      <vt:lpstr>Какой ученый изображен на этой картине?</vt:lpstr>
      <vt:lpstr>С какой средней скоростью ехал автомобиль если первую половину пути в 40 км автомобиль проехал со скорость 20 км/ч, а вторую половину пути он проехал за 1 час? </vt:lpstr>
      <vt:lpstr>Сколько килограмм в одном кубическом метре воды? Если один литр воды обладает массой в один килограмм?</vt:lpstr>
      <vt:lpstr>Плотность какого тела в два раза больше плотности машинного масла и в полтора раза меньше плотности мрамора?</vt:lpstr>
      <vt:lpstr>Кот в мешке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Лида</cp:lastModifiedBy>
  <cp:revision>31</cp:revision>
  <dcterms:created xsi:type="dcterms:W3CDTF">2010-11-14T11:45:44Z</dcterms:created>
  <dcterms:modified xsi:type="dcterms:W3CDTF">2015-05-26T16:14:26Z</dcterms:modified>
</cp:coreProperties>
</file>