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</p:sldMasterIdLst>
  <p:sldIdLst>
    <p:sldId id="258" r:id="rId6"/>
    <p:sldId id="260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EF747-FFD9-47AF-9B22-55997C7DE257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D9CFF-F3F8-4F59-A70D-732C6608EFFA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196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82090-6027-4589-9677-EC504D13F432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2FA1B-DD37-4918-AB3D-D4D5D087E313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66804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46C4A-C83C-4B9A-8004-7C57F61BC2E8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8B471-A13E-4B45-9C80-0CB9652417B8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854264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9BDC0-6AC3-494A-8199-B4C75A7DE634}" type="slidenum">
              <a:rPr lang="ru-RU" alt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018699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EF747-FFD9-47AF-9B22-55997C7DE257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D9CFF-F3F8-4F59-A70D-732C6608EFFA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938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3CF64-49D8-4173-8F01-938472B22788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D44E0-C0CB-4298-9301-DB11EDF370C6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451824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5342A-1221-455D-93D4-B42E00068D83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C10AF-4B3B-4DB4-B266-AAFA5599ECE3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733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E921E-2618-49DB-8B85-E89B7A1DAFDD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DEC9F-03B3-4545-9FB9-732E46E0B1C1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27113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77440-E55C-4766-98A4-43299E78C558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C31DB-056E-402E-9039-5D5640E5B0B6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725903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0A542-12A6-4A23-9031-D17FB504425E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99C5B-611E-4144-AA36-EB354E60024B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27013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5874A-A55F-46FA-BB7D-DB3C4770B4D9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15E2D-E29B-45A9-9233-23093B224A1D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31653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3CF64-49D8-4173-8F01-938472B22788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D44E0-C0CB-4298-9301-DB11EDF370C6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248630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09540-4DC5-4391-9612-4C9D6655C4B7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28B11-3DAC-46B7-8859-5CFA04861522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851510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BDB75-F39B-4DA1-A705-00CEA927F89E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1DE76-AB67-424D-8D29-0A678BCA0D5F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894938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82090-6027-4589-9677-EC504D13F432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2FA1B-DD37-4918-AB3D-D4D5D087E313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30279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46C4A-C83C-4B9A-8004-7C57F61BC2E8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8B471-A13E-4B45-9C80-0CB9652417B8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32745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9BDC0-6AC3-494A-8199-B4C75A7DE634}" type="slidenum">
              <a:rPr lang="ru-RU" alt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487015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EF747-FFD9-47AF-9B22-55997C7DE257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D9CFF-F3F8-4F59-A70D-732C6608EFFA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5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3CF64-49D8-4173-8F01-938472B22788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D44E0-C0CB-4298-9301-DB11EDF370C6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029180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5342A-1221-455D-93D4-B42E00068D83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C10AF-4B3B-4DB4-B266-AAFA5599ECE3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915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E921E-2618-49DB-8B85-E89B7A1DAFDD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DEC9F-03B3-4545-9FB9-732E46E0B1C1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86599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77440-E55C-4766-98A4-43299E78C558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C31DB-056E-402E-9039-5D5640E5B0B6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06035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5342A-1221-455D-93D4-B42E00068D83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C10AF-4B3B-4DB4-B266-AAFA5599ECE3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35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0A542-12A6-4A23-9031-D17FB504425E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99C5B-611E-4144-AA36-EB354E60024B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666244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5874A-A55F-46FA-BB7D-DB3C4770B4D9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15E2D-E29B-45A9-9233-23093B224A1D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182612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09540-4DC5-4391-9612-4C9D6655C4B7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28B11-3DAC-46B7-8859-5CFA04861522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82625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BDB75-F39B-4DA1-A705-00CEA927F89E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1DE76-AB67-424D-8D29-0A678BCA0D5F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903085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82090-6027-4589-9677-EC504D13F432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2FA1B-DD37-4918-AB3D-D4D5D087E313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212367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46C4A-C83C-4B9A-8004-7C57F61BC2E8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8B471-A13E-4B45-9C80-0CB9652417B8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266421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9BDC0-6AC3-494A-8199-B4C75A7DE634}" type="slidenum">
              <a:rPr lang="ru-RU" alt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508622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EF747-FFD9-47AF-9B22-55997C7DE257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D9CFF-F3F8-4F59-A70D-732C6608EFFA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742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3CF64-49D8-4173-8F01-938472B22788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D44E0-C0CB-4298-9301-DB11EDF370C6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584334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5342A-1221-455D-93D4-B42E00068D83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C10AF-4B3B-4DB4-B266-AAFA5599ECE3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1186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E921E-2618-49DB-8B85-E89B7A1DAFDD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DEC9F-03B3-4545-9FB9-732E46E0B1C1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596054"/>
      </p:ext>
    </p:extLst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E921E-2618-49DB-8B85-E89B7A1DAFDD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DEC9F-03B3-4545-9FB9-732E46E0B1C1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004697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77440-E55C-4766-98A4-43299E78C558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C31DB-056E-402E-9039-5D5640E5B0B6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14177"/>
      </p:ext>
    </p:extLst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0A542-12A6-4A23-9031-D17FB504425E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99C5B-611E-4144-AA36-EB354E60024B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87907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5874A-A55F-46FA-BB7D-DB3C4770B4D9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15E2D-E29B-45A9-9233-23093B224A1D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50354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09540-4DC5-4391-9612-4C9D6655C4B7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28B11-3DAC-46B7-8859-5CFA04861522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466003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BDB75-F39B-4DA1-A705-00CEA927F89E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1DE76-AB67-424D-8D29-0A678BCA0D5F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694460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82090-6027-4589-9677-EC504D13F432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2FA1B-DD37-4918-AB3D-D4D5D087E313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17750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46C4A-C83C-4B9A-8004-7C57F61BC2E8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8B471-A13E-4B45-9C80-0CB9652417B8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16315"/>
      </p:ext>
    </p:extLst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9BDC0-6AC3-494A-8199-B4C75A7DE634}" type="slidenum">
              <a:rPr lang="ru-RU" alt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112488"/>
      </p:ext>
    </p:extLst>
  </p:cSld>
  <p:clrMapOvr>
    <a:masterClrMapping/>
  </p:clrMapOvr>
  <p:transition spd="med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EF747-FFD9-47AF-9B22-55997C7DE257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D9CFF-F3F8-4F59-A70D-732C6608EFFA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711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77440-E55C-4766-98A4-43299E78C558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C31DB-056E-402E-9039-5D5640E5B0B6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11766"/>
      </p:ext>
    </p:extLst>
  </p:cSld>
  <p:clrMapOvr>
    <a:masterClrMapping/>
  </p:clrMapOvr>
  <p:transition spd="med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3CF64-49D8-4173-8F01-938472B22788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D44E0-C0CB-4298-9301-DB11EDF370C6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874796"/>
      </p:ext>
    </p:extLst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5342A-1221-455D-93D4-B42E00068D83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C10AF-4B3B-4DB4-B266-AAFA5599ECE3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833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E921E-2618-49DB-8B85-E89B7A1DAFDD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DEC9F-03B3-4545-9FB9-732E46E0B1C1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8300"/>
      </p:ext>
    </p:extLst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77440-E55C-4766-98A4-43299E78C558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C31DB-056E-402E-9039-5D5640E5B0B6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957876"/>
      </p:ext>
    </p:extLst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0A542-12A6-4A23-9031-D17FB504425E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99C5B-611E-4144-AA36-EB354E60024B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993368"/>
      </p:ext>
    </p:extLst>
  </p:cSld>
  <p:clrMapOvr>
    <a:masterClrMapping/>
  </p:clrMapOvr>
  <p:transition spd="med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5874A-A55F-46FA-BB7D-DB3C4770B4D9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15E2D-E29B-45A9-9233-23093B224A1D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651010"/>
      </p:ext>
    </p:extLst>
  </p:cSld>
  <p:clrMapOvr>
    <a:masterClrMapping/>
  </p:clrMapOvr>
  <p:transition spd="med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09540-4DC5-4391-9612-4C9D6655C4B7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28B11-3DAC-46B7-8859-5CFA04861522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127737"/>
      </p:ext>
    </p:extLst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BDB75-F39B-4DA1-A705-00CEA927F89E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1DE76-AB67-424D-8D29-0A678BCA0D5F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942792"/>
      </p:ext>
    </p:extLst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82090-6027-4589-9677-EC504D13F432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2FA1B-DD37-4918-AB3D-D4D5D087E313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679147"/>
      </p:ext>
    </p:extLst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46C4A-C83C-4B9A-8004-7C57F61BC2E8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8B471-A13E-4B45-9C80-0CB9652417B8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96989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0A542-12A6-4A23-9031-D17FB504425E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99C5B-611E-4144-AA36-EB354E60024B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843007"/>
      </p:ext>
    </p:extLst>
  </p:cSld>
  <p:clrMapOvr>
    <a:masterClrMapping/>
  </p:clrMapOvr>
  <p:transition spd="med"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9BDC0-6AC3-494A-8199-B4C75A7DE634}" type="slidenum">
              <a:rPr lang="ru-RU" alt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69405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5874A-A55F-46FA-BB7D-DB3C4770B4D9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15E2D-E29B-45A9-9233-23093B224A1D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67016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09540-4DC5-4391-9612-4C9D6655C4B7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28B11-3DAC-46B7-8859-5CFA04861522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5669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BDB75-F39B-4DA1-A705-00CEA927F89E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1DE76-AB67-424D-8D29-0A678BCA0D5F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38689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8643BF-47A8-406A-B886-219B19576EC9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643C27-DD01-434F-BE6F-7560C6526D29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052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8643BF-47A8-406A-B886-219B19576EC9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643C27-DD01-434F-BE6F-7560C6526D29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8423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8643BF-47A8-406A-B886-219B19576EC9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643C27-DD01-434F-BE6F-7560C6526D29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8679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8643BF-47A8-406A-B886-219B19576EC9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643C27-DD01-434F-BE6F-7560C6526D29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896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8643BF-47A8-406A-B886-219B19576EC9}" type="datetimeFigureOut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28.05.2015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643C27-DD01-434F-BE6F-7560C6526D29}" type="slidenum">
              <a:rPr lang="ru-RU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617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0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20638"/>
            <a:ext cx="3024188" cy="2017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1516063" y="2565400"/>
            <a:ext cx="65151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200">
                <a:solidFill>
                  <a:prstClr val="white"/>
                </a:solidFill>
              </a:rPr>
              <a:t>«Особенности национальной кухни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3200">
                <a:solidFill>
                  <a:prstClr val="white"/>
                </a:solidFill>
              </a:rPr>
              <a:t>стран изучаемых языков»</a:t>
            </a:r>
          </a:p>
        </p:txBody>
      </p:sp>
      <p:sp>
        <p:nvSpPr>
          <p:cNvPr id="8196" name="Прямоугольник 2"/>
          <p:cNvSpPr>
            <a:spLocks noChangeArrowheads="1"/>
          </p:cNvSpPr>
          <p:nvPr/>
        </p:nvSpPr>
        <p:spPr bwMode="auto">
          <a:xfrm>
            <a:off x="3821113" y="4360863"/>
            <a:ext cx="51117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err="1">
                <a:solidFill>
                  <a:prstClr val="white"/>
                </a:solidFill>
                <a:cs typeface="Arial" pitchFamily="34" charset="0"/>
              </a:rPr>
              <a:t>Подчасская</a:t>
            </a:r>
            <a:r>
              <a:rPr lang="ru-RU" altLang="ru-RU" dirty="0">
                <a:solidFill>
                  <a:prstClr val="white"/>
                </a:solidFill>
                <a:cs typeface="Arial" pitchFamily="34" charset="0"/>
              </a:rPr>
              <a:t> Е.С., </a:t>
            </a:r>
            <a:endParaRPr lang="de-DE" altLang="ru-RU" dirty="0" smtClean="0">
              <a:solidFill>
                <a:prstClr val="white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white"/>
                </a:solidFill>
                <a:cs typeface="Arial" pitchFamily="34" charset="0"/>
              </a:rPr>
              <a:t>Соколова </a:t>
            </a:r>
            <a:r>
              <a:rPr lang="ru-RU" altLang="ru-RU" dirty="0">
                <a:solidFill>
                  <a:prstClr val="white"/>
                </a:solidFill>
                <a:cs typeface="Arial" pitchFamily="34" charset="0"/>
              </a:rPr>
              <a:t>Т.А., учитель немецкого языка,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prstClr val="white"/>
                </a:solidFill>
                <a:cs typeface="Arial" pitchFamily="34" charset="0"/>
              </a:rPr>
              <a:t>Фридман М.Ф, учитель французского языка</a:t>
            </a:r>
          </a:p>
        </p:txBody>
      </p:sp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2974975" y="5949950"/>
            <a:ext cx="27003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prstClr val="white"/>
                </a:solidFill>
              </a:rPr>
              <a:t>Санкт-Петербург,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white"/>
                </a:solidFill>
              </a:rPr>
              <a:t>201</a:t>
            </a:r>
            <a:r>
              <a:rPr lang="de-DE" altLang="ru-RU" dirty="0" smtClean="0">
                <a:solidFill>
                  <a:prstClr val="white"/>
                </a:solidFill>
              </a:rPr>
              <a:t>4</a:t>
            </a:r>
            <a:endParaRPr lang="ru-RU" altLang="ru-RU" dirty="0">
              <a:solidFill>
                <a:prstClr val="white"/>
              </a:solidFill>
            </a:endParaRPr>
          </a:p>
        </p:txBody>
      </p:sp>
      <p:sp>
        <p:nvSpPr>
          <p:cNvPr id="8198" name="TextBox 4"/>
          <p:cNvSpPr txBox="1">
            <a:spLocks noChangeArrowheads="1"/>
          </p:cNvSpPr>
          <p:nvPr/>
        </p:nvSpPr>
        <p:spPr bwMode="auto">
          <a:xfrm>
            <a:off x="3821113" y="404813"/>
            <a:ext cx="52022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prstClr val="white"/>
                </a:solidFill>
              </a:rPr>
              <a:t>Полилингвальный интегрированный урок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prstClr val="white"/>
                </a:solidFill>
              </a:rPr>
              <a:t>для 8-х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30668024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6988"/>
            <a:ext cx="3348038" cy="2233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303713"/>
            <a:ext cx="3532187" cy="235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025" y="115888"/>
            <a:ext cx="3236913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4365625"/>
            <a:ext cx="3560763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254250"/>
            <a:ext cx="3560763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39690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4057650" cy="270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925" y="144463"/>
            <a:ext cx="3841750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57563"/>
            <a:ext cx="4383088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005263"/>
            <a:ext cx="3708400" cy="247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1529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1475" y="350838"/>
            <a:ext cx="4341813" cy="289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573463"/>
            <a:ext cx="4356100" cy="290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829050"/>
            <a:ext cx="3490913" cy="233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685800"/>
            <a:ext cx="3527425" cy="235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88805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75" y="115888"/>
            <a:ext cx="4567238" cy="304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975" y="3789363"/>
            <a:ext cx="4248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573463"/>
            <a:ext cx="3744912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765175"/>
            <a:ext cx="3527425" cy="235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0190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Техническая</vt:lpstr>
      <vt:lpstr>1_Техническая</vt:lpstr>
      <vt:lpstr>2_Техническая</vt:lpstr>
      <vt:lpstr>3_Техническая</vt:lpstr>
      <vt:lpstr>4_Техническая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2</cp:revision>
  <dcterms:created xsi:type="dcterms:W3CDTF">2015-05-27T20:42:23Z</dcterms:created>
  <dcterms:modified xsi:type="dcterms:W3CDTF">2015-05-27T20:46:55Z</dcterms:modified>
</cp:coreProperties>
</file>