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7" r:id="rId3"/>
    <p:sldId id="257" r:id="rId4"/>
    <p:sldId id="264" r:id="rId5"/>
    <p:sldId id="265" r:id="rId6"/>
    <p:sldId id="266" r:id="rId7"/>
    <p:sldId id="269" r:id="rId8"/>
    <p:sldId id="268" r:id="rId9"/>
    <p:sldId id="270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0000"/>
    <a:srgbClr val="FBE175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228600" y="3124200"/>
            <a:ext cx="8564563" cy="390525"/>
            <a:chOff x="144" y="1968"/>
            <a:chExt cx="5395" cy="246"/>
          </a:xfrm>
        </p:grpSpPr>
        <p:sp>
          <p:nvSpPr>
            <p:cNvPr id="9219" name="Freeform 3"/>
            <p:cNvSpPr>
              <a:spLocks/>
            </p:cNvSpPr>
            <p:nvPr userDrawn="1"/>
          </p:nvSpPr>
          <p:spPr bwMode="auto">
            <a:xfrm rot="-5400000" flipH="1" flipV="1">
              <a:off x="2794" y="-586"/>
              <a:ext cx="96" cy="5395"/>
            </a:xfrm>
            <a:custGeom>
              <a:avLst/>
              <a:gdLst/>
              <a:ahLst/>
              <a:cxnLst>
                <a:cxn ang="0">
                  <a:pos x="91" y="526"/>
                </a:cxn>
                <a:cxn ang="0">
                  <a:pos x="211" y="175"/>
                </a:cxn>
                <a:cxn ang="0">
                  <a:pos x="443" y="32"/>
                </a:cxn>
                <a:cxn ang="0">
                  <a:pos x="802" y="32"/>
                </a:cxn>
                <a:cxn ang="0">
                  <a:pos x="1206" y="10"/>
                </a:cxn>
                <a:cxn ang="0">
                  <a:pos x="1482" y="25"/>
                </a:cxn>
                <a:cxn ang="0">
                  <a:pos x="1655" y="160"/>
                </a:cxn>
                <a:cxn ang="0">
                  <a:pos x="1655" y="406"/>
                </a:cxn>
                <a:cxn ang="0">
                  <a:pos x="1572" y="736"/>
                </a:cxn>
                <a:cxn ang="0">
                  <a:pos x="1565" y="1177"/>
                </a:cxn>
                <a:cxn ang="0">
                  <a:pos x="1632" y="1581"/>
                </a:cxn>
                <a:cxn ang="0">
                  <a:pos x="1692" y="2232"/>
                </a:cxn>
                <a:cxn ang="0">
                  <a:pos x="1587" y="2830"/>
                </a:cxn>
                <a:cxn ang="0">
                  <a:pos x="1625" y="3055"/>
                </a:cxn>
                <a:cxn ang="0">
                  <a:pos x="1535" y="3234"/>
                </a:cxn>
                <a:cxn ang="0">
                  <a:pos x="1325" y="3234"/>
                </a:cxn>
                <a:cxn ang="0">
                  <a:pos x="921" y="3204"/>
                </a:cxn>
                <a:cxn ang="0">
                  <a:pos x="510" y="3249"/>
                </a:cxn>
                <a:cxn ang="0">
                  <a:pos x="136" y="3167"/>
                </a:cxn>
                <a:cxn ang="0">
                  <a:pos x="39" y="2950"/>
                </a:cxn>
                <a:cxn ang="0">
                  <a:pos x="99" y="2651"/>
                </a:cxn>
                <a:cxn ang="0">
                  <a:pos x="99" y="2232"/>
                </a:cxn>
                <a:cxn ang="0">
                  <a:pos x="9" y="1813"/>
                </a:cxn>
                <a:cxn ang="0">
                  <a:pos x="46" y="1259"/>
                </a:cxn>
                <a:cxn ang="0">
                  <a:pos x="61" y="915"/>
                </a:cxn>
                <a:cxn ang="0">
                  <a:pos x="91" y="526"/>
                </a:cxn>
              </a:cxnLst>
              <a:rect l="0" t="0" r="r" b="b"/>
              <a:pathLst>
                <a:path w="1699" h="3264">
                  <a:moveTo>
                    <a:pt x="91" y="526"/>
                  </a:moveTo>
                  <a:cubicBezTo>
                    <a:pt x="116" y="403"/>
                    <a:pt x="152" y="257"/>
                    <a:pt x="211" y="175"/>
                  </a:cubicBezTo>
                  <a:cubicBezTo>
                    <a:pt x="270" y="93"/>
                    <a:pt x="345" y="56"/>
                    <a:pt x="443" y="32"/>
                  </a:cubicBezTo>
                  <a:cubicBezTo>
                    <a:pt x="541" y="8"/>
                    <a:pt x="675" y="36"/>
                    <a:pt x="802" y="32"/>
                  </a:cubicBezTo>
                  <a:cubicBezTo>
                    <a:pt x="929" y="28"/>
                    <a:pt x="1093" y="11"/>
                    <a:pt x="1206" y="10"/>
                  </a:cubicBezTo>
                  <a:cubicBezTo>
                    <a:pt x="1319" y="9"/>
                    <a:pt x="1407" y="0"/>
                    <a:pt x="1482" y="25"/>
                  </a:cubicBezTo>
                  <a:cubicBezTo>
                    <a:pt x="1557" y="50"/>
                    <a:pt x="1626" y="97"/>
                    <a:pt x="1655" y="160"/>
                  </a:cubicBezTo>
                  <a:cubicBezTo>
                    <a:pt x="1684" y="223"/>
                    <a:pt x="1669" y="310"/>
                    <a:pt x="1655" y="406"/>
                  </a:cubicBezTo>
                  <a:cubicBezTo>
                    <a:pt x="1641" y="502"/>
                    <a:pt x="1587" y="608"/>
                    <a:pt x="1572" y="736"/>
                  </a:cubicBezTo>
                  <a:cubicBezTo>
                    <a:pt x="1557" y="864"/>
                    <a:pt x="1555" y="1036"/>
                    <a:pt x="1565" y="1177"/>
                  </a:cubicBezTo>
                  <a:cubicBezTo>
                    <a:pt x="1575" y="1318"/>
                    <a:pt x="1611" y="1405"/>
                    <a:pt x="1632" y="1581"/>
                  </a:cubicBezTo>
                  <a:cubicBezTo>
                    <a:pt x="1653" y="1757"/>
                    <a:pt x="1699" y="2024"/>
                    <a:pt x="1692" y="2232"/>
                  </a:cubicBezTo>
                  <a:cubicBezTo>
                    <a:pt x="1685" y="2440"/>
                    <a:pt x="1598" y="2693"/>
                    <a:pt x="1587" y="2830"/>
                  </a:cubicBezTo>
                  <a:cubicBezTo>
                    <a:pt x="1576" y="2967"/>
                    <a:pt x="1634" y="2988"/>
                    <a:pt x="1625" y="3055"/>
                  </a:cubicBezTo>
                  <a:cubicBezTo>
                    <a:pt x="1616" y="3122"/>
                    <a:pt x="1585" y="3204"/>
                    <a:pt x="1535" y="3234"/>
                  </a:cubicBezTo>
                  <a:cubicBezTo>
                    <a:pt x="1485" y="3264"/>
                    <a:pt x="1427" y="3239"/>
                    <a:pt x="1325" y="3234"/>
                  </a:cubicBezTo>
                  <a:cubicBezTo>
                    <a:pt x="1223" y="3229"/>
                    <a:pt x="1057" y="3202"/>
                    <a:pt x="921" y="3204"/>
                  </a:cubicBezTo>
                  <a:cubicBezTo>
                    <a:pt x="785" y="3206"/>
                    <a:pt x="641" y="3255"/>
                    <a:pt x="510" y="3249"/>
                  </a:cubicBezTo>
                  <a:cubicBezTo>
                    <a:pt x="379" y="3243"/>
                    <a:pt x="214" y="3217"/>
                    <a:pt x="136" y="3167"/>
                  </a:cubicBezTo>
                  <a:cubicBezTo>
                    <a:pt x="58" y="3117"/>
                    <a:pt x="45" y="3036"/>
                    <a:pt x="39" y="2950"/>
                  </a:cubicBezTo>
                  <a:cubicBezTo>
                    <a:pt x="33" y="2864"/>
                    <a:pt x="89" y="2771"/>
                    <a:pt x="99" y="2651"/>
                  </a:cubicBezTo>
                  <a:cubicBezTo>
                    <a:pt x="109" y="2531"/>
                    <a:pt x="114" y="2372"/>
                    <a:pt x="99" y="2232"/>
                  </a:cubicBezTo>
                  <a:cubicBezTo>
                    <a:pt x="84" y="2092"/>
                    <a:pt x="18" y="1975"/>
                    <a:pt x="9" y="1813"/>
                  </a:cubicBezTo>
                  <a:cubicBezTo>
                    <a:pt x="0" y="1651"/>
                    <a:pt x="37" y="1409"/>
                    <a:pt x="46" y="1259"/>
                  </a:cubicBezTo>
                  <a:cubicBezTo>
                    <a:pt x="55" y="1109"/>
                    <a:pt x="52" y="1036"/>
                    <a:pt x="61" y="915"/>
                  </a:cubicBezTo>
                  <a:cubicBezTo>
                    <a:pt x="70" y="794"/>
                    <a:pt x="66" y="649"/>
                    <a:pt x="91" y="52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20" name="Group 4"/>
            <p:cNvGrpSpPr>
              <a:grpSpLocks/>
            </p:cNvGrpSpPr>
            <p:nvPr userDrawn="1"/>
          </p:nvGrpSpPr>
          <p:grpSpPr bwMode="auto">
            <a:xfrm>
              <a:off x="2400" y="1968"/>
              <a:ext cx="768" cy="246"/>
              <a:chOff x="1797" y="3074"/>
              <a:chExt cx="2346" cy="655"/>
            </a:xfrm>
          </p:grpSpPr>
          <p:grpSp>
            <p:nvGrpSpPr>
              <p:cNvPr id="9221" name="Group 5"/>
              <p:cNvGrpSpPr>
                <a:grpSpLocks/>
              </p:cNvGrpSpPr>
              <p:nvPr/>
            </p:nvGrpSpPr>
            <p:grpSpPr bwMode="auto">
              <a:xfrm>
                <a:off x="1797" y="3075"/>
                <a:ext cx="2346" cy="654"/>
                <a:chOff x="1865" y="1811"/>
                <a:chExt cx="2346" cy="654"/>
              </a:xfrm>
            </p:grpSpPr>
            <p:sp>
              <p:nvSpPr>
                <p:cNvPr id="9222" name="Freeform 6"/>
                <p:cNvSpPr>
                  <a:spLocks/>
                </p:cNvSpPr>
                <p:nvPr/>
              </p:nvSpPr>
              <p:spPr bwMode="auto">
                <a:xfrm>
                  <a:off x="2050" y="2008"/>
                  <a:ext cx="2161" cy="457"/>
                </a:xfrm>
                <a:custGeom>
                  <a:avLst/>
                  <a:gdLst/>
                  <a:ahLst/>
                  <a:cxnLst>
                    <a:cxn ang="0">
                      <a:pos x="7" y="139"/>
                    </a:cxn>
                    <a:cxn ang="0">
                      <a:pos x="89" y="266"/>
                    </a:cxn>
                    <a:cxn ang="0">
                      <a:pos x="187" y="333"/>
                    </a:cxn>
                    <a:cxn ang="0">
                      <a:pos x="351" y="303"/>
                    </a:cxn>
                    <a:cxn ang="0">
                      <a:pos x="561" y="281"/>
                    </a:cxn>
                    <a:cxn ang="0">
                      <a:pos x="852" y="259"/>
                    </a:cxn>
                    <a:cxn ang="0">
                      <a:pos x="1167" y="259"/>
                    </a:cxn>
                    <a:cxn ang="0">
                      <a:pos x="1541" y="318"/>
                    </a:cxn>
                    <a:cxn ang="0">
                      <a:pos x="1758" y="401"/>
                    </a:cxn>
                    <a:cxn ang="0">
                      <a:pos x="1907" y="453"/>
                    </a:cxn>
                    <a:cxn ang="0">
                      <a:pos x="2049" y="423"/>
                    </a:cxn>
                    <a:cxn ang="0">
                      <a:pos x="2109" y="348"/>
                    </a:cxn>
                    <a:cxn ang="0">
                      <a:pos x="2109" y="251"/>
                    </a:cxn>
                    <a:cxn ang="0">
                      <a:pos x="2004" y="154"/>
                    </a:cxn>
                    <a:cxn ang="0">
                      <a:pos x="1167" y="27"/>
                    </a:cxn>
                    <a:cxn ang="0">
                      <a:pos x="336" y="4"/>
                    </a:cxn>
                    <a:cxn ang="0">
                      <a:pos x="52" y="49"/>
                    </a:cxn>
                    <a:cxn ang="0">
                      <a:pos x="7" y="139"/>
                    </a:cxn>
                  </a:cxnLst>
                  <a:rect l="0" t="0" r="r" b="b"/>
                  <a:pathLst>
                    <a:path w="2161" h="457">
                      <a:moveTo>
                        <a:pt x="7" y="139"/>
                      </a:moveTo>
                      <a:cubicBezTo>
                        <a:pt x="13" y="175"/>
                        <a:pt x="59" y="234"/>
                        <a:pt x="89" y="266"/>
                      </a:cubicBezTo>
                      <a:cubicBezTo>
                        <a:pt x="119" y="298"/>
                        <a:pt x="143" y="327"/>
                        <a:pt x="187" y="333"/>
                      </a:cubicBezTo>
                      <a:cubicBezTo>
                        <a:pt x="231" y="339"/>
                        <a:pt x="289" y="312"/>
                        <a:pt x="351" y="303"/>
                      </a:cubicBezTo>
                      <a:cubicBezTo>
                        <a:pt x="413" y="294"/>
                        <a:pt x="478" y="288"/>
                        <a:pt x="561" y="281"/>
                      </a:cubicBezTo>
                      <a:cubicBezTo>
                        <a:pt x="644" y="274"/>
                        <a:pt x="751" y="263"/>
                        <a:pt x="852" y="259"/>
                      </a:cubicBezTo>
                      <a:cubicBezTo>
                        <a:pt x="953" y="255"/>
                        <a:pt x="1052" y="249"/>
                        <a:pt x="1167" y="259"/>
                      </a:cubicBezTo>
                      <a:cubicBezTo>
                        <a:pt x="1282" y="269"/>
                        <a:pt x="1443" y="294"/>
                        <a:pt x="1541" y="318"/>
                      </a:cubicBezTo>
                      <a:cubicBezTo>
                        <a:pt x="1639" y="342"/>
                        <a:pt x="1697" y="379"/>
                        <a:pt x="1758" y="401"/>
                      </a:cubicBezTo>
                      <a:cubicBezTo>
                        <a:pt x="1819" y="423"/>
                        <a:pt x="1858" y="449"/>
                        <a:pt x="1907" y="453"/>
                      </a:cubicBezTo>
                      <a:cubicBezTo>
                        <a:pt x="1956" y="457"/>
                        <a:pt x="2015" y="440"/>
                        <a:pt x="2049" y="423"/>
                      </a:cubicBezTo>
                      <a:cubicBezTo>
                        <a:pt x="2083" y="406"/>
                        <a:pt x="2099" y="377"/>
                        <a:pt x="2109" y="348"/>
                      </a:cubicBezTo>
                      <a:cubicBezTo>
                        <a:pt x="2119" y="319"/>
                        <a:pt x="2127" y="283"/>
                        <a:pt x="2109" y="251"/>
                      </a:cubicBezTo>
                      <a:cubicBezTo>
                        <a:pt x="2091" y="219"/>
                        <a:pt x="2161" y="191"/>
                        <a:pt x="2004" y="154"/>
                      </a:cubicBezTo>
                      <a:cubicBezTo>
                        <a:pt x="1847" y="117"/>
                        <a:pt x="1445" y="52"/>
                        <a:pt x="1167" y="27"/>
                      </a:cubicBezTo>
                      <a:cubicBezTo>
                        <a:pt x="889" y="2"/>
                        <a:pt x="522" y="0"/>
                        <a:pt x="336" y="4"/>
                      </a:cubicBezTo>
                      <a:cubicBezTo>
                        <a:pt x="150" y="8"/>
                        <a:pt x="104" y="27"/>
                        <a:pt x="52" y="49"/>
                      </a:cubicBezTo>
                      <a:cubicBezTo>
                        <a:pt x="0" y="71"/>
                        <a:pt x="1" y="103"/>
                        <a:pt x="7" y="13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3" name="Freeform 7"/>
                <p:cNvSpPr>
                  <a:spLocks/>
                </p:cNvSpPr>
                <p:nvPr/>
              </p:nvSpPr>
              <p:spPr bwMode="auto">
                <a:xfrm>
                  <a:off x="1865" y="1811"/>
                  <a:ext cx="2341" cy="585"/>
                </a:xfrm>
                <a:custGeom>
                  <a:avLst/>
                  <a:gdLst/>
                  <a:ahLst/>
                  <a:cxnLst>
                    <a:cxn ang="0">
                      <a:pos x="506" y="441"/>
                    </a:cxn>
                    <a:cxn ang="0">
                      <a:pos x="274" y="515"/>
                    </a:cxn>
                    <a:cxn ang="0">
                      <a:pos x="72" y="486"/>
                    </a:cxn>
                    <a:cxn ang="0">
                      <a:pos x="5" y="373"/>
                    </a:cxn>
                    <a:cxn ang="0">
                      <a:pos x="43" y="224"/>
                    </a:cxn>
                    <a:cxn ang="0">
                      <a:pos x="215" y="89"/>
                    </a:cxn>
                    <a:cxn ang="0">
                      <a:pos x="476" y="52"/>
                    </a:cxn>
                    <a:cxn ang="0">
                      <a:pos x="731" y="74"/>
                    </a:cxn>
                    <a:cxn ang="0">
                      <a:pos x="1090" y="37"/>
                    </a:cxn>
                    <a:cxn ang="0">
                      <a:pos x="1367" y="7"/>
                    </a:cxn>
                    <a:cxn ang="0">
                      <a:pos x="1778" y="7"/>
                    </a:cxn>
                    <a:cxn ang="0">
                      <a:pos x="2204" y="52"/>
                    </a:cxn>
                    <a:cxn ang="0">
                      <a:pos x="2287" y="111"/>
                    </a:cxn>
                    <a:cxn ang="0">
                      <a:pos x="2332" y="246"/>
                    </a:cxn>
                    <a:cxn ang="0">
                      <a:pos x="2339" y="373"/>
                    </a:cxn>
                    <a:cxn ang="0">
                      <a:pos x="2324" y="456"/>
                    </a:cxn>
                    <a:cxn ang="0">
                      <a:pos x="2339" y="538"/>
                    </a:cxn>
                    <a:cxn ang="0">
                      <a:pos x="2309" y="583"/>
                    </a:cxn>
                    <a:cxn ang="0">
                      <a:pos x="2234" y="553"/>
                    </a:cxn>
                    <a:cxn ang="0">
                      <a:pos x="2062" y="486"/>
                    </a:cxn>
                    <a:cxn ang="0">
                      <a:pos x="1778" y="448"/>
                    </a:cxn>
                    <a:cxn ang="0">
                      <a:pos x="1613" y="448"/>
                    </a:cxn>
                    <a:cxn ang="0">
                      <a:pos x="1329" y="418"/>
                    </a:cxn>
                    <a:cxn ang="0">
                      <a:pos x="1195" y="411"/>
                    </a:cxn>
                    <a:cxn ang="0">
                      <a:pos x="895" y="426"/>
                    </a:cxn>
                    <a:cxn ang="0">
                      <a:pos x="671" y="411"/>
                    </a:cxn>
                    <a:cxn ang="0">
                      <a:pos x="506" y="441"/>
                    </a:cxn>
                  </a:cxnLst>
                  <a:rect l="0" t="0" r="r" b="b"/>
                  <a:pathLst>
                    <a:path w="2341" h="585">
                      <a:moveTo>
                        <a:pt x="506" y="441"/>
                      </a:moveTo>
                      <a:cubicBezTo>
                        <a:pt x="440" y="458"/>
                        <a:pt x="346" y="507"/>
                        <a:pt x="274" y="515"/>
                      </a:cubicBezTo>
                      <a:cubicBezTo>
                        <a:pt x="202" y="523"/>
                        <a:pt x="117" y="510"/>
                        <a:pt x="72" y="486"/>
                      </a:cubicBezTo>
                      <a:cubicBezTo>
                        <a:pt x="27" y="462"/>
                        <a:pt x="10" y="417"/>
                        <a:pt x="5" y="373"/>
                      </a:cubicBezTo>
                      <a:cubicBezTo>
                        <a:pt x="0" y="329"/>
                        <a:pt x="8" y="271"/>
                        <a:pt x="43" y="224"/>
                      </a:cubicBezTo>
                      <a:cubicBezTo>
                        <a:pt x="78" y="177"/>
                        <a:pt x="143" y="118"/>
                        <a:pt x="215" y="89"/>
                      </a:cubicBezTo>
                      <a:cubicBezTo>
                        <a:pt x="287" y="60"/>
                        <a:pt x="390" y="55"/>
                        <a:pt x="476" y="52"/>
                      </a:cubicBezTo>
                      <a:cubicBezTo>
                        <a:pt x="562" y="49"/>
                        <a:pt x="629" y="77"/>
                        <a:pt x="731" y="74"/>
                      </a:cubicBezTo>
                      <a:cubicBezTo>
                        <a:pt x="833" y="71"/>
                        <a:pt x="984" y="48"/>
                        <a:pt x="1090" y="37"/>
                      </a:cubicBezTo>
                      <a:cubicBezTo>
                        <a:pt x="1196" y="26"/>
                        <a:pt x="1252" y="12"/>
                        <a:pt x="1367" y="7"/>
                      </a:cubicBezTo>
                      <a:cubicBezTo>
                        <a:pt x="1482" y="2"/>
                        <a:pt x="1639" y="0"/>
                        <a:pt x="1778" y="7"/>
                      </a:cubicBezTo>
                      <a:cubicBezTo>
                        <a:pt x="1917" y="14"/>
                        <a:pt x="2119" y="35"/>
                        <a:pt x="2204" y="52"/>
                      </a:cubicBezTo>
                      <a:cubicBezTo>
                        <a:pt x="2289" y="69"/>
                        <a:pt x="2266" y="79"/>
                        <a:pt x="2287" y="111"/>
                      </a:cubicBezTo>
                      <a:cubicBezTo>
                        <a:pt x="2308" y="143"/>
                        <a:pt x="2323" y="202"/>
                        <a:pt x="2332" y="246"/>
                      </a:cubicBezTo>
                      <a:cubicBezTo>
                        <a:pt x="2341" y="290"/>
                        <a:pt x="2340" y="338"/>
                        <a:pt x="2339" y="373"/>
                      </a:cubicBezTo>
                      <a:cubicBezTo>
                        <a:pt x="2338" y="408"/>
                        <a:pt x="2324" y="429"/>
                        <a:pt x="2324" y="456"/>
                      </a:cubicBezTo>
                      <a:cubicBezTo>
                        <a:pt x="2324" y="483"/>
                        <a:pt x="2341" y="517"/>
                        <a:pt x="2339" y="538"/>
                      </a:cubicBezTo>
                      <a:cubicBezTo>
                        <a:pt x="2337" y="559"/>
                        <a:pt x="2326" y="581"/>
                        <a:pt x="2309" y="583"/>
                      </a:cubicBezTo>
                      <a:cubicBezTo>
                        <a:pt x="2292" y="585"/>
                        <a:pt x="2275" y="569"/>
                        <a:pt x="2234" y="553"/>
                      </a:cubicBezTo>
                      <a:cubicBezTo>
                        <a:pt x="2193" y="537"/>
                        <a:pt x="2138" y="504"/>
                        <a:pt x="2062" y="486"/>
                      </a:cubicBezTo>
                      <a:cubicBezTo>
                        <a:pt x="1986" y="468"/>
                        <a:pt x="1853" y="454"/>
                        <a:pt x="1778" y="448"/>
                      </a:cubicBezTo>
                      <a:cubicBezTo>
                        <a:pt x="1703" y="442"/>
                        <a:pt x="1688" y="453"/>
                        <a:pt x="1613" y="448"/>
                      </a:cubicBezTo>
                      <a:cubicBezTo>
                        <a:pt x="1538" y="443"/>
                        <a:pt x="1399" y="424"/>
                        <a:pt x="1329" y="418"/>
                      </a:cubicBezTo>
                      <a:cubicBezTo>
                        <a:pt x="1259" y="412"/>
                        <a:pt x="1267" y="410"/>
                        <a:pt x="1195" y="411"/>
                      </a:cubicBezTo>
                      <a:cubicBezTo>
                        <a:pt x="1123" y="412"/>
                        <a:pt x="982" y="426"/>
                        <a:pt x="895" y="426"/>
                      </a:cubicBezTo>
                      <a:cubicBezTo>
                        <a:pt x="808" y="426"/>
                        <a:pt x="738" y="410"/>
                        <a:pt x="671" y="411"/>
                      </a:cubicBezTo>
                      <a:cubicBezTo>
                        <a:pt x="604" y="412"/>
                        <a:pt x="572" y="424"/>
                        <a:pt x="506" y="4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9224" name="Freeform 8"/>
              <p:cNvSpPr>
                <a:spLocks/>
              </p:cNvSpPr>
              <p:nvPr/>
            </p:nvSpPr>
            <p:spPr bwMode="auto">
              <a:xfrm>
                <a:off x="1863" y="3172"/>
                <a:ext cx="898" cy="397"/>
              </a:xfrm>
              <a:custGeom>
                <a:avLst/>
                <a:gdLst/>
                <a:ahLst/>
                <a:cxnLst>
                  <a:cxn ang="0">
                    <a:pos x="247" y="397"/>
                  </a:cxn>
                  <a:cxn ang="0">
                    <a:pos x="239" y="269"/>
                  </a:cxn>
                  <a:cxn ang="0">
                    <a:pos x="142" y="307"/>
                  </a:cxn>
                  <a:cxn ang="0">
                    <a:pos x="0" y="299"/>
                  </a:cxn>
                  <a:cxn ang="0">
                    <a:pos x="120" y="262"/>
                  </a:cxn>
                  <a:cxn ang="0">
                    <a:pos x="224" y="202"/>
                  </a:cxn>
                  <a:cxn ang="0">
                    <a:pos x="209" y="67"/>
                  </a:cxn>
                  <a:cxn ang="0">
                    <a:pos x="232" y="0"/>
                  </a:cxn>
                  <a:cxn ang="0">
                    <a:pos x="292" y="90"/>
                  </a:cxn>
                  <a:cxn ang="0">
                    <a:pos x="314" y="187"/>
                  </a:cxn>
                  <a:cxn ang="0">
                    <a:pos x="486" y="135"/>
                  </a:cxn>
                  <a:cxn ang="0">
                    <a:pos x="651" y="112"/>
                  </a:cxn>
                  <a:cxn ang="0">
                    <a:pos x="898" y="82"/>
                  </a:cxn>
                  <a:cxn ang="0">
                    <a:pos x="748" y="150"/>
                  </a:cxn>
                  <a:cxn ang="0">
                    <a:pos x="464" y="187"/>
                  </a:cxn>
                  <a:cxn ang="0">
                    <a:pos x="314" y="232"/>
                  </a:cxn>
                  <a:cxn ang="0">
                    <a:pos x="322" y="374"/>
                  </a:cxn>
                  <a:cxn ang="0">
                    <a:pos x="247" y="397"/>
                  </a:cxn>
                </a:cxnLst>
                <a:rect l="0" t="0" r="r" b="b"/>
                <a:pathLst>
                  <a:path w="898" h="397">
                    <a:moveTo>
                      <a:pt x="247" y="397"/>
                    </a:moveTo>
                    <a:lnTo>
                      <a:pt x="239" y="269"/>
                    </a:lnTo>
                    <a:lnTo>
                      <a:pt x="142" y="307"/>
                    </a:lnTo>
                    <a:lnTo>
                      <a:pt x="0" y="299"/>
                    </a:lnTo>
                    <a:lnTo>
                      <a:pt x="120" y="262"/>
                    </a:lnTo>
                    <a:lnTo>
                      <a:pt x="224" y="202"/>
                    </a:lnTo>
                    <a:lnTo>
                      <a:pt x="209" y="67"/>
                    </a:lnTo>
                    <a:lnTo>
                      <a:pt x="232" y="0"/>
                    </a:lnTo>
                    <a:lnTo>
                      <a:pt x="292" y="90"/>
                    </a:lnTo>
                    <a:lnTo>
                      <a:pt x="314" y="187"/>
                    </a:lnTo>
                    <a:lnTo>
                      <a:pt x="486" y="135"/>
                    </a:lnTo>
                    <a:lnTo>
                      <a:pt x="651" y="112"/>
                    </a:lnTo>
                    <a:lnTo>
                      <a:pt x="898" y="82"/>
                    </a:lnTo>
                    <a:lnTo>
                      <a:pt x="748" y="150"/>
                    </a:lnTo>
                    <a:lnTo>
                      <a:pt x="464" y="187"/>
                    </a:lnTo>
                    <a:lnTo>
                      <a:pt x="314" y="232"/>
                    </a:lnTo>
                    <a:lnTo>
                      <a:pt x="322" y="374"/>
                    </a:lnTo>
                    <a:lnTo>
                      <a:pt x="247" y="397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auto">
              <a:xfrm>
                <a:off x="3352" y="3074"/>
                <a:ext cx="157" cy="337"/>
              </a:xfrm>
              <a:custGeom>
                <a:avLst/>
                <a:gdLst/>
                <a:ahLst/>
                <a:cxnLst>
                  <a:cxn ang="0">
                    <a:pos x="90" y="8"/>
                  </a:cxn>
                  <a:cxn ang="0">
                    <a:pos x="157" y="195"/>
                  </a:cxn>
                  <a:cxn ang="0">
                    <a:pos x="142" y="337"/>
                  </a:cxn>
                  <a:cxn ang="0">
                    <a:pos x="0" y="0"/>
                  </a:cxn>
                  <a:cxn ang="0">
                    <a:pos x="90" y="8"/>
                  </a:cxn>
                </a:cxnLst>
                <a:rect l="0" t="0" r="r" b="b"/>
                <a:pathLst>
                  <a:path w="157" h="337">
                    <a:moveTo>
                      <a:pt x="90" y="8"/>
                    </a:moveTo>
                    <a:lnTo>
                      <a:pt x="157" y="195"/>
                    </a:lnTo>
                    <a:lnTo>
                      <a:pt x="142" y="337"/>
                    </a:lnTo>
                    <a:lnTo>
                      <a:pt x="0" y="0"/>
                    </a:lnTo>
                    <a:lnTo>
                      <a:pt x="90" y="8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auto">
              <a:xfrm>
                <a:off x="3306" y="3128"/>
                <a:ext cx="808" cy="396"/>
              </a:xfrm>
              <a:custGeom>
                <a:avLst/>
                <a:gdLst/>
                <a:ahLst/>
                <a:cxnLst>
                  <a:cxn ang="0">
                    <a:pos x="0" y="366"/>
                  </a:cxn>
                  <a:cxn ang="0">
                    <a:pos x="105" y="366"/>
                  </a:cxn>
                  <a:cxn ang="0">
                    <a:pos x="255" y="306"/>
                  </a:cxn>
                  <a:cxn ang="0">
                    <a:pos x="471" y="112"/>
                  </a:cxn>
                  <a:cxn ang="0">
                    <a:pos x="307" y="67"/>
                  </a:cxn>
                  <a:cxn ang="0">
                    <a:pos x="232" y="22"/>
                  </a:cxn>
                  <a:cxn ang="0">
                    <a:pos x="352" y="22"/>
                  </a:cxn>
                  <a:cxn ang="0">
                    <a:pos x="524" y="74"/>
                  </a:cxn>
                  <a:cxn ang="0">
                    <a:pos x="621" y="0"/>
                  </a:cxn>
                  <a:cxn ang="0">
                    <a:pos x="681" y="0"/>
                  </a:cxn>
                  <a:cxn ang="0">
                    <a:pos x="576" y="82"/>
                  </a:cxn>
                  <a:cxn ang="0">
                    <a:pos x="801" y="134"/>
                  </a:cxn>
                  <a:cxn ang="0">
                    <a:pos x="808" y="209"/>
                  </a:cxn>
                  <a:cxn ang="0">
                    <a:pos x="516" y="134"/>
                  </a:cxn>
                  <a:cxn ang="0">
                    <a:pos x="344" y="291"/>
                  </a:cxn>
                  <a:cxn ang="0">
                    <a:pos x="277" y="344"/>
                  </a:cxn>
                  <a:cxn ang="0">
                    <a:pos x="157" y="396"/>
                  </a:cxn>
                  <a:cxn ang="0">
                    <a:pos x="0" y="366"/>
                  </a:cxn>
                </a:cxnLst>
                <a:rect l="0" t="0" r="r" b="b"/>
                <a:pathLst>
                  <a:path w="808" h="396">
                    <a:moveTo>
                      <a:pt x="0" y="366"/>
                    </a:moveTo>
                    <a:lnTo>
                      <a:pt x="105" y="366"/>
                    </a:lnTo>
                    <a:lnTo>
                      <a:pt x="255" y="306"/>
                    </a:lnTo>
                    <a:lnTo>
                      <a:pt x="471" y="112"/>
                    </a:lnTo>
                    <a:lnTo>
                      <a:pt x="307" y="67"/>
                    </a:lnTo>
                    <a:lnTo>
                      <a:pt x="232" y="22"/>
                    </a:lnTo>
                    <a:lnTo>
                      <a:pt x="352" y="22"/>
                    </a:lnTo>
                    <a:lnTo>
                      <a:pt x="524" y="74"/>
                    </a:lnTo>
                    <a:lnTo>
                      <a:pt x="621" y="0"/>
                    </a:lnTo>
                    <a:lnTo>
                      <a:pt x="681" y="0"/>
                    </a:lnTo>
                    <a:lnTo>
                      <a:pt x="576" y="82"/>
                    </a:lnTo>
                    <a:lnTo>
                      <a:pt x="801" y="134"/>
                    </a:lnTo>
                    <a:lnTo>
                      <a:pt x="808" y="209"/>
                    </a:lnTo>
                    <a:lnTo>
                      <a:pt x="516" y="134"/>
                    </a:lnTo>
                    <a:lnTo>
                      <a:pt x="344" y="291"/>
                    </a:lnTo>
                    <a:lnTo>
                      <a:pt x="277" y="344"/>
                    </a:lnTo>
                    <a:lnTo>
                      <a:pt x="157" y="39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41A290-CD9C-465A-8B6A-2643A71FC8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BD7BD-F502-497B-B275-EAA417C4E8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F0566-85E9-4033-8508-CFEFD7DFCD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92331-AC96-4AE7-9790-E45A243CB5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55B89-AAF3-45F2-9E30-6AA94B0574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7077B-C22B-4530-92F7-83D0B5CF9C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09FAC-E7A9-4679-84B7-CA67A215F3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EB77E-8843-437F-BBBD-C097B3E54E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B73FD-E814-4180-9011-BE8ABDE9A9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48D31-5A31-4D48-8710-772BEC7C24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A8D74-E4DC-4FFC-B81F-00640017C2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152400"/>
            <a:ext cx="6899275" cy="6400800"/>
            <a:chOff x="0" y="96"/>
            <a:chExt cx="4346" cy="4032"/>
          </a:xfrm>
        </p:grpSpPr>
        <p:sp>
          <p:nvSpPr>
            <p:cNvPr id="8195" name="Freeform 3"/>
            <p:cNvSpPr>
              <a:spLocks/>
            </p:cNvSpPr>
            <p:nvPr userDrawn="1"/>
          </p:nvSpPr>
          <p:spPr bwMode="auto">
            <a:xfrm>
              <a:off x="0" y="1050"/>
              <a:ext cx="4346" cy="108"/>
            </a:xfrm>
            <a:custGeom>
              <a:avLst/>
              <a:gdLst/>
              <a:ahLst/>
              <a:cxnLst>
                <a:cxn ang="0">
                  <a:pos x="3477" y="10"/>
                </a:cxn>
                <a:cxn ang="0">
                  <a:pos x="4057" y="17"/>
                </a:cxn>
                <a:cxn ang="0">
                  <a:pos x="4293" y="30"/>
                </a:cxn>
                <a:cxn ang="0">
                  <a:pos x="4293" y="50"/>
                </a:cxn>
                <a:cxn ang="0">
                  <a:pos x="4329" y="73"/>
                </a:cxn>
                <a:cxn ang="0">
                  <a:pos x="4305" y="89"/>
                </a:cxn>
                <a:cxn ang="0">
                  <a:pos x="4082" y="99"/>
                </a:cxn>
                <a:cxn ang="0">
                  <a:pos x="3675" y="99"/>
                </a:cxn>
                <a:cxn ang="0">
                  <a:pos x="3129" y="94"/>
                </a:cxn>
                <a:cxn ang="0">
                  <a:pos x="2401" y="94"/>
                </a:cxn>
                <a:cxn ang="0">
                  <a:pos x="1733" y="98"/>
                </a:cxn>
                <a:cxn ang="0">
                  <a:pos x="657" y="102"/>
                </a:cxn>
                <a:cxn ang="0">
                  <a:pos x="1" y="93"/>
                </a:cxn>
                <a:cxn ang="0">
                  <a:pos x="0" y="13"/>
                </a:cxn>
                <a:cxn ang="0">
                  <a:pos x="657" y="12"/>
                </a:cxn>
                <a:cxn ang="0">
                  <a:pos x="1349" y="7"/>
                </a:cxn>
                <a:cxn ang="0">
                  <a:pos x="2265" y="9"/>
                </a:cxn>
                <a:cxn ang="0">
                  <a:pos x="2834" y="8"/>
                </a:cxn>
                <a:cxn ang="0">
                  <a:pos x="3477" y="10"/>
                </a:cxn>
              </a:cxnLst>
              <a:rect l="0" t="0" r="r" b="b"/>
              <a:pathLst>
                <a:path w="4346" h="108">
                  <a:moveTo>
                    <a:pt x="3477" y="10"/>
                  </a:moveTo>
                  <a:cubicBezTo>
                    <a:pt x="3680" y="12"/>
                    <a:pt x="3921" y="14"/>
                    <a:pt x="4057" y="17"/>
                  </a:cubicBezTo>
                  <a:cubicBezTo>
                    <a:pt x="4192" y="20"/>
                    <a:pt x="4253" y="24"/>
                    <a:pt x="4293" y="30"/>
                  </a:cubicBezTo>
                  <a:cubicBezTo>
                    <a:pt x="4333" y="36"/>
                    <a:pt x="4286" y="43"/>
                    <a:pt x="4293" y="50"/>
                  </a:cubicBezTo>
                  <a:cubicBezTo>
                    <a:pt x="4300" y="57"/>
                    <a:pt x="4328" y="67"/>
                    <a:pt x="4329" y="73"/>
                  </a:cubicBezTo>
                  <a:cubicBezTo>
                    <a:pt x="4331" y="80"/>
                    <a:pt x="4346" y="85"/>
                    <a:pt x="4305" y="89"/>
                  </a:cubicBezTo>
                  <a:cubicBezTo>
                    <a:pt x="4263" y="93"/>
                    <a:pt x="4186" y="97"/>
                    <a:pt x="4082" y="99"/>
                  </a:cubicBezTo>
                  <a:cubicBezTo>
                    <a:pt x="3977" y="100"/>
                    <a:pt x="3834" y="99"/>
                    <a:pt x="3675" y="99"/>
                  </a:cubicBezTo>
                  <a:cubicBezTo>
                    <a:pt x="3516" y="98"/>
                    <a:pt x="3341" y="95"/>
                    <a:pt x="3129" y="94"/>
                  </a:cubicBezTo>
                  <a:cubicBezTo>
                    <a:pt x="2918" y="93"/>
                    <a:pt x="2634" y="94"/>
                    <a:pt x="2401" y="94"/>
                  </a:cubicBezTo>
                  <a:cubicBezTo>
                    <a:pt x="2168" y="95"/>
                    <a:pt x="2024" y="97"/>
                    <a:pt x="1733" y="98"/>
                  </a:cubicBezTo>
                  <a:cubicBezTo>
                    <a:pt x="1442" y="99"/>
                    <a:pt x="946" y="103"/>
                    <a:pt x="657" y="102"/>
                  </a:cubicBezTo>
                  <a:cubicBezTo>
                    <a:pt x="368" y="101"/>
                    <a:pt x="110" y="108"/>
                    <a:pt x="1" y="93"/>
                  </a:cubicBezTo>
                  <a:lnTo>
                    <a:pt x="0" y="13"/>
                  </a:lnTo>
                  <a:cubicBezTo>
                    <a:pt x="109" y="0"/>
                    <a:pt x="432" y="13"/>
                    <a:pt x="657" y="12"/>
                  </a:cubicBezTo>
                  <a:cubicBezTo>
                    <a:pt x="882" y="11"/>
                    <a:pt x="1082" y="7"/>
                    <a:pt x="1349" y="7"/>
                  </a:cubicBezTo>
                  <a:cubicBezTo>
                    <a:pt x="1617" y="6"/>
                    <a:pt x="2017" y="8"/>
                    <a:pt x="2265" y="9"/>
                  </a:cubicBezTo>
                  <a:cubicBezTo>
                    <a:pt x="2513" y="9"/>
                    <a:pt x="2634" y="9"/>
                    <a:pt x="2834" y="8"/>
                  </a:cubicBezTo>
                  <a:cubicBezTo>
                    <a:pt x="3034" y="9"/>
                    <a:pt x="3273" y="9"/>
                    <a:pt x="347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 userDrawn="1"/>
          </p:nvSpPr>
          <p:spPr bwMode="auto">
            <a:xfrm>
              <a:off x="125" y="96"/>
              <a:ext cx="451" cy="4032"/>
            </a:xfrm>
            <a:custGeom>
              <a:avLst/>
              <a:gdLst/>
              <a:ahLst/>
              <a:cxnLst>
                <a:cxn ang="0">
                  <a:pos x="86" y="3201"/>
                </a:cxn>
                <a:cxn ang="0">
                  <a:pos x="79" y="2730"/>
                </a:cxn>
                <a:cxn ang="0">
                  <a:pos x="64" y="2109"/>
                </a:cxn>
                <a:cxn ang="0">
                  <a:pos x="101" y="1765"/>
                </a:cxn>
                <a:cxn ang="0">
                  <a:pos x="79" y="1137"/>
                </a:cxn>
                <a:cxn ang="0">
                  <a:pos x="34" y="651"/>
                </a:cxn>
                <a:cxn ang="0">
                  <a:pos x="19" y="284"/>
                </a:cxn>
                <a:cxn ang="0">
                  <a:pos x="49" y="45"/>
                </a:cxn>
                <a:cxn ang="0">
                  <a:pos x="123" y="15"/>
                </a:cxn>
                <a:cxn ang="0">
                  <a:pos x="243" y="37"/>
                </a:cxn>
                <a:cxn ang="0">
                  <a:pos x="355" y="15"/>
                </a:cxn>
                <a:cxn ang="0">
                  <a:pos x="512" y="7"/>
                </a:cxn>
                <a:cxn ang="0">
                  <a:pos x="707" y="60"/>
                </a:cxn>
                <a:cxn ang="0">
                  <a:pos x="797" y="142"/>
                </a:cxn>
                <a:cxn ang="0">
                  <a:pos x="789" y="321"/>
                </a:cxn>
                <a:cxn ang="0">
                  <a:pos x="804" y="658"/>
                </a:cxn>
                <a:cxn ang="0">
                  <a:pos x="849" y="1047"/>
                </a:cxn>
                <a:cxn ang="0">
                  <a:pos x="834" y="1586"/>
                </a:cxn>
                <a:cxn ang="0">
                  <a:pos x="812" y="2199"/>
                </a:cxn>
                <a:cxn ang="0">
                  <a:pos x="879" y="2812"/>
                </a:cxn>
                <a:cxn ang="0">
                  <a:pos x="834" y="3329"/>
                </a:cxn>
                <a:cxn ang="0">
                  <a:pos x="842" y="3957"/>
                </a:cxn>
                <a:cxn ang="0">
                  <a:pos x="797" y="4054"/>
                </a:cxn>
                <a:cxn ang="0">
                  <a:pos x="625" y="4084"/>
                </a:cxn>
                <a:cxn ang="0">
                  <a:pos x="430" y="4039"/>
                </a:cxn>
                <a:cxn ang="0">
                  <a:pos x="251" y="4069"/>
                </a:cxn>
                <a:cxn ang="0">
                  <a:pos x="123" y="4114"/>
                </a:cxn>
                <a:cxn ang="0">
                  <a:pos x="19" y="4062"/>
                </a:cxn>
                <a:cxn ang="0">
                  <a:pos x="11" y="3875"/>
                </a:cxn>
                <a:cxn ang="0">
                  <a:pos x="64" y="3598"/>
                </a:cxn>
                <a:cxn ang="0">
                  <a:pos x="86" y="3201"/>
                </a:cxn>
              </a:cxnLst>
              <a:rect l="0" t="0" r="r" b="b"/>
              <a:pathLst>
                <a:path w="883" h="4115">
                  <a:moveTo>
                    <a:pt x="86" y="3201"/>
                  </a:moveTo>
                  <a:cubicBezTo>
                    <a:pt x="89" y="3056"/>
                    <a:pt x="83" y="2912"/>
                    <a:pt x="79" y="2730"/>
                  </a:cubicBezTo>
                  <a:cubicBezTo>
                    <a:pt x="75" y="2548"/>
                    <a:pt x="60" y="2270"/>
                    <a:pt x="64" y="2109"/>
                  </a:cubicBezTo>
                  <a:cubicBezTo>
                    <a:pt x="68" y="1948"/>
                    <a:pt x="99" y="1927"/>
                    <a:pt x="101" y="1765"/>
                  </a:cubicBezTo>
                  <a:cubicBezTo>
                    <a:pt x="103" y="1603"/>
                    <a:pt x="90" y="1323"/>
                    <a:pt x="79" y="1137"/>
                  </a:cubicBezTo>
                  <a:cubicBezTo>
                    <a:pt x="68" y="951"/>
                    <a:pt x="44" y="793"/>
                    <a:pt x="34" y="651"/>
                  </a:cubicBezTo>
                  <a:cubicBezTo>
                    <a:pt x="24" y="509"/>
                    <a:pt x="17" y="385"/>
                    <a:pt x="19" y="284"/>
                  </a:cubicBezTo>
                  <a:cubicBezTo>
                    <a:pt x="21" y="183"/>
                    <a:pt x="32" y="90"/>
                    <a:pt x="49" y="45"/>
                  </a:cubicBezTo>
                  <a:cubicBezTo>
                    <a:pt x="66" y="0"/>
                    <a:pt x="91" y="16"/>
                    <a:pt x="123" y="15"/>
                  </a:cubicBezTo>
                  <a:cubicBezTo>
                    <a:pt x="155" y="14"/>
                    <a:pt x="204" y="37"/>
                    <a:pt x="243" y="37"/>
                  </a:cubicBezTo>
                  <a:cubicBezTo>
                    <a:pt x="282" y="37"/>
                    <a:pt x="310" y="20"/>
                    <a:pt x="355" y="15"/>
                  </a:cubicBezTo>
                  <a:cubicBezTo>
                    <a:pt x="400" y="10"/>
                    <a:pt x="453" y="0"/>
                    <a:pt x="512" y="7"/>
                  </a:cubicBezTo>
                  <a:cubicBezTo>
                    <a:pt x="571" y="14"/>
                    <a:pt x="659" y="37"/>
                    <a:pt x="707" y="60"/>
                  </a:cubicBezTo>
                  <a:cubicBezTo>
                    <a:pt x="755" y="83"/>
                    <a:pt x="783" y="99"/>
                    <a:pt x="797" y="142"/>
                  </a:cubicBezTo>
                  <a:cubicBezTo>
                    <a:pt x="811" y="185"/>
                    <a:pt x="788" y="235"/>
                    <a:pt x="789" y="321"/>
                  </a:cubicBezTo>
                  <a:cubicBezTo>
                    <a:pt x="790" y="407"/>
                    <a:pt x="794" y="537"/>
                    <a:pt x="804" y="658"/>
                  </a:cubicBezTo>
                  <a:cubicBezTo>
                    <a:pt x="814" y="779"/>
                    <a:pt x="844" y="892"/>
                    <a:pt x="849" y="1047"/>
                  </a:cubicBezTo>
                  <a:cubicBezTo>
                    <a:pt x="854" y="1202"/>
                    <a:pt x="840" y="1394"/>
                    <a:pt x="834" y="1586"/>
                  </a:cubicBezTo>
                  <a:cubicBezTo>
                    <a:pt x="828" y="1778"/>
                    <a:pt x="805" y="1995"/>
                    <a:pt x="812" y="2199"/>
                  </a:cubicBezTo>
                  <a:cubicBezTo>
                    <a:pt x="819" y="2403"/>
                    <a:pt x="875" y="2624"/>
                    <a:pt x="879" y="2812"/>
                  </a:cubicBezTo>
                  <a:cubicBezTo>
                    <a:pt x="883" y="3000"/>
                    <a:pt x="840" y="3138"/>
                    <a:pt x="834" y="3329"/>
                  </a:cubicBezTo>
                  <a:cubicBezTo>
                    <a:pt x="828" y="3520"/>
                    <a:pt x="848" y="3836"/>
                    <a:pt x="842" y="3957"/>
                  </a:cubicBezTo>
                  <a:cubicBezTo>
                    <a:pt x="836" y="4078"/>
                    <a:pt x="833" y="4033"/>
                    <a:pt x="797" y="4054"/>
                  </a:cubicBezTo>
                  <a:cubicBezTo>
                    <a:pt x="761" y="4075"/>
                    <a:pt x="686" y="4086"/>
                    <a:pt x="625" y="4084"/>
                  </a:cubicBezTo>
                  <a:cubicBezTo>
                    <a:pt x="564" y="4082"/>
                    <a:pt x="492" y="4041"/>
                    <a:pt x="430" y="4039"/>
                  </a:cubicBezTo>
                  <a:cubicBezTo>
                    <a:pt x="368" y="4037"/>
                    <a:pt x="302" y="4057"/>
                    <a:pt x="251" y="4069"/>
                  </a:cubicBezTo>
                  <a:cubicBezTo>
                    <a:pt x="200" y="4081"/>
                    <a:pt x="162" y="4115"/>
                    <a:pt x="123" y="4114"/>
                  </a:cubicBezTo>
                  <a:cubicBezTo>
                    <a:pt x="84" y="4113"/>
                    <a:pt x="38" y="4102"/>
                    <a:pt x="19" y="4062"/>
                  </a:cubicBezTo>
                  <a:cubicBezTo>
                    <a:pt x="0" y="4022"/>
                    <a:pt x="3" y="3952"/>
                    <a:pt x="11" y="3875"/>
                  </a:cubicBezTo>
                  <a:cubicBezTo>
                    <a:pt x="19" y="3798"/>
                    <a:pt x="51" y="3710"/>
                    <a:pt x="64" y="3598"/>
                  </a:cubicBezTo>
                  <a:cubicBezTo>
                    <a:pt x="77" y="3486"/>
                    <a:pt x="83" y="3346"/>
                    <a:pt x="86" y="3201"/>
                  </a:cubicBez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" name="Freeform 5"/>
            <p:cNvSpPr>
              <a:spLocks/>
            </p:cNvSpPr>
            <p:nvPr userDrawn="1"/>
          </p:nvSpPr>
          <p:spPr bwMode="invGray">
            <a:xfrm>
              <a:off x="384" y="816"/>
              <a:ext cx="96" cy="576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81" y="170"/>
                </a:cxn>
                <a:cxn ang="0">
                  <a:pos x="51" y="362"/>
                </a:cxn>
                <a:cxn ang="0">
                  <a:pos x="74" y="539"/>
                </a:cxn>
                <a:cxn ang="0">
                  <a:pos x="88" y="709"/>
                </a:cxn>
                <a:cxn ang="0">
                  <a:pos x="110" y="842"/>
                </a:cxn>
                <a:cxn ang="0">
                  <a:pos x="81" y="768"/>
                </a:cxn>
                <a:cxn ang="0">
                  <a:pos x="59" y="716"/>
                </a:cxn>
                <a:cxn ang="0">
                  <a:pos x="29" y="598"/>
                </a:cxn>
                <a:cxn ang="0">
                  <a:pos x="0" y="414"/>
                </a:cxn>
                <a:cxn ang="0">
                  <a:pos x="22" y="251"/>
                </a:cxn>
                <a:cxn ang="0">
                  <a:pos x="51" y="81"/>
                </a:cxn>
                <a:cxn ang="0">
                  <a:pos x="92" y="0"/>
                </a:cxn>
              </a:cxnLst>
              <a:rect l="0" t="0" r="r" b="b"/>
              <a:pathLst>
                <a:path w="110" h="842">
                  <a:moveTo>
                    <a:pt x="92" y="0"/>
                  </a:moveTo>
                  <a:lnTo>
                    <a:pt x="81" y="170"/>
                  </a:lnTo>
                  <a:lnTo>
                    <a:pt x="51" y="362"/>
                  </a:lnTo>
                  <a:lnTo>
                    <a:pt x="74" y="539"/>
                  </a:lnTo>
                  <a:lnTo>
                    <a:pt x="88" y="709"/>
                  </a:lnTo>
                  <a:lnTo>
                    <a:pt x="110" y="842"/>
                  </a:lnTo>
                  <a:lnTo>
                    <a:pt x="81" y="768"/>
                  </a:lnTo>
                  <a:lnTo>
                    <a:pt x="59" y="716"/>
                  </a:lnTo>
                  <a:lnTo>
                    <a:pt x="29" y="598"/>
                  </a:lnTo>
                  <a:lnTo>
                    <a:pt x="0" y="414"/>
                  </a:lnTo>
                  <a:lnTo>
                    <a:pt x="22" y="251"/>
                  </a:lnTo>
                  <a:lnTo>
                    <a:pt x="51" y="8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E0A4A893-10FE-45C3-8A94-622A460E3EA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1555" y="3918155"/>
            <a:ext cx="7772400" cy="1143000"/>
          </a:xfrm>
        </p:spPr>
        <p:txBody>
          <a:bodyPr/>
          <a:lstStyle/>
          <a:p>
            <a:r>
              <a:rPr lang="ru-RU" sz="6000" b="1" dirty="0" smtClean="0">
                <a:latin typeface="Segoe Print" pitchFamily="2" charset="0"/>
              </a:rPr>
              <a:t>Классная работа</a:t>
            </a:r>
            <a:endParaRPr lang="ru-RU" sz="6000" b="1" dirty="0">
              <a:latin typeface="Segoe Print" pitchFamily="2" charset="0"/>
            </a:endParaRPr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>
          <a:xfrm>
            <a:off x="1991032" y="390832"/>
            <a:ext cx="6400800" cy="1752600"/>
          </a:xfrm>
        </p:spPr>
        <p:txBody>
          <a:bodyPr/>
          <a:lstStyle/>
          <a:p>
            <a:pPr algn="r"/>
            <a:r>
              <a:rPr lang="ru-RU" sz="4800" dirty="0" smtClean="0"/>
              <a:t>07.10.14.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2890" y="324465"/>
            <a:ext cx="7836310" cy="1199535"/>
          </a:xfrm>
        </p:spPr>
        <p:txBody>
          <a:bodyPr/>
          <a:lstStyle/>
          <a:p>
            <a:pPr algn="ctr"/>
            <a:r>
              <a:rPr lang="ru-RU" sz="5400" b="1" dirty="0" smtClean="0">
                <a:latin typeface="Segoe Print" pitchFamily="2" charset="0"/>
              </a:rPr>
              <a:t>Домашнее задание</a:t>
            </a:r>
            <a:endParaRPr lang="ru-RU" sz="5400" b="1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П. 45, 46 изучить</a:t>
            </a:r>
          </a:p>
          <a:p>
            <a:r>
              <a:rPr lang="ru-RU" sz="4400" b="1" dirty="0" smtClean="0"/>
              <a:t>№</a:t>
            </a:r>
            <a:r>
              <a:rPr lang="ru-RU" sz="4400" b="1" dirty="0" smtClean="0">
                <a:solidFill>
                  <a:srgbClr val="FF0000"/>
                </a:solidFill>
              </a:rPr>
              <a:t>401</a:t>
            </a:r>
            <a:r>
              <a:rPr lang="ru-RU" sz="4400" b="1" dirty="0" smtClean="0"/>
              <a:t>(а),</a:t>
            </a:r>
          </a:p>
          <a:p>
            <a:r>
              <a:rPr lang="ru-RU" sz="4400" b="1" dirty="0" smtClean="0"/>
              <a:t>№ </a:t>
            </a:r>
            <a:r>
              <a:rPr lang="ru-RU" sz="4400" b="1" dirty="0" smtClean="0">
                <a:solidFill>
                  <a:srgbClr val="FF0000"/>
                </a:solidFill>
              </a:rPr>
              <a:t>403</a:t>
            </a:r>
            <a:r>
              <a:rPr lang="ru-RU" sz="4400" b="1" dirty="0" smtClean="0"/>
              <a:t>,</a:t>
            </a:r>
          </a:p>
          <a:p>
            <a:r>
              <a:rPr lang="ru-RU" sz="4400" b="1" dirty="0" smtClean="0"/>
              <a:t>№ </a:t>
            </a:r>
            <a:r>
              <a:rPr lang="ru-RU" sz="4400" b="1" dirty="0" smtClean="0">
                <a:solidFill>
                  <a:srgbClr val="FF0000"/>
                </a:solidFill>
              </a:rPr>
              <a:t>405 </a:t>
            </a:r>
            <a:r>
              <a:rPr lang="ru-RU" sz="4400" b="1" dirty="0" smtClean="0"/>
              <a:t>(б),</a:t>
            </a:r>
          </a:p>
          <a:p>
            <a:r>
              <a:rPr lang="ru-RU" sz="4400" b="1" dirty="0" smtClean="0"/>
              <a:t>№ </a:t>
            </a:r>
            <a:r>
              <a:rPr lang="ru-RU" sz="4400" b="1" dirty="0" smtClean="0">
                <a:solidFill>
                  <a:srgbClr val="FF0000"/>
                </a:solidFill>
              </a:rPr>
              <a:t>408</a:t>
            </a:r>
            <a:r>
              <a:rPr lang="ru-RU" sz="4400" b="1" dirty="0" smtClean="0"/>
              <a:t> (а)</a:t>
            </a:r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6916" y="4395020"/>
            <a:ext cx="7765026" cy="1329813"/>
          </a:xfrm>
        </p:spPr>
        <p:txBody>
          <a:bodyPr/>
          <a:lstStyle/>
          <a:p>
            <a:r>
              <a:rPr lang="ru-RU" sz="7200" b="1" dirty="0">
                <a:latin typeface="Segoe Print" pitchFamily="2" charset="0"/>
              </a:rPr>
              <a:t>Прямоугольник, ромб, квадрат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8" name="Line 48"/>
          <p:cNvSpPr>
            <a:spLocks noChangeShapeType="1"/>
          </p:cNvSpPr>
          <p:nvPr/>
        </p:nvSpPr>
        <p:spPr bwMode="auto">
          <a:xfrm flipV="1">
            <a:off x="1146175" y="3294063"/>
            <a:ext cx="3657600" cy="220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1176338" y="3279775"/>
            <a:ext cx="3613150" cy="220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63013"/>
            <a:ext cx="8839200" cy="1143000"/>
          </a:xfrm>
        </p:spPr>
        <p:txBody>
          <a:bodyPr/>
          <a:lstStyle/>
          <a:p>
            <a:pPr algn="ctr"/>
            <a:r>
              <a:rPr lang="ru-RU" sz="4000" b="1" dirty="0">
                <a:latin typeface="Segoe Print" pitchFamily="2" charset="0"/>
              </a:rPr>
              <a:t>Определение прямоугольника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74725" y="1770063"/>
            <a:ext cx="78743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/>
              <a:t>Прямоугольником называется параллелограмм, </a:t>
            </a:r>
          </a:p>
          <a:p>
            <a:r>
              <a:rPr lang="ru-RU" sz="2400" b="1"/>
              <a:t>у которого все углы прямые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700588" y="5567363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  <a:endParaRPr lang="ru-RU" sz="20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58850" y="551338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039813" y="2868613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756150" y="29305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224463" y="3678238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Прямоугольник</a:t>
            </a:r>
            <a:r>
              <a:rPr lang="en-US" sz="2000"/>
              <a:t> </a:t>
            </a:r>
            <a:r>
              <a:rPr lang="ru-RU" sz="2000"/>
              <a:t> – </a:t>
            </a:r>
          </a:p>
          <a:p>
            <a:r>
              <a:rPr lang="ru-RU" sz="2000"/>
              <a:t>выпуклый четырехугольник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1155700" y="3281363"/>
            <a:ext cx="3644900" cy="22177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1182688" y="5216525"/>
            <a:ext cx="215900" cy="269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4587875" y="5235575"/>
            <a:ext cx="215900" cy="269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4567238" y="3275013"/>
            <a:ext cx="215900" cy="269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1169988" y="3294063"/>
            <a:ext cx="215900" cy="269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80" name="Group 40"/>
          <p:cNvGrpSpPr>
            <a:grpSpLocks/>
          </p:cNvGrpSpPr>
          <p:nvPr/>
        </p:nvGrpSpPr>
        <p:grpSpPr bwMode="auto">
          <a:xfrm>
            <a:off x="5721350" y="3009900"/>
            <a:ext cx="2886075" cy="430213"/>
            <a:chOff x="3604" y="1896"/>
            <a:chExt cx="1818" cy="271"/>
          </a:xfrm>
        </p:grpSpPr>
        <p:grpSp>
          <p:nvGrpSpPr>
            <p:cNvPr id="10262" name="Group 22"/>
            <p:cNvGrpSpPr>
              <a:grpSpLocks/>
            </p:cNvGrpSpPr>
            <p:nvPr/>
          </p:nvGrpSpPr>
          <p:grpSpPr bwMode="auto">
            <a:xfrm>
              <a:off x="3604" y="1987"/>
              <a:ext cx="87" cy="117"/>
              <a:chOff x="4044" y="3612"/>
              <a:chExt cx="87" cy="117"/>
            </a:xfrm>
          </p:grpSpPr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H="1">
                <a:off x="4047" y="3612"/>
                <a:ext cx="45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4044" y="3729"/>
                <a:ext cx="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3633" y="1917"/>
              <a:ext cx="17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A =   B</a:t>
              </a:r>
              <a:r>
                <a:rPr lang="ru-RU" sz="2000"/>
                <a:t> =   С =   </a:t>
              </a:r>
              <a:r>
                <a:rPr lang="en-US" sz="2000"/>
                <a:t>D = 90 </a:t>
              </a:r>
              <a:endParaRPr lang="ru-RU" sz="2000"/>
            </a:p>
          </p:txBody>
        </p:sp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991" y="1981"/>
              <a:ext cx="87" cy="117"/>
              <a:chOff x="4044" y="3612"/>
              <a:chExt cx="87" cy="117"/>
            </a:xfrm>
          </p:grpSpPr>
          <p:sp>
            <p:nvSpPr>
              <p:cNvPr id="10267" name="Line 27"/>
              <p:cNvSpPr>
                <a:spLocks noChangeShapeType="1"/>
              </p:cNvSpPr>
              <p:nvPr/>
            </p:nvSpPr>
            <p:spPr bwMode="auto">
              <a:xfrm flipH="1">
                <a:off x="4047" y="3612"/>
                <a:ext cx="45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8" name="Line 28"/>
              <p:cNvSpPr>
                <a:spLocks noChangeShapeType="1"/>
              </p:cNvSpPr>
              <p:nvPr/>
            </p:nvSpPr>
            <p:spPr bwMode="auto">
              <a:xfrm>
                <a:off x="4044" y="3729"/>
                <a:ext cx="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73" name="Group 33"/>
            <p:cNvGrpSpPr>
              <a:grpSpLocks/>
            </p:cNvGrpSpPr>
            <p:nvPr/>
          </p:nvGrpSpPr>
          <p:grpSpPr bwMode="auto">
            <a:xfrm>
              <a:off x="4361" y="1985"/>
              <a:ext cx="87" cy="117"/>
              <a:chOff x="4044" y="3612"/>
              <a:chExt cx="87" cy="117"/>
            </a:xfrm>
          </p:grpSpPr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H="1">
                <a:off x="4047" y="3612"/>
                <a:ext cx="45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44" y="3729"/>
                <a:ext cx="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/>
          </p:nvGrpSpPr>
          <p:grpSpPr bwMode="auto">
            <a:xfrm>
              <a:off x="4731" y="1981"/>
              <a:ext cx="87" cy="117"/>
              <a:chOff x="4044" y="3612"/>
              <a:chExt cx="87" cy="117"/>
            </a:xfrm>
          </p:grpSpPr>
          <p:sp>
            <p:nvSpPr>
              <p:cNvPr id="10277" name="Line 37"/>
              <p:cNvSpPr>
                <a:spLocks noChangeShapeType="1"/>
              </p:cNvSpPr>
              <p:nvPr/>
            </p:nvSpPr>
            <p:spPr bwMode="auto">
              <a:xfrm flipH="1">
                <a:off x="4047" y="3612"/>
                <a:ext cx="45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8" name="Line 38"/>
              <p:cNvSpPr>
                <a:spLocks noChangeShapeType="1"/>
              </p:cNvSpPr>
              <p:nvPr/>
            </p:nvSpPr>
            <p:spPr bwMode="auto">
              <a:xfrm>
                <a:off x="4044" y="3729"/>
                <a:ext cx="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79" name="Text Box 39"/>
            <p:cNvSpPr txBox="1">
              <a:spLocks noChangeArrowheads="1"/>
            </p:cNvSpPr>
            <p:nvPr/>
          </p:nvSpPr>
          <p:spPr bwMode="auto">
            <a:xfrm>
              <a:off x="5246" y="1896"/>
              <a:ext cx="1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/>
                <a:t>0</a:t>
              </a:r>
              <a:endParaRPr lang="ru-RU" sz="1000"/>
            </a:p>
          </p:txBody>
        </p:sp>
      </p:grp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5232400" y="4572000"/>
            <a:ext cx="3487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Прямоугольник</a:t>
            </a:r>
            <a:r>
              <a:rPr lang="en-US" sz="2000"/>
              <a:t> </a:t>
            </a:r>
            <a:r>
              <a:rPr lang="ru-RU" sz="2000"/>
              <a:t> обладает </a:t>
            </a:r>
          </a:p>
          <a:p>
            <a:r>
              <a:rPr lang="ru-RU" sz="2000"/>
              <a:t>всеми свойствами </a:t>
            </a:r>
          </a:p>
          <a:p>
            <a:r>
              <a:rPr lang="ru-RU" sz="2000"/>
              <a:t>параллелограмма: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1838325" y="5745163"/>
            <a:ext cx="137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АВ = С</a:t>
            </a:r>
            <a:r>
              <a:rPr lang="en-US" sz="2000"/>
              <a:t>D,  </a:t>
            </a:r>
            <a:endParaRPr lang="ru-RU" sz="2000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 flipH="1" flipV="1">
            <a:off x="1155700" y="3263900"/>
            <a:ext cx="0" cy="22415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4800600" y="3263900"/>
            <a:ext cx="0" cy="2235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 flipV="1">
            <a:off x="1143000" y="3276600"/>
            <a:ext cx="3657600" cy="127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 flipH="1" flipV="1">
            <a:off x="1149350" y="5499100"/>
            <a:ext cx="365125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3154363" y="5738813"/>
            <a:ext cx="1147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BC = AD</a:t>
            </a:r>
            <a:endParaRPr lang="ru-RU" sz="2000"/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2792413" y="4427538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</a:t>
            </a:r>
            <a:endParaRPr lang="ru-RU" sz="2000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2166938" y="4789488"/>
            <a:ext cx="82550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3871913" y="3765550"/>
            <a:ext cx="82550" cy="15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297" name="Group 57"/>
          <p:cNvGrpSpPr>
            <a:grpSpLocks/>
          </p:cNvGrpSpPr>
          <p:nvPr/>
        </p:nvGrpSpPr>
        <p:grpSpPr bwMode="auto">
          <a:xfrm>
            <a:off x="2058988" y="3770313"/>
            <a:ext cx="155575" cy="184150"/>
            <a:chOff x="1276" y="2369"/>
            <a:chExt cx="98" cy="116"/>
          </a:xfrm>
        </p:grpSpPr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 flipH="1">
              <a:off x="1276" y="2369"/>
              <a:ext cx="56" cy="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 flipH="1">
              <a:off x="1318" y="2393"/>
              <a:ext cx="56" cy="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99" name="Group 59"/>
          <p:cNvGrpSpPr>
            <a:grpSpLocks/>
          </p:cNvGrpSpPr>
          <p:nvPr/>
        </p:nvGrpSpPr>
        <p:grpSpPr bwMode="auto">
          <a:xfrm>
            <a:off x="3683000" y="4770438"/>
            <a:ext cx="150813" cy="179387"/>
            <a:chOff x="2320" y="3005"/>
            <a:chExt cx="95" cy="113"/>
          </a:xfrm>
        </p:grpSpPr>
        <p:sp>
          <p:nvSpPr>
            <p:cNvPr id="10295" name="Line 55"/>
            <p:cNvSpPr>
              <a:spLocks noChangeShapeType="1"/>
            </p:cNvSpPr>
            <p:nvPr/>
          </p:nvSpPr>
          <p:spPr bwMode="auto">
            <a:xfrm flipH="1">
              <a:off x="2320" y="3005"/>
              <a:ext cx="56" cy="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 flipH="1">
              <a:off x="2359" y="3026"/>
              <a:ext cx="56" cy="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1889125" y="6202363"/>
            <a:ext cx="1385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  <a:r>
              <a:rPr lang="en-US" sz="2000"/>
              <a:t>0</a:t>
            </a:r>
            <a:r>
              <a:rPr lang="ru-RU" sz="2000"/>
              <a:t> = </a:t>
            </a:r>
            <a:r>
              <a:rPr lang="en-US" sz="2000"/>
              <a:t>O</a:t>
            </a:r>
            <a:r>
              <a:rPr lang="ru-RU" sz="2000"/>
              <a:t>С</a:t>
            </a:r>
            <a:r>
              <a:rPr lang="en-US" sz="2000"/>
              <a:t>,  </a:t>
            </a:r>
            <a:endParaRPr lang="ru-RU" sz="2000"/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3205163" y="6196013"/>
            <a:ext cx="1216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BO = OD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500"/>
                            </p:stCondLst>
                            <p:childTnLst>
                              <p:par>
                                <p:cTn id="1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 animBg="1"/>
      <p:bldP spid="10289" grpId="0" animBg="1"/>
      <p:bldP spid="10245" grpId="0"/>
      <p:bldP spid="10247" grpId="0"/>
      <p:bldP spid="10248" grpId="0"/>
      <p:bldP spid="10249" grpId="0"/>
      <p:bldP spid="10250" grpId="0"/>
      <p:bldP spid="10258" grpId="0"/>
      <p:bldP spid="10260" grpId="0" animBg="1"/>
      <p:bldP spid="10269" grpId="0" animBg="1"/>
      <p:bldP spid="10269" grpId="1" animBg="1"/>
      <p:bldP spid="10270" grpId="0" animBg="1"/>
      <p:bldP spid="10270" grpId="1" animBg="1"/>
      <p:bldP spid="10271" grpId="0" animBg="1"/>
      <p:bldP spid="10271" grpId="1" animBg="1"/>
      <p:bldP spid="10272" grpId="0" animBg="1"/>
      <p:bldP spid="10272" grpId="1" animBg="1"/>
      <p:bldP spid="10281" grpId="0"/>
      <p:bldP spid="10282" grpId="0"/>
      <p:bldP spid="10283" grpId="0" animBg="1"/>
      <p:bldP spid="10283" grpId="1" animBg="1"/>
      <p:bldP spid="10284" grpId="0" animBg="1"/>
      <p:bldP spid="10284" grpId="1" animBg="1"/>
      <p:bldP spid="10285" grpId="0" animBg="1"/>
      <p:bldP spid="10285" grpId="1" animBg="1"/>
      <p:bldP spid="10286" grpId="0" animBg="1"/>
      <p:bldP spid="10286" grpId="1" animBg="1"/>
      <p:bldP spid="10287" grpId="0"/>
      <p:bldP spid="10290" grpId="0"/>
      <p:bldP spid="10291" grpId="0" animBg="1"/>
      <p:bldP spid="10292" grpId="0" animBg="1"/>
      <p:bldP spid="10300" grpId="0"/>
      <p:bldP spid="103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1181100" y="3314700"/>
            <a:ext cx="3619500" cy="2184400"/>
          </a:xfrm>
          <a:prstGeom prst="rtTriangle">
            <a:avLst/>
          </a:prstGeom>
          <a:solidFill>
            <a:schemeClr val="hlink">
              <a:alpha val="50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176338" y="3279775"/>
            <a:ext cx="3613150" cy="220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63677" y="307258"/>
            <a:ext cx="9306233" cy="1143000"/>
          </a:xfrm>
        </p:spPr>
        <p:txBody>
          <a:bodyPr/>
          <a:lstStyle/>
          <a:p>
            <a:r>
              <a:rPr lang="ru-RU" sz="3600" b="1" dirty="0">
                <a:latin typeface="Segoe Print" pitchFamily="2" charset="0"/>
              </a:rPr>
              <a:t>Особое свойство  прямоугольника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74725" y="1770063"/>
            <a:ext cx="74466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/>
              <a:t>Диагонали прямоугольника равны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700588" y="5567363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  <a:endParaRPr lang="ru-RU" sz="200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58850" y="551338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039813" y="2868613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756150" y="29305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155700" y="3281363"/>
            <a:ext cx="3644900" cy="22177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5243513" y="3670300"/>
            <a:ext cx="370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(АВ = С</a:t>
            </a:r>
            <a:r>
              <a:rPr lang="en-US" sz="2000"/>
              <a:t>D,  AD - </a:t>
            </a:r>
            <a:r>
              <a:rPr lang="ru-RU" sz="2000"/>
              <a:t>общий</a:t>
            </a:r>
            <a:r>
              <a:rPr lang="en-US" sz="2000"/>
              <a:t> </a:t>
            </a:r>
            <a:r>
              <a:rPr lang="ru-RU" sz="2000"/>
              <a:t>катет)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6188075" y="4722813"/>
            <a:ext cx="1147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  <a:r>
              <a:rPr lang="en-US" sz="2000"/>
              <a:t>C = </a:t>
            </a:r>
            <a:r>
              <a:rPr lang="ru-RU" sz="2000"/>
              <a:t>В</a:t>
            </a:r>
            <a:r>
              <a:rPr lang="en-US" sz="2000"/>
              <a:t>D</a:t>
            </a:r>
            <a:endParaRPr lang="ru-RU" sz="2000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>
            <a:off x="1062038" y="4356100"/>
            <a:ext cx="18256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flipV="1">
            <a:off x="4706938" y="4356100"/>
            <a:ext cx="17462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9509" name="Group 53"/>
          <p:cNvGrpSpPr>
            <a:grpSpLocks/>
          </p:cNvGrpSpPr>
          <p:nvPr/>
        </p:nvGrpSpPr>
        <p:grpSpPr bwMode="auto">
          <a:xfrm>
            <a:off x="5835650" y="3216275"/>
            <a:ext cx="1811338" cy="396875"/>
            <a:chOff x="3468" y="1303"/>
            <a:chExt cx="1141" cy="250"/>
          </a:xfrm>
        </p:grpSpPr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510" y="1303"/>
              <a:ext cx="10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ACD</a:t>
              </a:r>
              <a:r>
                <a:rPr lang="ru-RU" sz="2000"/>
                <a:t> =   </a:t>
              </a:r>
              <a:r>
                <a:rPr lang="en-US" sz="2000"/>
                <a:t>DBA </a:t>
              </a:r>
              <a:endParaRPr lang="ru-RU" sz="2000"/>
            </a:p>
          </p:txBody>
        </p:sp>
        <p:sp>
          <p:nvSpPr>
            <p:cNvPr id="19507" name="AutoShape 51"/>
            <p:cNvSpPr>
              <a:spLocks noChangeArrowheads="1"/>
            </p:cNvSpPr>
            <p:nvPr/>
          </p:nvSpPr>
          <p:spPr bwMode="auto">
            <a:xfrm>
              <a:off x="3468" y="1403"/>
              <a:ext cx="82" cy="8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08" name="AutoShape 52"/>
            <p:cNvSpPr>
              <a:spLocks noChangeArrowheads="1"/>
            </p:cNvSpPr>
            <p:nvPr/>
          </p:nvSpPr>
          <p:spPr bwMode="auto">
            <a:xfrm>
              <a:off x="4068" y="1400"/>
              <a:ext cx="82" cy="8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510" name="AutoShape 54"/>
          <p:cNvSpPr>
            <a:spLocks noChangeArrowheads="1"/>
          </p:cNvSpPr>
          <p:nvPr/>
        </p:nvSpPr>
        <p:spPr bwMode="auto">
          <a:xfrm>
            <a:off x="6659563" y="4092575"/>
            <a:ext cx="282575" cy="358775"/>
          </a:xfrm>
          <a:prstGeom prst="downArrow">
            <a:avLst>
              <a:gd name="adj1" fmla="val 50000"/>
              <a:gd name="adj2" fmla="val 31742"/>
            </a:avLst>
          </a:prstGeom>
          <a:solidFill>
            <a:srgbClr val="FFBA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 flipH="1">
            <a:off x="1139825" y="3289300"/>
            <a:ext cx="3644900" cy="2184400"/>
          </a:xfrm>
          <a:prstGeom prst="rtTriangle">
            <a:avLst/>
          </a:prstGeom>
          <a:solidFill>
            <a:schemeClr val="accent2">
              <a:alpha val="4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Line 2"/>
          <p:cNvSpPr>
            <a:spLocks noChangeShapeType="1"/>
          </p:cNvSpPr>
          <p:nvPr/>
        </p:nvSpPr>
        <p:spPr bwMode="auto">
          <a:xfrm flipV="1">
            <a:off x="1146175" y="3294063"/>
            <a:ext cx="3657600" cy="220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2792413" y="39497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5" grpId="0" animBg="1"/>
      <p:bldP spid="19461" grpId="0"/>
      <p:bldP spid="19488" grpId="0"/>
      <p:bldP spid="19493" grpId="0"/>
      <p:bldP spid="19495" grpId="0" animBg="1"/>
      <p:bldP spid="19496" grpId="0" animBg="1"/>
      <p:bldP spid="19510" grpId="0" animBg="1"/>
      <p:bldP spid="195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Segoe Print" pitchFamily="2" charset="0"/>
              </a:rPr>
              <a:t>Ромб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460625" y="3338513"/>
            <a:ext cx="0" cy="277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1538288" y="3355975"/>
            <a:ext cx="1854200" cy="2768600"/>
          </a:xfrm>
          <a:custGeom>
            <a:avLst/>
            <a:gdLst/>
            <a:ahLst/>
            <a:cxnLst>
              <a:cxn ang="0">
                <a:pos x="0" y="884"/>
              </a:cxn>
              <a:cxn ang="0">
                <a:pos x="584" y="0"/>
              </a:cxn>
              <a:cxn ang="0">
                <a:pos x="1168" y="880"/>
              </a:cxn>
              <a:cxn ang="0">
                <a:pos x="584" y="1744"/>
              </a:cxn>
              <a:cxn ang="0">
                <a:pos x="0" y="884"/>
              </a:cxn>
            </a:cxnLst>
            <a:rect l="0" t="0" r="r" b="b"/>
            <a:pathLst>
              <a:path w="1168" h="1744">
                <a:moveTo>
                  <a:pt x="0" y="884"/>
                </a:moveTo>
                <a:lnTo>
                  <a:pt x="584" y="0"/>
                </a:lnTo>
                <a:lnTo>
                  <a:pt x="1168" y="880"/>
                </a:lnTo>
                <a:lnTo>
                  <a:pt x="584" y="1744"/>
                </a:lnTo>
                <a:lnTo>
                  <a:pt x="0" y="884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262188" y="6205538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  <a:endParaRPr lang="ru-RU" sz="200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33475" y="459898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303463" y="2970213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421063" y="4614863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444750" y="4370388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</a:t>
            </a:r>
            <a:endParaRPr lang="ru-RU" sz="200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974725" y="1770063"/>
            <a:ext cx="79559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/>
              <a:t>Ромбом называется параллелограмм, </a:t>
            </a:r>
            <a:endParaRPr lang="ru-RU" sz="2400" b="1" dirty="0" smtClean="0"/>
          </a:p>
          <a:p>
            <a:r>
              <a:rPr lang="ru-RU" sz="2400" b="1" dirty="0" smtClean="0"/>
              <a:t>у </a:t>
            </a:r>
            <a:r>
              <a:rPr lang="ru-RU" sz="2400" b="1" dirty="0"/>
              <a:t>которого все стороны </a:t>
            </a:r>
            <a:r>
              <a:rPr lang="ru-RU" sz="2400" b="1" dirty="0" smtClean="0"/>
              <a:t>равны</a:t>
            </a:r>
            <a:endParaRPr lang="ru-RU" sz="2400" b="1" dirty="0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459480" y="2667000"/>
            <a:ext cx="5364480" cy="70788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/>
              <a:t>Ромб</a:t>
            </a:r>
            <a:r>
              <a:rPr lang="en-US" sz="2000" b="1" dirty="0"/>
              <a:t> </a:t>
            </a:r>
            <a:r>
              <a:rPr lang="ru-RU" sz="2000" b="1" dirty="0"/>
              <a:t> обладает всеми свойствами </a:t>
            </a:r>
          </a:p>
          <a:p>
            <a:r>
              <a:rPr lang="ru-RU" sz="2000" b="1" dirty="0"/>
              <a:t>параллелограмма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437380" y="3418205"/>
            <a:ext cx="31918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u="sng" dirty="0"/>
              <a:t>Особое свойство ромба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783013" y="3930650"/>
            <a:ext cx="5384807" cy="64633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Диагонали ромба взаимно перпендикулярны</a:t>
            </a:r>
          </a:p>
          <a:p>
            <a:r>
              <a:rPr lang="ru-RU" b="1" dirty="0"/>
              <a:t>и делят его углы пополам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856038" y="4714875"/>
            <a:ext cx="2500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 треугольнике АВ</a:t>
            </a:r>
            <a:r>
              <a:rPr lang="en-US"/>
              <a:t>D:</a:t>
            </a:r>
            <a:endParaRPr lang="ru-RU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175125" y="504825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АВ = А</a:t>
            </a:r>
            <a:r>
              <a:rPr lang="en-US"/>
              <a:t>D,</a:t>
            </a:r>
            <a:endParaRPr lang="ru-RU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402263" y="505460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</a:t>
            </a:r>
            <a:r>
              <a:rPr lang="en-US"/>
              <a:t>O</a:t>
            </a:r>
            <a:r>
              <a:rPr lang="ru-RU"/>
              <a:t> = </a:t>
            </a:r>
            <a:r>
              <a:rPr lang="en-US"/>
              <a:t>OD</a:t>
            </a:r>
            <a:endParaRPr lang="ru-RU"/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5178425" y="5370513"/>
            <a:ext cx="282575" cy="358775"/>
          </a:xfrm>
          <a:prstGeom prst="downArrow">
            <a:avLst>
              <a:gd name="adj1" fmla="val 50000"/>
              <a:gd name="adj2" fmla="val 31742"/>
            </a:avLst>
          </a:prstGeom>
          <a:solidFill>
            <a:srgbClr val="FFBA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871913" y="5627688"/>
            <a:ext cx="409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AO</a:t>
            </a:r>
            <a:r>
              <a:rPr lang="ru-RU"/>
              <a:t> – медиана, высота, биссектриса</a:t>
            </a:r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5184775" y="5929313"/>
            <a:ext cx="282575" cy="358775"/>
          </a:xfrm>
          <a:prstGeom prst="downArrow">
            <a:avLst>
              <a:gd name="adj1" fmla="val 50000"/>
              <a:gd name="adj2" fmla="val 31742"/>
            </a:avLst>
          </a:prstGeom>
          <a:solidFill>
            <a:srgbClr val="FFBA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 rot="16200000">
            <a:off x="659606" y="4304507"/>
            <a:ext cx="2670175" cy="88423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539875" y="4760913"/>
            <a:ext cx="185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1916113" y="4035425"/>
            <a:ext cx="106362" cy="93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V="1">
            <a:off x="1944688" y="5400675"/>
            <a:ext cx="100012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0509" name="Group 29"/>
          <p:cNvGrpSpPr>
            <a:grpSpLocks/>
          </p:cNvGrpSpPr>
          <p:nvPr/>
        </p:nvGrpSpPr>
        <p:grpSpPr bwMode="auto">
          <a:xfrm>
            <a:off x="2389188" y="4152900"/>
            <a:ext cx="131762" cy="73025"/>
            <a:chOff x="669" y="2744"/>
            <a:chExt cx="115" cy="46"/>
          </a:xfrm>
        </p:grpSpPr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669" y="2744"/>
              <a:ext cx="115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669" y="2788"/>
              <a:ext cx="115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12" name="Group 32"/>
          <p:cNvGrpSpPr>
            <a:grpSpLocks/>
          </p:cNvGrpSpPr>
          <p:nvPr/>
        </p:nvGrpSpPr>
        <p:grpSpPr bwMode="auto">
          <a:xfrm>
            <a:off x="2395538" y="5314950"/>
            <a:ext cx="131762" cy="73025"/>
            <a:chOff x="669" y="2744"/>
            <a:chExt cx="115" cy="46"/>
          </a:xfrm>
        </p:grpSpPr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669" y="2744"/>
              <a:ext cx="115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669" y="2788"/>
              <a:ext cx="115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33" name="Group 53"/>
          <p:cNvGrpSpPr>
            <a:grpSpLocks/>
          </p:cNvGrpSpPr>
          <p:nvPr/>
        </p:nvGrpSpPr>
        <p:grpSpPr bwMode="auto">
          <a:xfrm>
            <a:off x="4168775" y="6259513"/>
            <a:ext cx="2784475" cy="366712"/>
            <a:chOff x="2626" y="3943"/>
            <a:chExt cx="1754" cy="231"/>
          </a:xfrm>
        </p:grpSpPr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2626" y="3943"/>
              <a:ext cx="17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АС  </a:t>
              </a:r>
              <a:r>
                <a:rPr lang="en-US"/>
                <a:t> </a:t>
              </a:r>
              <a:r>
                <a:rPr lang="ru-RU"/>
                <a:t>В</a:t>
              </a:r>
              <a:r>
                <a:rPr lang="en-US"/>
                <a:t>D,     </a:t>
              </a:r>
              <a:r>
                <a:rPr lang="ru-RU"/>
                <a:t>ВАС = </a:t>
              </a:r>
              <a:r>
                <a:rPr lang="en-US"/>
                <a:t>   DAC</a:t>
              </a:r>
              <a:endParaRPr lang="ru-RU"/>
            </a:p>
          </p:txBody>
        </p:sp>
        <p:grpSp>
          <p:nvGrpSpPr>
            <p:cNvPr id="20523" name="Group 43"/>
            <p:cNvGrpSpPr>
              <a:grpSpLocks/>
            </p:cNvGrpSpPr>
            <p:nvPr/>
          </p:nvGrpSpPr>
          <p:grpSpPr bwMode="auto">
            <a:xfrm>
              <a:off x="3924" y="3990"/>
              <a:ext cx="87" cy="117"/>
              <a:chOff x="4044" y="3612"/>
              <a:chExt cx="87" cy="117"/>
            </a:xfrm>
          </p:grpSpPr>
          <p:sp>
            <p:nvSpPr>
              <p:cNvPr id="20524" name="Line 44"/>
              <p:cNvSpPr>
                <a:spLocks noChangeShapeType="1"/>
              </p:cNvSpPr>
              <p:nvPr/>
            </p:nvSpPr>
            <p:spPr bwMode="auto">
              <a:xfrm flipH="1">
                <a:off x="4047" y="3612"/>
                <a:ext cx="45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5" name="Line 45"/>
              <p:cNvSpPr>
                <a:spLocks noChangeShapeType="1"/>
              </p:cNvSpPr>
              <p:nvPr/>
            </p:nvSpPr>
            <p:spPr bwMode="auto">
              <a:xfrm>
                <a:off x="4044" y="3729"/>
                <a:ext cx="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26" name="Group 46"/>
            <p:cNvGrpSpPr>
              <a:grpSpLocks/>
            </p:cNvGrpSpPr>
            <p:nvPr/>
          </p:nvGrpSpPr>
          <p:grpSpPr bwMode="auto">
            <a:xfrm>
              <a:off x="3359" y="3990"/>
              <a:ext cx="87" cy="117"/>
              <a:chOff x="4044" y="3612"/>
              <a:chExt cx="87" cy="117"/>
            </a:xfrm>
          </p:grpSpPr>
          <p:sp>
            <p:nvSpPr>
              <p:cNvPr id="20527" name="Line 47"/>
              <p:cNvSpPr>
                <a:spLocks noChangeShapeType="1"/>
              </p:cNvSpPr>
              <p:nvPr/>
            </p:nvSpPr>
            <p:spPr bwMode="auto">
              <a:xfrm flipH="1">
                <a:off x="4047" y="3612"/>
                <a:ext cx="45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8" name="Line 48"/>
              <p:cNvSpPr>
                <a:spLocks noChangeShapeType="1"/>
              </p:cNvSpPr>
              <p:nvPr/>
            </p:nvSpPr>
            <p:spPr bwMode="auto">
              <a:xfrm>
                <a:off x="4044" y="3729"/>
                <a:ext cx="8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32" name="Group 52"/>
            <p:cNvGrpSpPr>
              <a:grpSpLocks/>
            </p:cNvGrpSpPr>
            <p:nvPr/>
          </p:nvGrpSpPr>
          <p:grpSpPr bwMode="auto">
            <a:xfrm>
              <a:off x="2904" y="4005"/>
              <a:ext cx="78" cy="99"/>
              <a:chOff x="2904" y="4005"/>
              <a:chExt cx="69" cy="99"/>
            </a:xfrm>
          </p:grpSpPr>
          <p:sp>
            <p:nvSpPr>
              <p:cNvPr id="20530" name="Line 50"/>
              <p:cNvSpPr>
                <a:spLocks noChangeShapeType="1"/>
              </p:cNvSpPr>
              <p:nvPr/>
            </p:nvSpPr>
            <p:spPr bwMode="auto">
              <a:xfrm>
                <a:off x="2940" y="4005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1" name="Line 51"/>
              <p:cNvSpPr>
                <a:spLocks noChangeShapeType="1"/>
              </p:cNvSpPr>
              <p:nvPr/>
            </p:nvSpPr>
            <p:spPr bwMode="auto">
              <a:xfrm flipV="1">
                <a:off x="2904" y="41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2319338" y="4572000"/>
            <a:ext cx="133350" cy="1857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8" name="Arc 58"/>
          <p:cNvSpPr>
            <a:spLocks/>
          </p:cNvSpPr>
          <p:nvPr/>
        </p:nvSpPr>
        <p:spPr bwMode="auto">
          <a:xfrm>
            <a:off x="1566863" y="4500563"/>
            <a:ext cx="252412" cy="238125"/>
          </a:xfrm>
          <a:custGeom>
            <a:avLst/>
            <a:gdLst>
              <a:gd name="G0" fmla="+- 0 0 0"/>
              <a:gd name="G1" fmla="+- 17111 0 0"/>
              <a:gd name="G2" fmla="+- 21600 0 0"/>
              <a:gd name="T0" fmla="*/ 13183 w 21600"/>
              <a:gd name="T1" fmla="*/ 0 h 17111"/>
              <a:gd name="T2" fmla="*/ 21600 w 21600"/>
              <a:gd name="T3" fmla="*/ 17111 h 17111"/>
              <a:gd name="T4" fmla="*/ 0 w 21600"/>
              <a:gd name="T5" fmla="*/ 17111 h 17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111" fill="none" extrusionOk="0">
                <a:moveTo>
                  <a:pt x="13182" y="0"/>
                </a:moveTo>
                <a:cubicBezTo>
                  <a:pt x="18490" y="4089"/>
                  <a:pt x="21600" y="10410"/>
                  <a:pt x="21600" y="17111"/>
                </a:cubicBezTo>
              </a:path>
              <a:path w="21600" h="17111" stroke="0" extrusionOk="0">
                <a:moveTo>
                  <a:pt x="13182" y="0"/>
                </a:moveTo>
                <a:cubicBezTo>
                  <a:pt x="18490" y="4089"/>
                  <a:pt x="21600" y="10410"/>
                  <a:pt x="21600" y="17111"/>
                </a:cubicBezTo>
                <a:lnTo>
                  <a:pt x="0" y="17111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rgbClr val="FBE17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9" name="Arc 59"/>
          <p:cNvSpPr>
            <a:spLocks/>
          </p:cNvSpPr>
          <p:nvPr/>
        </p:nvSpPr>
        <p:spPr bwMode="auto">
          <a:xfrm rot="3358518">
            <a:off x="1607344" y="4709319"/>
            <a:ext cx="233362" cy="209550"/>
          </a:xfrm>
          <a:custGeom>
            <a:avLst/>
            <a:gdLst>
              <a:gd name="G0" fmla="+- 0 0 0"/>
              <a:gd name="G1" fmla="+- 17111 0 0"/>
              <a:gd name="G2" fmla="+- 21600 0 0"/>
              <a:gd name="T0" fmla="*/ 13183 w 21600"/>
              <a:gd name="T1" fmla="*/ 0 h 17111"/>
              <a:gd name="T2" fmla="*/ 21600 w 21600"/>
              <a:gd name="T3" fmla="*/ 17111 h 17111"/>
              <a:gd name="T4" fmla="*/ 0 w 21600"/>
              <a:gd name="T5" fmla="*/ 17111 h 17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111" fill="none" extrusionOk="0">
                <a:moveTo>
                  <a:pt x="13182" y="0"/>
                </a:moveTo>
                <a:cubicBezTo>
                  <a:pt x="18490" y="4089"/>
                  <a:pt x="21600" y="10410"/>
                  <a:pt x="21600" y="17111"/>
                </a:cubicBezTo>
              </a:path>
              <a:path w="21600" h="17111" stroke="0" extrusionOk="0">
                <a:moveTo>
                  <a:pt x="13182" y="0"/>
                </a:moveTo>
                <a:cubicBezTo>
                  <a:pt x="18490" y="4089"/>
                  <a:pt x="21600" y="10410"/>
                  <a:pt x="21600" y="17111"/>
                </a:cubicBezTo>
                <a:lnTo>
                  <a:pt x="0" y="17111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rgbClr val="FBE17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  <p:bldP spid="20493" grpId="0" animBg="1"/>
      <p:bldP spid="20494" grpId="0"/>
      <p:bldP spid="20495" grpId="0" animBg="1"/>
      <p:bldP spid="20496" grpId="0"/>
      <p:bldP spid="20497" grpId="0"/>
      <p:bldP spid="20498" grpId="0"/>
      <p:bldP spid="20499" grpId="0" animBg="1"/>
      <p:bldP spid="20500" grpId="0"/>
      <p:bldP spid="20501" grpId="0" animBg="1"/>
      <p:bldP spid="20503" grpId="0" animBg="1"/>
      <p:bldP spid="20504" grpId="0" animBg="1"/>
      <p:bldP spid="20505" grpId="0" animBg="1"/>
      <p:bldP spid="20535" grpId="0" animBg="1"/>
      <p:bldP spid="20538" grpId="0" animBg="1"/>
      <p:bldP spid="205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Segoe Print" pitchFamily="2" charset="0"/>
              </a:rPr>
              <a:t>Квадрат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409700" y="1798638"/>
            <a:ext cx="72619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Квадратом называется прямоугольник, у которого все </a:t>
            </a:r>
          </a:p>
          <a:p>
            <a:r>
              <a:rPr lang="ru-RU" sz="2000" b="1" dirty="0"/>
              <a:t>стороны равны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430338" y="2517775"/>
            <a:ext cx="7667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Квадратом называется ромб, у которого все углы прямые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 rot="475519">
            <a:off x="1020763" y="1912938"/>
            <a:ext cx="287337" cy="3667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 rot="-412904">
            <a:off x="1035050" y="2544763"/>
            <a:ext cx="323850" cy="3667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379538" y="3425825"/>
            <a:ext cx="2727325" cy="27289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1363663" y="3411538"/>
            <a:ext cx="2743200" cy="2741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1379538" y="3425825"/>
            <a:ext cx="2713037" cy="2713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385888" y="5921375"/>
            <a:ext cx="215900" cy="231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887788" y="5921375"/>
            <a:ext cx="215900" cy="227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3900488" y="3417888"/>
            <a:ext cx="215900" cy="20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1373188" y="3409950"/>
            <a:ext cx="215900" cy="222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141788" y="6024563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  <a:endParaRPr lang="ru-RU" sz="2000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971550" y="609758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052513" y="3109913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146550" y="30956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2038350" y="4073525"/>
            <a:ext cx="87313" cy="106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3309938" y="4095750"/>
            <a:ext cx="103187" cy="122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530475" y="42545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</a:t>
            </a:r>
            <a:endParaRPr lang="ru-RU" sz="2000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5610225" y="3421063"/>
            <a:ext cx="2518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u="sng" dirty="0"/>
              <a:t>Свойства квадрата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4733925" y="3916363"/>
            <a:ext cx="3721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1. Все углы квадрата прямые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4746625" y="4386263"/>
            <a:ext cx="384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2. Диагонали квадрата равны,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4835525" y="4691063"/>
            <a:ext cx="3700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точкой пересечения делятся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4797425" y="4995863"/>
            <a:ext cx="129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пополам</a:t>
            </a: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3319463" y="5340350"/>
            <a:ext cx="87312" cy="106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2085975" y="5319713"/>
            <a:ext cx="103188" cy="122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096000" y="4989513"/>
            <a:ext cx="1817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и делят углы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4826000" y="5287963"/>
            <a:ext cx="248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квадрата пополам.</a:t>
            </a:r>
          </a:p>
        </p:txBody>
      </p:sp>
      <p:sp>
        <p:nvSpPr>
          <p:cNvPr id="22560" name="Arc 32"/>
          <p:cNvSpPr>
            <a:spLocks/>
          </p:cNvSpPr>
          <p:nvPr/>
        </p:nvSpPr>
        <p:spPr bwMode="auto">
          <a:xfrm rot="-2653743">
            <a:off x="1308100" y="5822950"/>
            <a:ext cx="252413" cy="196850"/>
          </a:xfrm>
          <a:custGeom>
            <a:avLst/>
            <a:gdLst>
              <a:gd name="G0" fmla="+- 0 0 0"/>
              <a:gd name="G1" fmla="+- 14063 0 0"/>
              <a:gd name="G2" fmla="+- 21600 0 0"/>
              <a:gd name="T0" fmla="*/ 16395 w 21600"/>
              <a:gd name="T1" fmla="*/ 0 h 14063"/>
              <a:gd name="T2" fmla="*/ 21600 w 21600"/>
              <a:gd name="T3" fmla="*/ 14063 h 14063"/>
              <a:gd name="T4" fmla="*/ 0 w 21600"/>
              <a:gd name="T5" fmla="*/ 14063 h 14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063" fill="none" extrusionOk="0">
                <a:moveTo>
                  <a:pt x="16394" y="0"/>
                </a:moveTo>
                <a:cubicBezTo>
                  <a:pt x="19753" y="3915"/>
                  <a:pt x="21600" y="8904"/>
                  <a:pt x="21600" y="14063"/>
                </a:cubicBezTo>
              </a:path>
              <a:path w="21600" h="14063" stroke="0" extrusionOk="0">
                <a:moveTo>
                  <a:pt x="16394" y="0"/>
                </a:moveTo>
                <a:cubicBezTo>
                  <a:pt x="19753" y="3915"/>
                  <a:pt x="21600" y="8904"/>
                  <a:pt x="21600" y="14063"/>
                </a:cubicBezTo>
                <a:lnTo>
                  <a:pt x="0" y="14063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1" name="Arc 33"/>
          <p:cNvSpPr>
            <a:spLocks/>
          </p:cNvSpPr>
          <p:nvPr/>
        </p:nvSpPr>
        <p:spPr bwMode="auto">
          <a:xfrm>
            <a:off x="1431925" y="5899150"/>
            <a:ext cx="271463" cy="225425"/>
          </a:xfrm>
          <a:custGeom>
            <a:avLst/>
            <a:gdLst>
              <a:gd name="G0" fmla="+- 0 0 0"/>
              <a:gd name="G1" fmla="+- 13526 0 0"/>
              <a:gd name="G2" fmla="+- 21600 0 0"/>
              <a:gd name="T0" fmla="*/ 16841 w 21600"/>
              <a:gd name="T1" fmla="*/ 0 h 13526"/>
              <a:gd name="T2" fmla="*/ 21600 w 21600"/>
              <a:gd name="T3" fmla="*/ 13526 h 13526"/>
              <a:gd name="T4" fmla="*/ 0 w 21600"/>
              <a:gd name="T5" fmla="*/ 13526 h 13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526" fill="none" extrusionOk="0">
                <a:moveTo>
                  <a:pt x="16840" y="0"/>
                </a:moveTo>
                <a:cubicBezTo>
                  <a:pt x="19921" y="3835"/>
                  <a:pt x="21600" y="8607"/>
                  <a:pt x="21600" y="13526"/>
                </a:cubicBezTo>
              </a:path>
              <a:path w="21600" h="13526" stroke="0" extrusionOk="0">
                <a:moveTo>
                  <a:pt x="16840" y="0"/>
                </a:moveTo>
                <a:cubicBezTo>
                  <a:pt x="19921" y="3835"/>
                  <a:pt x="21600" y="8607"/>
                  <a:pt x="21600" y="13526"/>
                </a:cubicBezTo>
                <a:lnTo>
                  <a:pt x="0" y="13526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2" name="Arc 34"/>
          <p:cNvSpPr>
            <a:spLocks/>
          </p:cNvSpPr>
          <p:nvPr/>
        </p:nvSpPr>
        <p:spPr bwMode="auto">
          <a:xfrm rot="2621109">
            <a:off x="1474788" y="3375025"/>
            <a:ext cx="252412" cy="196850"/>
          </a:xfrm>
          <a:custGeom>
            <a:avLst/>
            <a:gdLst>
              <a:gd name="G0" fmla="+- 0 0 0"/>
              <a:gd name="G1" fmla="+- 14063 0 0"/>
              <a:gd name="G2" fmla="+- 21600 0 0"/>
              <a:gd name="T0" fmla="*/ 16395 w 21600"/>
              <a:gd name="T1" fmla="*/ 0 h 14063"/>
              <a:gd name="T2" fmla="*/ 21600 w 21600"/>
              <a:gd name="T3" fmla="*/ 14063 h 14063"/>
              <a:gd name="T4" fmla="*/ 0 w 21600"/>
              <a:gd name="T5" fmla="*/ 14063 h 14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063" fill="none" extrusionOk="0">
                <a:moveTo>
                  <a:pt x="16394" y="0"/>
                </a:moveTo>
                <a:cubicBezTo>
                  <a:pt x="19753" y="3915"/>
                  <a:pt x="21600" y="8904"/>
                  <a:pt x="21600" y="14063"/>
                </a:cubicBezTo>
              </a:path>
              <a:path w="21600" h="14063" stroke="0" extrusionOk="0">
                <a:moveTo>
                  <a:pt x="16394" y="0"/>
                </a:moveTo>
                <a:cubicBezTo>
                  <a:pt x="19753" y="3915"/>
                  <a:pt x="21600" y="8904"/>
                  <a:pt x="21600" y="14063"/>
                </a:cubicBezTo>
                <a:lnTo>
                  <a:pt x="0" y="14063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3" name="Arc 35"/>
          <p:cNvSpPr>
            <a:spLocks/>
          </p:cNvSpPr>
          <p:nvPr/>
        </p:nvSpPr>
        <p:spPr bwMode="auto">
          <a:xfrm rot="5400000">
            <a:off x="1385095" y="3507581"/>
            <a:ext cx="271462" cy="225425"/>
          </a:xfrm>
          <a:custGeom>
            <a:avLst/>
            <a:gdLst>
              <a:gd name="G0" fmla="+- 0 0 0"/>
              <a:gd name="G1" fmla="+- 13526 0 0"/>
              <a:gd name="G2" fmla="+- 21600 0 0"/>
              <a:gd name="T0" fmla="*/ 16841 w 21600"/>
              <a:gd name="T1" fmla="*/ 0 h 13526"/>
              <a:gd name="T2" fmla="*/ 21600 w 21600"/>
              <a:gd name="T3" fmla="*/ 13526 h 13526"/>
              <a:gd name="T4" fmla="*/ 0 w 21600"/>
              <a:gd name="T5" fmla="*/ 13526 h 13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526" fill="none" extrusionOk="0">
                <a:moveTo>
                  <a:pt x="16840" y="0"/>
                </a:moveTo>
                <a:cubicBezTo>
                  <a:pt x="19921" y="3835"/>
                  <a:pt x="21600" y="8607"/>
                  <a:pt x="21600" y="13526"/>
                </a:cubicBezTo>
              </a:path>
              <a:path w="21600" h="13526" stroke="0" extrusionOk="0">
                <a:moveTo>
                  <a:pt x="16840" y="0"/>
                </a:moveTo>
                <a:cubicBezTo>
                  <a:pt x="19921" y="3835"/>
                  <a:pt x="21600" y="8607"/>
                  <a:pt x="21600" y="13526"/>
                </a:cubicBezTo>
                <a:lnTo>
                  <a:pt x="0" y="13526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4" name="Arc 36"/>
          <p:cNvSpPr>
            <a:spLocks/>
          </p:cNvSpPr>
          <p:nvPr/>
        </p:nvSpPr>
        <p:spPr bwMode="auto">
          <a:xfrm rot="35061753">
            <a:off x="3770313" y="6008688"/>
            <a:ext cx="252412" cy="196850"/>
          </a:xfrm>
          <a:custGeom>
            <a:avLst/>
            <a:gdLst>
              <a:gd name="G0" fmla="+- 0 0 0"/>
              <a:gd name="G1" fmla="+- 14063 0 0"/>
              <a:gd name="G2" fmla="+- 21600 0 0"/>
              <a:gd name="T0" fmla="*/ 16395 w 21600"/>
              <a:gd name="T1" fmla="*/ 0 h 14063"/>
              <a:gd name="T2" fmla="*/ 21600 w 21600"/>
              <a:gd name="T3" fmla="*/ 14063 h 14063"/>
              <a:gd name="T4" fmla="*/ 0 w 21600"/>
              <a:gd name="T5" fmla="*/ 14063 h 14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063" fill="none" extrusionOk="0">
                <a:moveTo>
                  <a:pt x="16394" y="0"/>
                </a:moveTo>
                <a:cubicBezTo>
                  <a:pt x="19753" y="3915"/>
                  <a:pt x="21600" y="8904"/>
                  <a:pt x="21600" y="14063"/>
                </a:cubicBezTo>
              </a:path>
              <a:path w="21600" h="14063" stroke="0" extrusionOk="0">
                <a:moveTo>
                  <a:pt x="16394" y="0"/>
                </a:moveTo>
                <a:cubicBezTo>
                  <a:pt x="19753" y="3915"/>
                  <a:pt x="21600" y="8904"/>
                  <a:pt x="21600" y="14063"/>
                </a:cubicBezTo>
                <a:lnTo>
                  <a:pt x="0" y="14063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5" name="Arc 37"/>
          <p:cNvSpPr>
            <a:spLocks/>
          </p:cNvSpPr>
          <p:nvPr/>
        </p:nvSpPr>
        <p:spPr bwMode="auto">
          <a:xfrm rot="38041011">
            <a:off x="3837782" y="5841206"/>
            <a:ext cx="271462" cy="225425"/>
          </a:xfrm>
          <a:custGeom>
            <a:avLst/>
            <a:gdLst>
              <a:gd name="G0" fmla="+- 0 0 0"/>
              <a:gd name="G1" fmla="+- 13526 0 0"/>
              <a:gd name="G2" fmla="+- 21600 0 0"/>
              <a:gd name="T0" fmla="*/ 16841 w 21563"/>
              <a:gd name="T1" fmla="*/ 0 h 13526"/>
              <a:gd name="T2" fmla="*/ 21563 w 21563"/>
              <a:gd name="T3" fmla="*/ 12259 h 13526"/>
              <a:gd name="T4" fmla="*/ 0 w 21563"/>
              <a:gd name="T5" fmla="*/ 13526 h 13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3" h="13526" fill="none" extrusionOk="0">
                <a:moveTo>
                  <a:pt x="16840" y="0"/>
                </a:moveTo>
                <a:cubicBezTo>
                  <a:pt x="19649" y="3497"/>
                  <a:pt x="21299" y="7781"/>
                  <a:pt x="21562" y="12259"/>
                </a:cubicBezTo>
              </a:path>
              <a:path w="21563" h="13526" stroke="0" extrusionOk="0">
                <a:moveTo>
                  <a:pt x="16840" y="0"/>
                </a:moveTo>
                <a:cubicBezTo>
                  <a:pt x="19649" y="3497"/>
                  <a:pt x="21299" y="7781"/>
                  <a:pt x="21562" y="12259"/>
                </a:cubicBezTo>
                <a:lnTo>
                  <a:pt x="0" y="13526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6" name="Arc 38"/>
          <p:cNvSpPr>
            <a:spLocks/>
          </p:cNvSpPr>
          <p:nvPr/>
        </p:nvSpPr>
        <p:spPr bwMode="auto">
          <a:xfrm rot="10800000">
            <a:off x="3803650" y="3446463"/>
            <a:ext cx="252413" cy="196850"/>
          </a:xfrm>
          <a:custGeom>
            <a:avLst/>
            <a:gdLst>
              <a:gd name="G0" fmla="+- 0 0 0"/>
              <a:gd name="G1" fmla="+- 14063 0 0"/>
              <a:gd name="G2" fmla="+- 21600 0 0"/>
              <a:gd name="T0" fmla="*/ 16395 w 21600"/>
              <a:gd name="T1" fmla="*/ 0 h 14063"/>
              <a:gd name="T2" fmla="*/ 21600 w 21600"/>
              <a:gd name="T3" fmla="*/ 14063 h 14063"/>
              <a:gd name="T4" fmla="*/ 0 w 21600"/>
              <a:gd name="T5" fmla="*/ 14063 h 14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063" fill="none" extrusionOk="0">
                <a:moveTo>
                  <a:pt x="16394" y="0"/>
                </a:moveTo>
                <a:cubicBezTo>
                  <a:pt x="19753" y="3915"/>
                  <a:pt x="21600" y="8904"/>
                  <a:pt x="21600" y="14063"/>
                </a:cubicBezTo>
              </a:path>
              <a:path w="21600" h="14063" stroke="0" extrusionOk="0">
                <a:moveTo>
                  <a:pt x="16394" y="0"/>
                </a:moveTo>
                <a:cubicBezTo>
                  <a:pt x="19753" y="3915"/>
                  <a:pt x="21600" y="8904"/>
                  <a:pt x="21600" y="14063"/>
                </a:cubicBezTo>
                <a:lnTo>
                  <a:pt x="0" y="14063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7" name="Arc 39"/>
          <p:cNvSpPr>
            <a:spLocks/>
          </p:cNvSpPr>
          <p:nvPr/>
        </p:nvSpPr>
        <p:spPr bwMode="auto">
          <a:xfrm rot="8070218">
            <a:off x="3900487" y="3543301"/>
            <a:ext cx="303213" cy="239712"/>
          </a:xfrm>
          <a:custGeom>
            <a:avLst/>
            <a:gdLst>
              <a:gd name="G0" fmla="+- 0 0 0"/>
              <a:gd name="G1" fmla="+- 14416 0 0"/>
              <a:gd name="G2" fmla="+- 21600 0 0"/>
              <a:gd name="T0" fmla="*/ 16085 w 21600"/>
              <a:gd name="T1" fmla="*/ 0 h 14416"/>
              <a:gd name="T2" fmla="*/ 21600 w 21600"/>
              <a:gd name="T3" fmla="*/ 14416 h 14416"/>
              <a:gd name="T4" fmla="*/ 0 w 21600"/>
              <a:gd name="T5" fmla="*/ 14416 h 14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416" fill="none" extrusionOk="0">
                <a:moveTo>
                  <a:pt x="16085" y="-1"/>
                </a:moveTo>
                <a:cubicBezTo>
                  <a:pt x="19636" y="3961"/>
                  <a:pt x="21600" y="9095"/>
                  <a:pt x="21600" y="14416"/>
                </a:cubicBezTo>
              </a:path>
              <a:path w="21600" h="14416" stroke="0" extrusionOk="0">
                <a:moveTo>
                  <a:pt x="16085" y="-1"/>
                </a:moveTo>
                <a:cubicBezTo>
                  <a:pt x="19636" y="3961"/>
                  <a:pt x="21600" y="9095"/>
                  <a:pt x="21600" y="14416"/>
                </a:cubicBezTo>
                <a:lnTo>
                  <a:pt x="0" y="14416"/>
                </a:lnTo>
                <a:close/>
              </a:path>
            </a:pathLst>
          </a:custGeom>
          <a:solidFill>
            <a:srgbClr val="FBE17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500"/>
                            </p:stCondLst>
                            <p:childTnLst>
                              <p:par>
                                <p:cTn id="1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0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0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7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80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9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 animBg="1"/>
      <p:bldP spid="22535" grpId="0" animBg="1"/>
      <p:bldP spid="22537" grpId="0" animBg="1"/>
      <p:bldP spid="22538" grpId="0" animBg="1"/>
      <p:bldP spid="22540" grpId="0" animBg="1"/>
      <p:bldP spid="22540" grpId="1" animBg="1"/>
      <p:bldP spid="22541" grpId="0" animBg="1"/>
      <p:bldP spid="22541" grpId="1" animBg="1"/>
      <p:bldP spid="22542" grpId="0" animBg="1"/>
      <p:bldP spid="22542" grpId="1" animBg="1"/>
      <p:bldP spid="22543" grpId="0" animBg="1"/>
      <p:bldP spid="22543" grpId="1" animBg="1"/>
      <p:bldP spid="22548" grpId="0" animBg="1"/>
      <p:bldP spid="22549" grpId="0" animBg="1"/>
      <p:bldP spid="22550" grpId="0"/>
      <p:bldP spid="22551" grpId="0"/>
      <p:bldP spid="22552" grpId="0"/>
      <p:bldP spid="22553" grpId="0"/>
      <p:bldP spid="22554" grpId="0"/>
      <p:bldP spid="22555" grpId="0"/>
      <p:bldP spid="22556" grpId="0" animBg="1"/>
      <p:bldP spid="22557" grpId="0" animBg="1"/>
      <p:bldP spid="22558" grpId="0"/>
      <p:bldP spid="22559" grpId="0"/>
      <p:bldP spid="22560" grpId="0" animBg="1"/>
      <p:bldP spid="22561" grpId="0" animBg="1"/>
      <p:bldP spid="22562" grpId="0" animBg="1"/>
      <p:bldP spid="22563" grpId="0" animBg="1"/>
      <p:bldP spid="22564" grpId="0" animBg="1"/>
      <p:bldP spid="22565" grpId="0" animBg="1"/>
      <p:bldP spid="22566" grpId="0" animBg="1"/>
      <p:bldP spid="225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1.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484438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411413" y="55895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8316913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8388350" y="56610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2771775" y="2781300"/>
            <a:ext cx="5688013" cy="3024188"/>
          </a:xfrm>
          <a:prstGeom prst="rect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95" name="Freeform 27"/>
          <p:cNvSpPr>
            <a:spLocks/>
          </p:cNvSpPr>
          <p:nvPr/>
        </p:nvSpPr>
        <p:spPr bwMode="auto">
          <a:xfrm>
            <a:off x="2755900" y="2755900"/>
            <a:ext cx="5715000" cy="3052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0" y="1923"/>
              </a:cxn>
            </a:cxnLst>
            <a:rect l="0" t="0" r="r" b="b"/>
            <a:pathLst>
              <a:path w="3600" h="1923">
                <a:moveTo>
                  <a:pt x="0" y="0"/>
                </a:moveTo>
                <a:lnTo>
                  <a:pt x="3600" y="1923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6" name="Freeform 28"/>
          <p:cNvSpPr>
            <a:spLocks/>
          </p:cNvSpPr>
          <p:nvPr/>
        </p:nvSpPr>
        <p:spPr bwMode="auto">
          <a:xfrm>
            <a:off x="2755900" y="2797175"/>
            <a:ext cx="5689600" cy="2971800"/>
          </a:xfrm>
          <a:custGeom>
            <a:avLst/>
            <a:gdLst/>
            <a:ahLst/>
            <a:cxnLst>
              <a:cxn ang="0">
                <a:pos x="3584" y="0"/>
              </a:cxn>
              <a:cxn ang="0">
                <a:pos x="0" y="1872"/>
              </a:cxn>
            </a:cxnLst>
            <a:rect l="0" t="0" r="r" b="b"/>
            <a:pathLst>
              <a:path w="3584" h="1872">
                <a:moveTo>
                  <a:pt x="3584" y="0"/>
                </a:moveTo>
                <a:lnTo>
                  <a:pt x="0" y="187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5364163" y="43656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O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2801" name="Freeform 33"/>
          <p:cNvSpPr>
            <a:spLocks/>
          </p:cNvSpPr>
          <p:nvPr/>
        </p:nvSpPr>
        <p:spPr bwMode="auto">
          <a:xfrm rot="10800000">
            <a:off x="8101013" y="2997200"/>
            <a:ext cx="358775" cy="1444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7812088" y="31416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60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284663" y="3789363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2804" name="AutoShape 36"/>
          <p:cNvSpPr>
            <a:spLocks noChangeArrowheads="1"/>
          </p:cNvSpPr>
          <p:nvPr/>
        </p:nvSpPr>
        <p:spPr bwMode="auto">
          <a:xfrm rot="10766689" flipH="1">
            <a:off x="4857750" y="4003675"/>
            <a:ext cx="225425" cy="577850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05" name="AutoShape 37"/>
          <p:cNvSpPr>
            <a:spLocks noChangeArrowheads="1"/>
          </p:cNvSpPr>
          <p:nvPr/>
        </p:nvSpPr>
        <p:spPr bwMode="auto">
          <a:xfrm rot="16193342" flipH="1">
            <a:off x="5431632" y="3361531"/>
            <a:ext cx="369888" cy="936625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06" name="AutoShape 38"/>
          <p:cNvSpPr>
            <a:spLocks noChangeArrowheads="1"/>
          </p:cNvSpPr>
          <p:nvPr/>
        </p:nvSpPr>
        <p:spPr bwMode="auto">
          <a:xfrm rot="16133379" flipH="1">
            <a:off x="5544344" y="3753644"/>
            <a:ext cx="215900" cy="576262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5364163" y="27813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059113" y="188913"/>
            <a:ext cx="5256212" cy="792162"/>
            <a:chOff x="1837" y="799"/>
            <a:chExt cx="3311" cy="499"/>
          </a:xfrm>
        </p:grpSpPr>
        <p:sp>
          <p:nvSpPr>
            <p:cNvPr id="32810" name="Rectangle 4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2811" name="Object 43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p:oleObj spid="_x0000_s25603" name="Формула" r:id="rId3" imgW="1562040" imgH="203040" progId="Equation.3">
                <p:embed/>
              </p:oleObj>
            </a:graphicData>
          </a:graphic>
        </p:graphicFrame>
      </p:grp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763998" y="1061219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460869" y="1081937"/>
            <a:ext cx="5256213" cy="792163"/>
            <a:chOff x="1837" y="799"/>
            <a:chExt cx="3311" cy="499"/>
          </a:xfrm>
        </p:grpSpPr>
        <p:sp>
          <p:nvSpPr>
            <p:cNvPr id="32814" name="Rectangle 4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2815" name="Object 47"/>
            <p:cNvGraphicFramePr>
              <a:graphicFrameLocks noChangeAspect="1"/>
            </p:cNvGraphicFramePr>
            <p:nvPr/>
          </p:nvGraphicFramePr>
          <p:xfrm>
            <a:off x="3978" y="848"/>
            <a:ext cx="933" cy="349"/>
          </p:xfrm>
          <a:graphic>
            <a:graphicData uri="http://schemas.openxmlformats.org/presentationml/2006/ole">
              <p:oleObj spid="_x0000_s25602" name="Формула" r:id="rId4" imgW="469800" imgH="177480" progId="Equation.3">
                <p:embed/>
              </p:oleObj>
            </a:graphicData>
          </a:graphic>
        </p:graphicFrame>
      </p:grp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956560" y="1142187"/>
          <a:ext cx="1539239" cy="1449248"/>
        </p:xfrm>
        <a:graphic>
          <a:graphicData uri="http://schemas.openxmlformats.org/presentationml/2006/ole">
            <p:oleObj spid="_x0000_s25605" name="Формула" r:id="rId5" imgW="457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/>
      <p:bldP spid="32804" grpId="0" animBg="1"/>
      <p:bldP spid="32805" grpId="0" animBg="1"/>
      <p:bldP spid="32806" grpId="0" animBg="1"/>
      <p:bldP spid="328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2.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484438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411413" y="55895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316913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388350" y="56610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2771775" y="2781300"/>
            <a:ext cx="5688013" cy="3024188"/>
          </a:xfrm>
          <a:prstGeom prst="rect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1" name="Freeform 21"/>
          <p:cNvSpPr>
            <a:spLocks/>
          </p:cNvSpPr>
          <p:nvPr/>
        </p:nvSpPr>
        <p:spPr bwMode="auto">
          <a:xfrm>
            <a:off x="2755900" y="2755900"/>
            <a:ext cx="5715000" cy="3052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0" y="1923"/>
              </a:cxn>
            </a:cxnLst>
            <a:rect l="0" t="0" r="r" b="b"/>
            <a:pathLst>
              <a:path w="3600" h="1923">
                <a:moveTo>
                  <a:pt x="0" y="0"/>
                </a:moveTo>
                <a:lnTo>
                  <a:pt x="3600" y="1923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2" name="Freeform 22"/>
          <p:cNvSpPr>
            <a:spLocks/>
          </p:cNvSpPr>
          <p:nvPr/>
        </p:nvSpPr>
        <p:spPr bwMode="auto">
          <a:xfrm>
            <a:off x="2755900" y="2797175"/>
            <a:ext cx="5689600" cy="2971800"/>
          </a:xfrm>
          <a:custGeom>
            <a:avLst/>
            <a:gdLst/>
            <a:ahLst/>
            <a:cxnLst>
              <a:cxn ang="0">
                <a:pos x="3584" y="0"/>
              </a:cxn>
              <a:cxn ang="0">
                <a:pos x="0" y="1872"/>
              </a:cxn>
            </a:cxnLst>
            <a:rect l="0" t="0" r="r" b="b"/>
            <a:pathLst>
              <a:path w="3584" h="1872">
                <a:moveTo>
                  <a:pt x="3584" y="0"/>
                </a:moveTo>
                <a:lnTo>
                  <a:pt x="0" y="187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3" name="Freeform 23"/>
          <p:cNvSpPr>
            <a:spLocks/>
          </p:cNvSpPr>
          <p:nvPr/>
        </p:nvSpPr>
        <p:spPr bwMode="auto">
          <a:xfrm>
            <a:off x="2782888" y="2755900"/>
            <a:ext cx="1292225" cy="2381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4" y="1500"/>
              </a:cxn>
            </a:cxnLst>
            <a:rect l="0" t="0" r="r" b="b"/>
            <a:pathLst>
              <a:path w="814" h="1500">
                <a:moveTo>
                  <a:pt x="0" y="0"/>
                </a:moveTo>
                <a:lnTo>
                  <a:pt x="814" y="150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5364163" y="43656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924300" y="50133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F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0746" name="Freeform 26"/>
          <p:cNvSpPr>
            <a:spLocks/>
          </p:cNvSpPr>
          <p:nvPr/>
        </p:nvSpPr>
        <p:spPr bwMode="auto">
          <a:xfrm rot="9122792">
            <a:off x="3924300" y="4724400"/>
            <a:ext cx="360363" cy="287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7" name="Freeform 27"/>
          <p:cNvSpPr>
            <a:spLocks/>
          </p:cNvSpPr>
          <p:nvPr/>
        </p:nvSpPr>
        <p:spPr bwMode="auto">
          <a:xfrm rot="-28059053">
            <a:off x="5041106" y="4183857"/>
            <a:ext cx="358775" cy="1444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solidFill>
            <a:srgbClr val="7030A0"/>
          </a:solidFill>
          <a:ln w="3492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4500563" y="40052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40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771775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 rot="4967776" flipH="1">
            <a:off x="2847182" y="3282156"/>
            <a:ext cx="144462" cy="295275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059113" y="188913"/>
            <a:ext cx="5256212" cy="792162"/>
            <a:chOff x="1837" y="799"/>
            <a:chExt cx="3311" cy="499"/>
          </a:xfrm>
        </p:grpSpPr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0754" name="Object 34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p:oleObj spid="_x0000_s24579" name="Формула" r:id="rId3" imgW="1562040" imgH="203040" progId="Equation.3">
                <p:embed/>
              </p:oleObj>
            </a:graphicData>
          </a:graphic>
        </p:graphicFrame>
      </p:grp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088463" y="1105464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984507" y="1047187"/>
            <a:ext cx="5256212" cy="792162"/>
            <a:chOff x="1837" y="799"/>
            <a:chExt cx="3311" cy="499"/>
          </a:xfrm>
        </p:grpSpPr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0758" name="Object 38"/>
            <p:cNvGraphicFramePr>
              <a:graphicFrameLocks noChangeAspect="1"/>
            </p:cNvGraphicFramePr>
            <p:nvPr/>
          </p:nvGraphicFramePr>
          <p:xfrm>
            <a:off x="3061" y="927"/>
            <a:ext cx="908" cy="324"/>
          </p:xfrm>
          <a:graphic>
            <a:graphicData uri="http://schemas.openxmlformats.org/presentationml/2006/ole">
              <p:oleObj spid="_x0000_s24578" name="Формула" r:id="rId4" imgW="45720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/>
      <p:bldP spid="307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4</a:t>
            </a:r>
            <a:r>
              <a:rPr lang="ru-RU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2339975" y="59499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635375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7740650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372225" y="59499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7911" name="AutoShape 23"/>
          <p:cNvSpPr>
            <a:spLocks noChangeArrowheads="1"/>
          </p:cNvSpPr>
          <p:nvPr/>
        </p:nvSpPr>
        <p:spPr bwMode="auto">
          <a:xfrm rot="2125144" flipH="1">
            <a:off x="4572000" y="2708275"/>
            <a:ext cx="284163" cy="625475"/>
          </a:xfrm>
          <a:prstGeom prst="moon">
            <a:avLst>
              <a:gd name="adj" fmla="val 22750"/>
            </a:avLst>
          </a:prstGeom>
          <a:solidFill>
            <a:srgbClr val="3333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2" name="AutoShape 24"/>
          <p:cNvSpPr>
            <a:spLocks noChangeArrowheads="1"/>
          </p:cNvSpPr>
          <p:nvPr/>
        </p:nvSpPr>
        <p:spPr bwMode="auto">
          <a:xfrm>
            <a:off x="2771775" y="2708275"/>
            <a:ext cx="4968875" cy="3254375"/>
          </a:xfrm>
          <a:prstGeom prst="parallelogram">
            <a:avLst>
              <a:gd name="adj" fmla="val 38171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3" name="Freeform 25"/>
          <p:cNvSpPr>
            <a:spLocks/>
          </p:cNvSpPr>
          <p:nvPr/>
        </p:nvSpPr>
        <p:spPr bwMode="auto">
          <a:xfrm>
            <a:off x="4021138" y="2703513"/>
            <a:ext cx="2473325" cy="3252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8" y="2049"/>
              </a:cxn>
            </a:cxnLst>
            <a:rect l="0" t="0" r="r" b="b"/>
            <a:pathLst>
              <a:path w="1558" h="2049">
                <a:moveTo>
                  <a:pt x="0" y="0"/>
                </a:moveTo>
                <a:lnTo>
                  <a:pt x="1558" y="204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4787900" y="292417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55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3348038" y="479742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7919" name="AutoShape 31"/>
          <p:cNvSpPr>
            <a:spLocks noChangeArrowheads="1"/>
          </p:cNvSpPr>
          <p:nvPr/>
        </p:nvSpPr>
        <p:spPr bwMode="auto">
          <a:xfrm rot="20252490" flipH="1">
            <a:off x="3132138" y="5229225"/>
            <a:ext cx="360362" cy="650875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124075" y="188913"/>
            <a:ext cx="5256213" cy="792162"/>
            <a:chOff x="1837" y="799"/>
            <a:chExt cx="3311" cy="499"/>
          </a:xfrm>
        </p:grpSpPr>
        <p:sp>
          <p:nvSpPr>
            <p:cNvPr id="37922" name="Rectangle 3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7923" name="Object 35"/>
            <p:cNvGraphicFramePr>
              <a:graphicFrameLocks noChangeAspect="1"/>
            </p:cNvGraphicFramePr>
            <p:nvPr/>
          </p:nvGraphicFramePr>
          <p:xfrm>
            <a:off x="2568" y="890"/>
            <a:ext cx="1895" cy="399"/>
          </p:xfrm>
          <a:graphic>
            <a:graphicData uri="http://schemas.openxmlformats.org/presentationml/2006/ole">
              <p:oleObj spid="_x0000_s26627" name="Формула" r:id="rId3" imgW="952200" imgH="203040" progId="Equation.3">
                <p:embed/>
              </p:oleObj>
            </a:graphicData>
          </a:graphic>
        </p:graphicFrame>
      </p:grp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822991" y="1090716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790474" y="1049492"/>
            <a:ext cx="52562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>
              <a:latin typeface="Times New Roman" pitchFamily="18" charset="0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820373" y="1106181"/>
          <a:ext cx="1443037" cy="522287"/>
        </p:xfrm>
        <a:graphic>
          <a:graphicData uri="http://schemas.openxmlformats.org/presentationml/2006/ole">
            <p:oleObj spid="_x0000_s26628" name="Формула" r:id="rId4" imgW="45720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7" grpId="0"/>
      <p:bldP spid="37919" grpId="0" animBg="1"/>
    </p:bldLst>
  </p:timing>
</p:sld>
</file>

<file path=ppt/theme/theme1.xml><?xml version="1.0" encoding="utf-8"?>
<a:theme xmlns:a="http://schemas.openxmlformats.org/drawingml/2006/main" name="LOOSE">
  <a:themeElements>
    <a:clrScheme name="LOOS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LOOS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OOS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OS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OS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LOOSE</Template>
  <TotalTime>294</TotalTime>
  <Words>266</Words>
  <Application>Microsoft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Tahoma</vt:lpstr>
      <vt:lpstr>LOOSE</vt:lpstr>
      <vt:lpstr>Microsoft Equation 3.0</vt:lpstr>
      <vt:lpstr>Классная работа</vt:lpstr>
      <vt:lpstr>Прямоугольник, ромб, квадрат</vt:lpstr>
      <vt:lpstr>Определение прямоугольника</vt:lpstr>
      <vt:lpstr>Особое свойство  прямоугольника</vt:lpstr>
      <vt:lpstr>Ромб</vt:lpstr>
      <vt:lpstr>Квадрат </vt:lpstr>
      <vt:lpstr>Слайд 7</vt:lpstr>
      <vt:lpstr>Слайд 8</vt:lpstr>
      <vt:lpstr>Слайд 9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Прямоугольник, ромб, квадрат</dc:title>
  <dc:subject>Геометрия 8 класс</dc:subject>
  <dc:creator>mathvaz.ru</dc:creator>
  <cp:lastModifiedBy>Светлана Анатольевна</cp:lastModifiedBy>
  <cp:revision>11</cp:revision>
  <cp:lastPrinted>1601-01-01T00:00:00Z</cp:lastPrinted>
  <dcterms:created xsi:type="dcterms:W3CDTF">1601-01-01T00:00:00Z</dcterms:created>
  <dcterms:modified xsi:type="dcterms:W3CDTF">2014-10-06T17:18:13Z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