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54" d="100"/>
          <a:sy n="54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9814" y="879231"/>
            <a:ext cx="6435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Внеклассное мероприятие </a:t>
            </a:r>
            <a:endParaRPr lang="ru-RU" sz="3200" dirty="0" smtClean="0"/>
          </a:p>
          <a:p>
            <a:pPr algn="ctr"/>
            <a:r>
              <a:rPr lang="ru-RU" sz="3200" dirty="0" smtClean="0"/>
              <a:t>по </a:t>
            </a:r>
            <a:r>
              <a:rPr lang="ru-RU" sz="3200" dirty="0" smtClean="0"/>
              <a:t>физической культуре и </a:t>
            </a:r>
            <a:r>
              <a:rPr lang="ru-RU" sz="3200" dirty="0" smtClean="0"/>
              <a:t>спорту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Большие гонки»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8709" y="211015"/>
            <a:ext cx="1986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58462" y="650631"/>
            <a:ext cx="7385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Цель: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7030A0"/>
                </a:solidFill>
              </a:rPr>
              <a:t>пропаганда </a:t>
            </a:r>
            <a:r>
              <a:rPr lang="ru-RU" sz="3200" b="1" dirty="0" smtClean="0">
                <a:solidFill>
                  <a:srgbClr val="7030A0"/>
                </a:solidFill>
              </a:rPr>
              <a:t>здорового образа </a:t>
            </a:r>
            <a:r>
              <a:rPr lang="ru-RU" sz="3200" b="1" dirty="0" smtClean="0">
                <a:solidFill>
                  <a:srgbClr val="7030A0"/>
                </a:solidFill>
              </a:rPr>
              <a:t>жизни</a:t>
            </a:r>
          </a:p>
          <a:p>
            <a:r>
              <a:rPr lang="ru-RU" sz="3200" b="1" dirty="0" smtClean="0"/>
              <a:t>Задачи</a:t>
            </a:r>
            <a:r>
              <a:rPr lang="ru-RU" sz="3200" b="1" dirty="0" smtClean="0"/>
              <a:t>: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развивать двигательные качества и умственные способности учащихся;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организовать досуг и активный отдых учащихся;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укреплять дружеские отношения между учащимися;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2569" y="492369"/>
            <a:ext cx="6805246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«Меткий </a:t>
            </a:r>
            <a:r>
              <a:rPr lang="ru-RU" sz="3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стрелок</a:t>
            </a:r>
            <a:r>
              <a:rPr lang="ru-RU" sz="3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»</a:t>
            </a:r>
          </a:p>
          <a:p>
            <a:r>
              <a:rPr lang="ru-RU" sz="2800" b="1" dirty="0" smtClean="0"/>
              <a:t> </a:t>
            </a:r>
            <a:endParaRPr lang="ru-RU" sz="2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697" y="1885933"/>
            <a:ext cx="6292518" cy="3582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3538" y="211016"/>
            <a:ext cx="553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C00000"/>
                </a:solidFill>
              </a:rPr>
              <a:t>«Скороходы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943" y="1688121"/>
            <a:ext cx="7490057" cy="37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8415" y="334109"/>
            <a:ext cx="7093104" cy="66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C00000"/>
                </a:solidFill>
              </a:rPr>
              <a:t>«Построить </a:t>
            </a:r>
            <a:r>
              <a:rPr lang="ru-RU" sz="3600" b="1" dirty="0" smtClean="0">
                <a:solidFill>
                  <a:srgbClr val="C00000"/>
                </a:solidFill>
              </a:rPr>
              <a:t>пирамиду»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021" y="1477107"/>
            <a:ext cx="7403040" cy="36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4168" y="474785"/>
            <a:ext cx="5222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C00000"/>
                </a:solidFill>
              </a:rPr>
              <a:t>« </a:t>
            </a:r>
            <a:r>
              <a:rPr lang="ru-RU" sz="3600" b="1" dirty="0" smtClean="0">
                <a:solidFill>
                  <a:srgbClr val="C00000"/>
                </a:solidFill>
              </a:rPr>
              <a:t>Рогатка»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955" y="1358711"/>
            <a:ext cx="7209691" cy="40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5060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Конкурс </a:t>
            </a:r>
            <a:r>
              <a:rPr lang="ru-RU" sz="3600" b="1" dirty="0" smtClean="0">
                <a:solidFill>
                  <a:srgbClr val="C00000"/>
                </a:solidFill>
              </a:rPr>
              <a:t>«Займи </a:t>
            </a:r>
            <a:r>
              <a:rPr lang="ru-RU" sz="3600" b="1" dirty="0" smtClean="0">
                <a:solidFill>
                  <a:srgbClr val="C00000"/>
                </a:solidFill>
              </a:rPr>
              <a:t>место»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969" y="1371600"/>
            <a:ext cx="7057172" cy="39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32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Конкурс</a:t>
            </a: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C00000"/>
                </a:solidFill>
              </a:rPr>
              <a:t>«Дорожка»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723" y="1424353"/>
            <a:ext cx="6854753" cy="39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69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23</cp:revision>
  <dcterms:created xsi:type="dcterms:W3CDTF">2013-11-19T05:52:05Z</dcterms:created>
  <dcterms:modified xsi:type="dcterms:W3CDTF">2015-05-27T20:03:25Z</dcterms:modified>
</cp:coreProperties>
</file>