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929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Конспект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открытого урока по физической культуре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4 «А» классе (школа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вида) по теме: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«Гимнастика. Ознакомление и обучение опорному прыжку (через скамейку)»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5643578"/>
            <a:ext cx="4329114" cy="68102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Составил :</a:t>
            </a:r>
            <a:r>
              <a:rPr lang="ru-RU" dirty="0" smtClean="0"/>
              <a:t> Поляков Алексей Валерьевич, учитель физической культуры ГБОУ Школа № 830.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t2\Рабочий стол\Копия Урок физкультуры\3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00372"/>
            <a:ext cx="4093120" cy="2990856"/>
          </a:xfrm>
          <a:prstGeom prst="rect">
            <a:avLst/>
          </a:prstGeom>
          <a:noFill/>
        </p:spPr>
      </p:pic>
      <p:pic>
        <p:nvPicPr>
          <p:cNvPr id="6147" name="Picture 3" descr="C:\Documents and Settings\st2\Рабочий стол\Копия Урок физкультуры\3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804074" cy="5072098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857232"/>
            <a:ext cx="2327574" cy="178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58072" cy="414340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IV</a:t>
            </a:r>
            <a:r>
              <a:rPr lang="ru-RU" b="1" dirty="0" smtClean="0"/>
              <a:t>. Заключительная часть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hangingPunct="0"/>
            <a:r>
              <a:rPr lang="ru-RU" dirty="0" smtClean="0"/>
              <a:t>Упражнения на </a:t>
            </a:r>
            <a:r>
              <a:rPr lang="ru-RU" dirty="0" err="1" smtClean="0"/>
              <a:t>саморегуляцию</a:t>
            </a:r>
            <a:r>
              <a:rPr lang="ru-RU" dirty="0" smtClean="0"/>
              <a:t>, дыхательная гимнастика. </a:t>
            </a:r>
          </a:p>
          <a:p>
            <a:pPr hangingPunct="0"/>
            <a:r>
              <a:rPr lang="ru-RU" dirty="0" smtClean="0"/>
              <a:t>Подведение итогов урока (рефлексия): </a:t>
            </a:r>
          </a:p>
          <a:p>
            <a:pPr hangingPunct="0"/>
            <a:r>
              <a:rPr lang="ru-RU" dirty="0" smtClean="0"/>
              <a:t>Что запомнили? </a:t>
            </a:r>
          </a:p>
          <a:p>
            <a:pPr hangingPunct="0"/>
            <a:r>
              <a:rPr lang="ru-RU" dirty="0" smtClean="0"/>
              <a:t>Что понравилось? </a:t>
            </a:r>
          </a:p>
          <a:p>
            <a:pPr hangingPunct="0"/>
            <a:r>
              <a:rPr lang="ru-RU" dirty="0" smtClean="0"/>
              <a:t>Чему научились?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876"/>
            <a:ext cx="3584712" cy="258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501122" cy="1136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357562"/>
            <a:ext cx="2857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Задачи урока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ru-RU" dirty="0" smtClean="0"/>
              <a:t>Ознакомление с понятием «опорный прыжок», обучение правильному отталкиванию от пола при выполнении опорного прыжка через скамейку, совершенствование техники выполнения упражнений с малым мячом, обучение игре «чехарда».  </a:t>
            </a:r>
          </a:p>
          <a:p>
            <a:pPr lvl="0" hangingPunct="0"/>
            <a:r>
              <a:rPr lang="ru-RU" dirty="0" smtClean="0"/>
              <a:t>Коррекция двигательной активности через комплекс корригирующих упражнений и игровые формы.  </a:t>
            </a:r>
          </a:p>
          <a:p>
            <a:pPr lvl="0" hangingPunct="0"/>
            <a:r>
              <a:rPr lang="ru-RU" dirty="0" smtClean="0"/>
              <a:t>Формирование навыков самоконтроля на занятиях физической культурой.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5757874" cy="392909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Оборудование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гимнастические </a:t>
            </a:r>
            <a:r>
              <a:rPr lang="ru-RU" dirty="0" smtClean="0"/>
              <a:t>маты</a:t>
            </a:r>
          </a:p>
          <a:p>
            <a:r>
              <a:rPr lang="ru-RU" dirty="0" smtClean="0"/>
              <a:t> скамейки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низкое </a:t>
            </a:r>
            <a:r>
              <a:rPr lang="ru-RU" dirty="0" smtClean="0"/>
              <a:t>бревно </a:t>
            </a:r>
          </a:p>
          <a:p>
            <a:r>
              <a:rPr lang="ru-RU" dirty="0" smtClean="0"/>
              <a:t>барьеры </a:t>
            </a:r>
          </a:p>
          <a:p>
            <a:r>
              <a:rPr lang="ru-RU" dirty="0" smtClean="0"/>
              <a:t>обручи</a:t>
            </a:r>
          </a:p>
          <a:p>
            <a:r>
              <a:rPr lang="ru-RU" dirty="0" smtClean="0"/>
              <a:t>конусы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малые </a:t>
            </a:r>
            <a:r>
              <a:rPr lang="ru-RU" dirty="0" smtClean="0"/>
              <a:t>мячи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4287556" cy="42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901014" cy="1785950"/>
          </a:xfrm>
        </p:spPr>
        <p:txBody>
          <a:bodyPr/>
          <a:lstStyle/>
          <a:p>
            <a:pPr hangingPunct="0"/>
            <a:r>
              <a:rPr lang="en-US" b="1" dirty="0" smtClean="0"/>
              <a:t>I</a:t>
            </a:r>
            <a:r>
              <a:rPr lang="ru-RU" b="1" dirty="0" smtClean="0"/>
              <a:t>. Вводная </a:t>
            </a:r>
            <a:r>
              <a:rPr lang="ru-RU" b="1" dirty="0" smtClean="0"/>
              <a:t>часть</a:t>
            </a:r>
            <a:r>
              <a:rPr lang="ru-RU" dirty="0" smtClean="0"/>
              <a:t> </a:t>
            </a:r>
          </a:p>
          <a:p>
            <a:pPr hangingPunct="0"/>
            <a:r>
              <a:rPr lang="ru-RU" dirty="0" smtClean="0"/>
              <a:t>Построение в шеренгу по одному, проверка готовности к уроку, оценивание самочувствия учащихся. </a:t>
            </a:r>
            <a:endParaRPr lang="ru-RU" dirty="0" smtClean="0"/>
          </a:p>
          <a:p>
            <a:pPr hangingPunc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Documents and Settings\st2\Рабочий стол\Копия Урок физкультуры\вводная ча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52664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II</a:t>
            </a:r>
            <a:r>
              <a:rPr lang="ru-RU" b="1" dirty="0" smtClean="0"/>
              <a:t>. Подготовительная часть </a:t>
            </a:r>
            <a:endParaRPr lang="ru-RU" b="1" dirty="0" smtClean="0"/>
          </a:p>
          <a:p>
            <a:pPr hangingPunct="0">
              <a:buNone/>
            </a:pPr>
            <a:r>
              <a:rPr lang="ru-RU" dirty="0" smtClean="0"/>
              <a:t>- ходьба обычная, </a:t>
            </a:r>
          </a:p>
          <a:p>
            <a:pPr hangingPunct="0">
              <a:buNone/>
            </a:pPr>
            <a:r>
              <a:rPr lang="ru-RU" dirty="0" smtClean="0"/>
              <a:t>- ходьба на носках, на пятках с сохранением правильной осанки, с </a:t>
            </a:r>
            <a:r>
              <a:rPr lang="ru-RU" dirty="0" smtClean="0"/>
              <a:t>различным </a:t>
            </a:r>
            <a:r>
              <a:rPr lang="ru-RU" dirty="0" smtClean="0"/>
              <a:t>положением рук, </a:t>
            </a:r>
          </a:p>
          <a:p>
            <a:pPr hangingPunct="0">
              <a:buNone/>
            </a:pPr>
            <a:r>
              <a:rPr lang="ru-RU" dirty="0" smtClean="0"/>
              <a:t>  </a:t>
            </a:r>
            <a:r>
              <a:rPr lang="ru-RU" dirty="0" smtClean="0"/>
              <a:t>- ходьба: 8 шагов на носках, руки на пояс, 8 шагов на пятках, руки за  </a:t>
            </a:r>
            <a:r>
              <a:rPr lang="ru-RU" dirty="0" smtClean="0"/>
              <a:t>голову</a:t>
            </a:r>
            <a:r>
              <a:rPr lang="ru-RU" dirty="0" smtClean="0"/>
              <a:t>, локти отвести назад, </a:t>
            </a:r>
          </a:p>
          <a:p>
            <a:pPr hangingPunct="0">
              <a:buNone/>
            </a:pPr>
            <a:r>
              <a:rPr lang="ru-RU" dirty="0" smtClean="0"/>
              <a:t>- </a:t>
            </a:r>
            <a:r>
              <a:rPr lang="ru-RU" dirty="0" smtClean="0"/>
              <a:t>ходьба с высоким подниманием бедра,  </a:t>
            </a:r>
          </a:p>
          <a:p>
            <a:pPr hangingPunct="0">
              <a:buNone/>
            </a:pPr>
            <a:r>
              <a:rPr lang="ru-RU" dirty="0" smtClean="0"/>
              <a:t>- ходьба в </a:t>
            </a:r>
            <a:r>
              <a:rPr lang="ru-RU" dirty="0" err="1" smtClean="0"/>
              <a:t>полуприседе</a:t>
            </a:r>
            <a:r>
              <a:rPr lang="ru-RU" dirty="0" smtClean="0"/>
              <a:t>, приседе, </a:t>
            </a:r>
          </a:p>
          <a:p>
            <a:pPr hangingPunct="0">
              <a:buNone/>
            </a:pPr>
            <a:r>
              <a:rPr lang="ru-RU" dirty="0" smtClean="0"/>
              <a:t>- медленный бег, бег с «</a:t>
            </a:r>
            <a:r>
              <a:rPr lang="ru-RU" dirty="0" err="1" smtClean="0"/>
              <a:t>захлестом</a:t>
            </a:r>
            <a:r>
              <a:rPr lang="ru-RU" dirty="0" smtClean="0"/>
              <a:t>» голеней назад,  </a:t>
            </a:r>
          </a:p>
          <a:p>
            <a:pPr hangingPunct="0">
              <a:buNone/>
            </a:pPr>
            <a:r>
              <a:rPr lang="ru-RU" dirty="0" smtClean="0"/>
              <a:t>- бег подскоками (энергично) приставными </a:t>
            </a:r>
            <a:r>
              <a:rPr lang="ru-RU" dirty="0" err="1" smtClean="0"/>
              <a:t>шагами,прыжки</a:t>
            </a:r>
            <a:r>
              <a:rPr lang="ru-RU" dirty="0" smtClean="0"/>
              <a:t> </a:t>
            </a:r>
            <a:r>
              <a:rPr lang="ru-RU" dirty="0" smtClean="0"/>
              <a:t>с доставанием рукой ориентира,  </a:t>
            </a:r>
          </a:p>
          <a:p>
            <a:pPr lvl="0" hangingPunct="0">
              <a:buNone/>
            </a:pPr>
            <a:r>
              <a:rPr lang="ru-RU" dirty="0" smtClean="0"/>
              <a:t>- </a:t>
            </a:r>
            <a:r>
              <a:rPr lang="en-US" dirty="0" err="1" smtClean="0"/>
              <a:t>ходьба</a:t>
            </a:r>
            <a:r>
              <a:rPr lang="en-US" dirty="0" smtClean="0"/>
              <a:t>, </a:t>
            </a:r>
            <a:r>
              <a:rPr lang="en-US" dirty="0" err="1" smtClean="0"/>
              <a:t>восстанавливающая</a:t>
            </a:r>
            <a:r>
              <a:rPr lang="en-US" dirty="0" smtClean="0"/>
              <a:t> </a:t>
            </a:r>
            <a:r>
              <a:rPr lang="en-US" dirty="0" err="1" smtClean="0"/>
              <a:t>дыхание</a:t>
            </a:r>
            <a:r>
              <a:rPr lang="en-US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t2\Рабочий стол\Копия Урок физкультуры\подготовительная ча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750495" cy="5000660"/>
          </a:xfrm>
          <a:prstGeom prst="rect">
            <a:avLst/>
          </a:prstGeom>
          <a:noFill/>
        </p:spPr>
      </p:pic>
      <p:pic>
        <p:nvPicPr>
          <p:cNvPr id="3075" name="Picture 3" descr="C:\Documents and Settings\st2\Рабочий стол\Копия Урок физкультуры\2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75049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t2\Рабочий стол\Копия Урок физкультуры\2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68111" cy="320108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3815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8181">
            <a:off x="1173137" y="4367821"/>
            <a:ext cx="1984978" cy="155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8787">
            <a:off x="5633414" y="966188"/>
            <a:ext cx="17444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III</a:t>
            </a:r>
            <a:r>
              <a:rPr lang="ru-RU" b="1" dirty="0" smtClean="0"/>
              <a:t>. Основная часть </a:t>
            </a:r>
            <a:endParaRPr lang="ru-RU" b="1" dirty="0" smtClean="0"/>
          </a:p>
          <a:p>
            <a:pPr lvl="0" algn="ctr">
              <a:buNone/>
            </a:pPr>
            <a:endParaRPr lang="ru-RU" i="1" dirty="0" smtClean="0"/>
          </a:p>
          <a:p>
            <a:pPr lvl="0" algn="ctr">
              <a:buNone/>
            </a:pPr>
            <a:r>
              <a:rPr lang="ru-RU" i="1" dirty="0" smtClean="0"/>
              <a:t>Опорный </a:t>
            </a:r>
            <a:r>
              <a:rPr lang="ru-RU" i="1" dirty="0" smtClean="0"/>
              <a:t>прыжок через скамейку:</a:t>
            </a:r>
            <a:endParaRPr lang="ru-RU" dirty="0" smtClean="0"/>
          </a:p>
          <a:p>
            <a:r>
              <a:rPr lang="ru-RU" dirty="0" smtClean="0"/>
              <a:t>- рассказ о понятии «опорный прыжок»,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 hangingPunct="0"/>
            <a:r>
              <a:rPr lang="ru-RU" dirty="0" smtClean="0"/>
              <a:t>серия прыжков через скамейку с упором на две руки, </a:t>
            </a:r>
          </a:p>
          <a:p>
            <a:pPr>
              <a:buNone/>
            </a:pPr>
            <a:endParaRPr lang="ru-RU" dirty="0" smtClean="0"/>
          </a:p>
          <a:p>
            <a:pPr hangingPunct="0"/>
            <a:r>
              <a:rPr lang="ru-RU" dirty="0" smtClean="0"/>
              <a:t>- игра «чехарда» - выборочно, не для всех учеников.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t2\Рабочий стол\Копия Урок физкультуры\основная ча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00528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st2\Рабочий стол\Копия Урок физкультур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178309" cy="3133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129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Конспект открытого урока по физической культуре в 4 «А» классе (школа VIII вида) по теме: «Гимнастика. Ознакомление и обучение опорному прыжку (через скамейку)»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Конспект открытого урока по физической культуре в 4 «А» классе (школа VIII вида) по теме: «Гимнастика. Ознакомление и обучение опорному прыжку (через скамейку)» </dc:title>
  <cp:lastModifiedBy>GEG</cp:lastModifiedBy>
  <cp:revision>11</cp:revision>
  <dcterms:modified xsi:type="dcterms:W3CDTF">2015-05-06T14:39:01Z</dcterms:modified>
</cp:coreProperties>
</file>