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9" r:id="rId5"/>
    <p:sldId id="261" r:id="rId6"/>
    <p:sldId id="264" r:id="rId7"/>
    <p:sldId id="273" r:id="rId8"/>
    <p:sldId id="275" r:id="rId9"/>
    <p:sldId id="274" r:id="rId10"/>
    <p:sldId id="276" r:id="rId11"/>
    <p:sldId id="277" r:id="rId12"/>
    <p:sldId id="280" r:id="rId13"/>
    <p:sldId id="265" r:id="rId14"/>
    <p:sldId id="266" r:id="rId15"/>
    <p:sldId id="263" r:id="rId16"/>
    <p:sldId id="268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99" autoAdjust="0"/>
  </p:normalViewPr>
  <p:slideViewPr>
    <p:cSldViewPr>
      <p:cViewPr varScale="1">
        <p:scale>
          <a:sx n="58" d="100"/>
          <a:sy n="58" d="100"/>
        </p:scale>
        <p:origin x="-1027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1828799"/>
          </a:xfrm>
        </p:spPr>
        <p:txBody>
          <a:bodyPr/>
          <a:lstStyle/>
          <a:p>
            <a:r>
              <a:rPr lang="ru-RU" dirty="0" smtClean="0"/>
              <a:t>Презентация к уроку</a:t>
            </a:r>
            <a:br>
              <a:rPr lang="ru-RU" dirty="0" smtClean="0"/>
            </a:br>
            <a:r>
              <a:rPr lang="ru-RU" b="1" dirty="0" smtClean="0"/>
              <a:t>«</a:t>
            </a:r>
            <a:r>
              <a:rPr lang="en-US" b="1" dirty="0" smtClean="0"/>
              <a:t>The Way We Look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</a:t>
            </a:r>
            <a:r>
              <a:rPr lang="ru-RU" dirty="0" err="1" smtClean="0"/>
              <a:t>Зеленская</a:t>
            </a:r>
            <a:r>
              <a:rPr lang="ru-RU" dirty="0" smtClean="0"/>
              <a:t> Л.Н</a:t>
            </a:r>
          </a:p>
          <a:p>
            <a:r>
              <a:rPr lang="ru-RU" dirty="0" smtClean="0"/>
              <a:t> МБОУ СОШ №1</a:t>
            </a:r>
            <a:r>
              <a:rPr lang="en-US" dirty="0" smtClean="0"/>
              <a:t>c</a:t>
            </a:r>
            <a:r>
              <a:rPr lang="ru-RU" dirty="0" smtClean="0"/>
              <a:t>.Арзгир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583" b="14583"/>
          <a:stretch>
            <a:fillRect/>
          </a:stretch>
        </p:blipFill>
        <p:spPr>
          <a:xfrm>
            <a:off x="3017520" y="2578248"/>
            <a:ext cx="3108960" cy="2331742"/>
          </a:xfrm>
        </p:spPr>
      </p:pic>
      <p:sp>
        <p:nvSpPr>
          <p:cNvPr id="6" name="Прямоугольник 5"/>
          <p:cNvSpPr/>
          <p:nvPr/>
        </p:nvSpPr>
        <p:spPr>
          <a:xfrm>
            <a:off x="6096000" y="4114800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A dress </a:t>
            </a:r>
            <a:endParaRPr lang="ru-RU" sz="28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603" b="3603"/>
          <a:stretch>
            <a:fillRect/>
          </a:stretch>
        </p:blipFill>
        <p:spPr>
          <a:xfrm>
            <a:off x="2057400" y="1600200"/>
            <a:ext cx="6034666" cy="4525962"/>
          </a:xfrm>
        </p:spPr>
      </p:pic>
      <p:sp>
        <p:nvSpPr>
          <p:cNvPr id="7" name="Прямоугольник 6"/>
          <p:cNvSpPr/>
          <p:nvPr/>
        </p:nvSpPr>
        <p:spPr>
          <a:xfrm>
            <a:off x="5257800" y="6096000"/>
            <a:ext cx="2924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A sweater</a:t>
            </a:r>
            <a:endParaRPr lang="ru-RU" sz="36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0563" b="20563"/>
          <a:stretch>
            <a:fillRect/>
          </a:stretch>
        </p:blipFill>
        <p:spPr>
          <a:xfrm>
            <a:off x="1752600" y="1629604"/>
            <a:ext cx="5142480" cy="3856796"/>
          </a:xfrm>
        </p:spPr>
      </p:pic>
      <p:sp>
        <p:nvSpPr>
          <p:cNvPr id="5" name="Прямоугольник 4"/>
          <p:cNvSpPr/>
          <p:nvPr/>
        </p:nvSpPr>
        <p:spPr>
          <a:xfrm rot="10626921" flipH="1" flipV="1">
            <a:off x="6176004" y="5851679"/>
            <a:ext cx="2499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trousers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sandals, shoes, boots, cap</a:t>
            </a:r>
            <a:br>
              <a:rPr lang="en-US" dirty="0" smtClean="0"/>
            </a:br>
            <a:r>
              <a:rPr lang="en-US" dirty="0" smtClean="0"/>
              <a:t>2. tights, scarf, trousers, jeans</a:t>
            </a:r>
            <a:br>
              <a:rPr lang="en-US" dirty="0" smtClean="0"/>
            </a:br>
            <a:r>
              <a:rPr lang="en-US" dirty="0" smtClean="0"/>
              <a:t>3. T-shirt, coat, shorts, sandals</a:t>
            </a:r>
            <a:br>
              <a:rPr lang="en-US" dirty="0" smtClean="0"/>
            </a:br>
            <a:r>
              <a:rPr lang="en-US" dirty="0" smtClean="0"/>
              <a:t>4. mittens, put on, take off, wear</a:t>
            </a:r>
            <a:br>
              <a:rPr lang="en-US" dirty="0" smtClean="0"/>
            </a:br>
            <a:r>
              <a:rPr lang="en-US" dirty="0" smtClean="0"/>
              <a:t>5. blouse, tights, shirt, sweater</a:t>
            </a:r>
            <a:endParaRPr lang="ru-RU" b="1" dirty="0" smtClean="0"/>
          </a:p>
          <a:p>
            <a:pPr lvl="0"/>
            <a:r>
              <a:rPr lang="en-US" dirty="0" smtClean="0"/>
              <a:t>You are right! Very good!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          </a:t>
            </a:r>
            <a:r>
              <a:rPr lang="en-US" b="0" dirty="0" smtClean="0"/>
              <a:t>Find the odd word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1.I usually wear boots in winter     </a:t>
            </a:r>
            <a:endParaRPr lang="ru-RU" dirty="0" smtClean="0"/>
          </a:p>
          <a:p>
            <a:r>
              <a:rPr lang="en-US" dirty="0" smtClean="0"/>
              <a:t>2.We never wear mittens in summer.</a:t>
            </a:r>
            <a:endParaRPr lang="ru-RU" dirty="0" smtClean="0"/>
          </a:p>
          <a:p>
            <a:r>
              <a:rPr lang="en-US" dirty="0" smtClean="0"/>
              <a:t>3.Kids always put on scarf in winter.</a:t>
            </a:r>
            <a:endParaRPr lang="ru-RU" dirty="0" smtClean="0"/>
          </a:p>
          <a:p>
            <a:r>
              <a:rPr lang="en-US" dirty="0" smtClean="0"/>
              <a:t>4.Children put on  their fur coats in June.</a:t>
            </a:r>
            <a:endParaRPr lang="ru-RU" dirty="0" smtClean="0"/>
          </a:p>
          <a:p>
            <a:r>
              <a:rPr lang="en-US" dirty="0" smtClean="0"/>
              <a:t>5.When it is hot we usually wear T- shirt and shorts</a:t>
            </a:r>
            <a:endParaRPr lang="ru-RU" dirty="0" smtClean="0"/>
          </a:p>
          <a:p>
            <a:r>
              <a:rPr lang="en-US" dirty="0" smtClean="0"/>
              <a:t>6.Girls always wear silk dresses in winter.</a:t>
            </a:r>
            <a:endParaRPr lang="ru-RU" dirty="0" smtClean="0"/>
          </a:p>
          <a:p>
            <a:r>
              <a:rPr lang="en-US" dirty="0" smtClean="0"/>
              <a:t>7.If it is cold, we put on socks and sandals.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- </a:t>
            </a:r>
            <a:r>
              <a:rPr lang="en-US" sz="3600" dirty="0" smtClean="0"/>
              <a:t>Do you agree or disagree with the statements?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SCHEME</a:t>
            </a:r>
            <a:endParaRPr lang="ru-RU" dirty="0"/>
          </a:p>
        </p:txBody>
      </p:sp>
      <p:pic>
        <p:nvPicPr>
          <p:cNvPr id="4" name="Рисунок 3" descr="http://eng.1september.ru/2005/23/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75" y="1894522"/>
            <a:ext cx="5124450" cy="3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 Do children have a school uniform?</a:t>
            </a:r>
            <a:b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What do they wear to school?</a:t>
            </a:r>
            <a:b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 What can you say about your clothes?</a:t>
            </a:r>
            <a:b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 What do you wear to school?</a:t>
            </a:r>
            <a:b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 What are your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favourite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clothes? 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school uniform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733800"/>
            <a:ext cx="449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home task :  ex.8 p. 217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33600"/>
            <a:ext cx="4300682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Everybody says I look like my mother</a:t>
            </a:r>
            <a:endParaRPr lang="ru-RU" b="1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ru-RU" b="1" dirty="0" smtClean="0"/>
          </a:p>
          <a:p>
            <a:r>
              <a:rPr lang="en-US" b="1" dirty="0" smtClean="0"/>
              <a:t>Everybody says I look like my aunt Bee</a:t>
            </a:r>
            <a:endParaRPr lang="ru-RU" b="1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ru-RU" b="1" dirty="0" smtClean="0"/>
          </a:p>
          <a:p>
            <a:r>
              <a:rPr lang="en-US" b="1" dirty="0" smtClean="0"/>
              <a:t> Everybody says my nose is like my father’s</a:t>
            </a:r>
            <a:endParaRPr lang="ru-RU" b="1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ru-RU" b="1" dirty="0" smtClean="0"/>
          </a:p>
          <a:p>
            <a:pPr lvl="0"/>
            <a:r>
              <a:rPr lang="en-US" b="1" dirty="0" smtClean="0"/>
              <a:t>But I want to look like me.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2600" y="1828800"/>
            <a:ext cx="571500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24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dirty="0" smtClean="0"/>
              <a:t> 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en-US" sz="3100" dirty="0" smtClean="0"/>
              <a:t>  Do you remember the parts of our body?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dirty="0" smtClean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Tall</a:t>
            </a:r>
            <a:endParaRPr lang="ru-RU" b="1" dirty="0" smtClean="0"/>
          </a:p>
          <a:p>
            <a:r>
              <a:rPr lang="en-US" i="1" dirty="0" smtClean="0"/>
              <a:t>Short</a:t>
            </a:r>
            <a:endParaRPr lang="ru-RU" b="1" dirty="0" smtClean="0"/>
          </a:p>
          <a:p>
            <a:r>
              <a:rPr lang="en-US" i="1" dirty="0" smtClean="0"/>
              <a:t>Slim</a:t>
            </a:r>
            <a:endParaRPr lang="ru-RU" b="1" dirty="0" smtClean="0"/>
          </a:p>
          <a:p>
            <a:r>
              <a:rPr lang="en-US" i="1" dirty="0" smtClean="0"/>
              <a:t>Young</a:t>
            </a:r>
            <a:endParaRPr lang="ru-RU" b="1" dirty="0" smtClean="0"/>
          </a:p>
          <a:p>
            <a:r>
              <a:rPr lang="en-US" i="1" dirty="0" smtClean="0"/>
              <a:t>Well-built</a:t>
            </a:r>
            <a:endParaRPr lang="ru-RU" b="1" dirty="0" smtClean="0"/>
          </a:p>
          <a:p>
            <a:r>
              <a:rPr lang="en-US" i="1" dirty="0" smtClean="0"/>
              <a:t>Old 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Match words and the pictures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Рисунок 5" descr="0002070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990600"/>
            <a:ext cx="201866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001907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775835"/>
            <a:ext cx="2082165" cy="20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002102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810000"/>
            <a:ext cx="206438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002112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724400"/>
            <a:ext cx="29241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066800"/>
            <a:ext cx="2971800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 </a:t>
            </a:r>
            <a:endParaRPr lang="ru-RU" b="1" dirty="0" smtClean="0"/>
          </a:p>
          <a:p>
            <a:r>
              <a:rPr lang="en-US" dirty="0" smtClean="0"/>
              <a:t>blonde, tall, small, big, dark, slim, short, straight, tall, black, curly, fat, green, red, blue, long ,nice, turned-up, round, oval,  narrow.</a:t>
            </a:r>
            <a:endParaRPr lang="ru-RU" dirty="0" smtClean="0"/>
          </a:p>
          <a:p>
            <a:endParaRPr lang="ru-RU" b="1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b="1" dirty="0" smtClean="0"/>
          </a:p>
          <a:p>
            <a:r>
              <a:rPr lang="en-US" dirty="0" smtClean="0"/>
              <a:t>hair          eyes         body      nose</a:t>
            </a:r>
            <a:r>
              <a:rPr lang="ru-RU" dirty="0" smtClean="0"/>
              <a:t> </a:t>
            </a:r>
            <a:r>
              <a:rPr lang="en-US" dirty="0" smtClean="0"/>
              <a:t>    </a:t>
            </a:r>
            <a:r>
              <a:rPr lang="ru-RU" dirty="0" smtClean="0"/>
              <a:t>  </a:t>
            </a:r>
            <a:r>
              <a:rPr lang="en-US" dirty="0" smtClean="0"/>
              <a:t>face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parts of the body do these words describe? Complete the table.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Do you know the meanings of these words?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1828800"/>
            <a:ext cx="4876800" cy="3657600"/>
          </a:xfrm>
        </p:spPr>
      </p:pic>
      <p:sp>
        <p:nvSpPr>
          <p:cNvPr id="6" name="Прямоугольник 5"/>
          <p:cNvSpPr/>
          <p:nvPr/>
        </p:nvSpPr>
        <p:spPr>
          <a:xfrm>
            <a:off x="7446557" y="5736710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Clothes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7" name="Picture 5" descr="vasi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23574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B0F0"/>
                </a:solidFill>
              </a:rPr>
              <a:t>A coat</a:t>
            </a:r>
            <a:r>
              <a:rPr lang="ru-RU" sz="4400" dirty="0" smtClean="0">
                <a:solidFill>
                  <a:srgbClr val="00B0F0"/>
                </a:solidFill>
              </a:rPr>
              <a:t/>
            </a:r>
            <a:br>
              <a:rPr lang="ru-RU" sz="4400" dirty="0" smtClean="0">
                <a:solidFill>
                  <a:srgbClr val="00B0F0"/>
                </a:solidFill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192" b="6192"/>
          <a:stretch>
            <a:fillRect/>
          </a:stretch>
        </p:blipFill>
        <p:spPr>
          <a:xfrm>
            <a:off x="1828800" y="2286000"/>
            <a:ext cx="51816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039" b="13039"/>
          <a:stretch>
            <a:fillRect/>
          </a:stretch>
        </p:blipFill>
        <p:spPr>
          <a:xfrm>
            <a:off x="1554633" y="1481138"/>
            <a:ext cx="6034734" cy="4525962"/>
          </a:xfr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72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T-shirt </a:t>
            </a:r>
            <a:endParaRPr kumimoji="0" lang="ru-RU" sz="7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828800" y="1686718"/>
            <a:ext cx="5486400" cy="3657601"/>
          </a:xfr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72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raincoat</a:t>
            </a:r>
            <a:endParaRPr kumimoji="0" lang="ru-RU" sz="7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253</TotalTime>
  <Words>174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Презентация к уроку «The Way We Look»</vt:lpstr>
      <vt:lpstr>Слайд 2</vt:lpstr>
      <vt:lpstr>     Do you remember the parts of our body?   </vt:lpstr>
      <vt:lpstr>Match words and the pictures </vt:lpstr>
      <vt:lpstr>Which parts of the body do these words describe? Complete the table. </vt:lpstr>
      <vt:lpstr>Do you know the meanings of these words?</vt:lpstr>
      <vt:lpstr>A coat </vt:lpstr>
      <vt:lpstr>Слайд 8</vt:lpstr>
      <vt:lpstr>Слайд 9</vt:lpstr>
      <vt:lpstr>Слайд 10</vt:lpstr>
      <vt:lpstr>Слайд 11</vt:lpstr>
      <vt:lpstr>Слайд 12</vt:lpstr>
      <vt:lpstr>          Find the odd word </vt:lpstr>
      <vt:lpstr>- Do you agree or disagree with the statements? </vt:lpstr>
      <vt:lpstr>                 SCHEME</vt:lpstr>
      <vt:lpstr>school uniform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«The Way We Look»</dc:title>
  <dc:creator>Зеленская</dc:creator>
  <cp:lastModifiedBy>Зеленская</cp:lastModifiedBy>
  <cp:revision>35</cp:revision>
  <dcterms:created xsi:type="dcterms:W3CDTF">2015-04-05T16:05:28Z</dcterms:created>
  <dcterms:modified xsi:type="dcterms:W3CDTF">2015-05-31T22:22:00Z</dcterms:modified>
</cp:coreProperties>
</file>