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3389" autoAdjust="0"/>
  </p:normalViewPr>
  <p:slideViewPr>
    <p:cSldViewPr>
      <p:cViewPr varScale="1">
        <p:scale>
          <a:sx n="65" d="100"/>
          <a:sy n="65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ADB87-20D2-4284-99A5-3076AE65CD16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43366-08FB-4770-8C34-CDEA6502B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None/>
            </a:pPr>
            <a:r>
              <a:rPr lang="ru-RU" baseline="0" dirty="0" smtClean="0"/>
              <a:t>                        Ход урока.</a:t>
            </a:r>
            <a:endParaRPr lang="ru-RU" dirty="0" smtClean="0"/>
          </a:p>
          <a:p>
            <a:pPr marL="285750" indent="-285750">
              <a:buFont typeface="+mj-lt"/>
              <a:buAutoNum type="romanUcPeriod"/>
            </a:pPr>
            <a:r>
              <a:rPr lang="ru-RU" dirty="0" smtClean="0"/>
              <a:t>Орг. момент.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</a:t>
            </a:r>
            <a:r>
              <a:rPr lang="ru-RU" dirty="0" smtClean="0"/>
              <a:t>. Задание</a:t>
            </a:r>
            <a:r>
              <a:rPr lang="ru-RU" baseline="0" dirty="0" smtClean="0"/>
              <a:t> на дом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V</a:t>
            </a:r>
            <a:r>
              <a:rPr lang="en-US" dirty="0" smtClean="0"/>
              <a:t>I</a:t>
            </a:r>
            <a:r>
              <a:rPr lang="ru-RU" dirty="0" smtClean="0"/>
              <a:t>. Итоги урока.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2"/>
                </a:solidFill>
              </a:rPr>
              <a:t>Урок 2.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sng" dirty="0" smtClean="0"/>
              <a:t>Тема: </a:t>
            </a:r>
            <a:r>
              <a:rPr lang="ru-RU" sz="1200" dirty="0" smtClean="0">
                <a:solidFill>
                  <a:srgbClr val="002060"/>
                </a:solidFill>
              </a:rPr>
              <a:t>Линейные вычислительные алгоритмы.</a:t>
            </a:r>
          </a:p>
          <a:p>
            <a:r>
              <a:rPr lang="ru-RU" u="sng" dirty="0" smtClean="0"/>
              <a:t>Цели урока </a:t>
            </a:r>
            <a:r>
              <a:rPr lang="ru-RU" dirty="0" smtClean="0"/>
              <a:t>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ru-RU" dirty="0" smtClean="0"/>
              <a:t>. Проверка</a:t>
            </a:r>
            <a:r>
              <a:rPr lang="ru-RU" baseline="0" dirty="0" smtClean="0"/>
              <a:t> домашнего задания.</a:t>
            </a:r>
          </a:p>
          <a:p>
            <a:pPr marL="228600" indent="-228600">
              <a:buFont typeface="+mj-lt"/>
              <a:buAutoNum type="arabicParenR"/>
            </a:pPr>
            <a:r>
              <a:rPr lang="ru-RU" baseline="0" dirty="0" smtClean="0"/>
              <a:t> Устный опрос.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2)  Самостоятельная</a:t>
            </a:r>
            <a:r>
              <a:rPr lang="ru-RU" baseline="0" dirty="0" smtClean="0"/>
              <a:t> работа.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III</a:t>
            </a:r>
            <a:r>
              <a:rPr lang="ru-RU" dirty="0" smtClean="0"/>
              <a:t>. Изучение новой темы.</a:t>
            </a:r>
          </a:p>
          <a:p>
            <a:r>
              <a:rPr lang="ru-RU" dirty="0" smtClean="0"/>
              <a:t>                1)Присваивание; свойства присваивания.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2) Обмен значениями двух переменных.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3) Описание линейного вычислительного алгоритма.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. Закрепление изученного материала.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366-08FB-4770-8C34-CDEA6502B76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A845BC-2A63-401F-97E2-8E2CD05BAA5A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809C53-49E4-432C-A381-91D0F9F3EC6A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A0F9C-C7FB-42B8-852F-F92046C5841A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189A2-B5CD-4B8A-8E62-13F7E5B78B3B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9E6A1-02DC-4844-AFCF-4D4B9485B8B8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35CC0-C23A-41AA-813B-0FB65383360D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F7258D-A536-4771-9D75-B9A9A3B40D6A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C13A42-DEB0-4BE2-AF52-0FE9A927EF6F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C20F8-2EDC-4003-BE91-DACDC5E102C9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89B25E-9F0B-4BA1-94DC-A6980F18DBCE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35F0A3-DDAB-4FDF-96A8-D08268BEC390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EA4B7A-73F5-49FC-9F4E-A0E4AA019C7E}" type="datetime1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7ACD86-D2E3-4721-89C9-0F0663EB66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3429000"/>
            <a:ext cx="6400800" cy="2273300"/>
          </a:xfrm>
        </p:spPr>
        <p:txBody>
          <a:bodyPr/>
          <a:lstStyle/>
          <a:p>
            <a:r>
              <a:rPr lang="ru-RU" dirty="0" smtClean="0"/>
              <a:t>Урок по </a:t>
            </a:r>
            <a:r>
              <a:rPr lang="ru-RU" dirty="0" err="1" smtClean="0"/>
              <a:t>инфориатике</a:t>
            </a:r>
            <a:r>
              <a:rPr lang="ru-RU" dirty="0" smtClean="0"/>
              <a:t> в 9 классе. Выполнила Невская И.Ю.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00042"/>
            <a:ext cx="6032500" cy="1003300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Линейные вычислительные алгоритмы.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786190"/>
            <a:ext cx="6870700" cy="1600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Алгоритмы, результатами выполнения которых являются числовые величины, называются </a:t>
            </a:r>
            <a:r>
              <a:rPr lang="ru-RU" b="1" u="sng" dirty="0" smtClean="0">
                <a:solidFill>
                  <a:srgbClr val="002060"/>
                </a:solidFill>
              </a:rPr>
              <a:t>вычислительными алгоритмами.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571744"/>
            <a:ext cx="6870700" cy="1600200"/>
          </a:xfrm>
        </p:spPr>
        <p:txBody>
          <a:bodyPr/>
          <a:lstStyle/>
          <a:p>
            <a:r>
              <a:rPr lang="ru-RU" dirty="0" smtClean="0"/>
              <a:t>Даны две простые дроби. Получить дробь, являющуюся результатом деления одной на другую.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42774" t="52500" r="31445" b="32500"/>
          <a:stretch>
            <a:fillRect/>
          </a:stretch>
        </p:blipFill>
        <p:spPr bwMode="auto">
          <a:xfrm>
            <a:off x="2625314" y="4429132"/>
            <a:ext cx="4518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6544" t="24375" r="22656" b="16562"/>
          <a:stretch>
            <a:fillRect/>
          </a:stretch>
        </p:blipFill>
        <p:spPr bwMode="auto">
          <a:xfrm>
            <a:off x="428596" y="497470"/>
            <a:ext cx="8358246" cy="5431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Практическая работа.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70316" y="1488594"/>
            <a:ext cx="87736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Разработать схему алгоритма для ввода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четырёх целых чисел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и вычисления их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среднего арифметического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.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Протестировать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алгоритм  на различных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исходных данных (включая вещественные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числа) 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доказать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правильность его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работы.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1571612"/>
            <a:ext cx="836472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latin typeface="Arial" pitchFamily="34" charset="0"/>
                <a:ea typeface="Times New Roman" pitchFamily="18" charset="0"/>
                <a:cs typeface="Verdana" pitchFamily="34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Разработать схему алгоритма для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вычисления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дискриминанта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 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квадратного уравнения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ax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bx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+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c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= 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Разработать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тесты проверки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правильности работы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алгоритма для вариантов,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когда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&gt;0,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=0 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&lt;0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Практическая работа.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Домашнее задание: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285992"/>
            <a:ext cx="493596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§ 34,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№7-9 после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параграфа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14"/>
            <a:ext cx="6870700" cy="75249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Цели: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1537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Обучающие: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  сформировать представление о линейных вычислительных алгоритмах.</a:t>
            </a:r>
          </a:p>
          <a:p>
            <a:pPr marL="514350" indent="-514350">
              <a:buAutoNum type="arabicPeriod" startAt="2"/>
            </a:pPr>
            <a:r>
              <a:rPr lang="ru-RU" u="sng" dirty="0" smtClean="0"/>
              <a:t>Развивающие: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   развивать алгоритмическое мышление.</a:t>
            </a:r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u="sng" dirty="0" smtClean="0"/>
              <a:t>Воспитательные: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   внимание и ответственность при         </a:t>
            </a:r>
          </a:p>
          <a:p>
            <a:pPr marL="514350" indent="-514350">
              <a:buNone/>
            </a:pPr>
            <a:r>
              <a:rPr lang="ru-RU" dirty="0" smtClean="0"/>
              <a:t>                 изучении новой темы .              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6870700" cy="75249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Вопросы: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715272" cy="3657600"/>
          </a:xfrm>
        </p:spPr>
        <p:txBody>
          <a:bodyPr/>
          <a:lstStyle/>
          <a:p>
            <a:r>
              <a:rPr lang="ru-RU" dirty="0" smtClean="0"/>
              <a:t>С чем работает </a:t>
            </a:r>
          </a:p>
          <a:p>
            <a:pPr>
              <a:buNone/>
            </a:pPr>
            <a:r>
              <a:rPr lang="ru-RU" dirty="0" smtClean="0"/>
              <a:t>     компьютер-исполнитель?</a:t>
            </a:r>
          </a:p>
          <a:p>
            <a:r>
              <a:rPr lang="ru-RU" dirty="0" smtClean="0"/>
              <a:t>Что такое величина?</a:t>
            </a:r>
          </a:p>
          <a:p>
            <a:r>
              <a:rPr lang="ru-RU" dirty="0" smtClean="0"/>
              <a:t>Какие существуют основные типы величин?</a:t>
            </a:r>
          </a:p>
          <a:p>
            <a:r>
              <a:rPr lang="ru-RU" dirty="0" smtClean="0"/>
              <a:t>Из каких команд может состоять алгоритм с величинами?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6870700" cy="75249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Самостоятельная работа.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8143932" cy="365760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</a:t>
            </a:r>
            <a:r>
              <a:rPr lang="ru-RU" sz="2000" dirty="0" smtClean="0"/>
              <a:t>Какие значения переменных А и В будут после выполнения команд присваивания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b="1" dirty="0" smtClean="0"/>
              <a:t>а) </a:t>
            </a:r>
            <a:r>
              <a:rPr lang="en-US" sz="2000" b="1" dirty="0" smtClean="0"/>
              <a:t>A: =1</a:t>
            </a:r>
            <a:r>
              <a:rPr lang="ru-RU" sz="2000" b="1" dirty="0" smtClean="0"/>
              <a:t>                   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en-US" sz="2000" b="1" dirty="0" smtClean="0"/>
              <a:t> </a:t>
            </a:r>
            <a:r>
              <a:rPr lang="ru-RU" sz="2000" b="1" dirty="0" smtClean="0"/>
              <a:t>  </a:t>
            </a:r>
            <a:r>
              <a:rPr lang="en-US" sz="2000" b="1" dirty="0" smtClean="0"/>
              <a:t>B: =2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en-US" sz="2000" b="1" dirty="0" smtClean="0"/>
              <a:t> A: =A+B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</a:t>
            </a:r>
            <a:r>
              <a:rPr lang="en-US" sz="2000" b="1" dirty="0" smtClean="0"/>
              <a:t>  </a:t>
            </a:r>
            <a:r>
              <a:rPr lang="ru-RU" sz="2000" b="1" dirty="0" smtClean="0"/>
              <a:t>  </a:t>
            </a:r>
            <a:r>
              <a:rPr lang="en-US" sz="2000" b="1" dirty="0" smtClean="0"/>
              <a:t> B: =2xA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2. </a:t>
            </a:r>
            <a:r>
              <a:rPr lang="ru-RU" sz="2000" dirty="0" smtClean="0"/>
              <a:t>Между командами ввода и вывода впишите в алгоритм несколько команд присваивания, в результате чего должен получиться </a:t>
            </a:r>
            <a:r>
              <a:rPr lang="ru-RU" sz="2000" b="1" dirty="0" smtClean="0"/>
              <a:t>алгоритм возведения в 4-ю степень</a:t>
            </a:r>
            <a:r>
              <a:rPr lang="ru-RU" sz="2000" dirty="0" smtClean="0"/>
              <a:t> введённого числа (</a:t>
            </a:r>
            <a:r>
              <a:rPr lang="ru-RU" sz="2000" b="1" dirty="0" smtClean="0"/>
              <a:t>дополнительные </a:t>
            </a:r>
            <a:r>
              <a:rPr lang="ru-RU" sz="2000" dirty="0" smtClean="0"/>
              <a:t>переменные, кроме </a:t>
            </a:r>
            <a:r>
              <a:rPr lang="en-US" sz="2000" dirty="0" smtClean="0"/>
              <a:t>A</a:t>
            </a:r>
            <a:r>
              <a:rPr lang="ru-RU" sz="2000" dirty="0" smtClean="0"/>
              <a:t>, </a:t>
            </a:r>
            <a:r>
              <a:rPr lang="ru-RU" sz="2000" b="1" dirty="0" smtClean="0"/>
              <a:t>не использовать</a:t>
            </a:r>
            <a:r>
              <a:rPr lang="ru-RU" sz="2000" dirty="0" smtClean="0"/>
              <a:t>):</a:t>
            </a:r>
          </a:p>
          <a:p>
            <a:pPr>
              <a:buNone/>
            </a:pPr>
            <a:r>
              <a:rPr lang="ru-RU" sz="2000" b="1" dirty="0" smtClean="0"/>
              <a:t>                       ввод 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</a:t>
            </a:r>
            <a:r>
              <a:rPr lang="ru-RU" sz="2000" b="1" dirty="0" smtClean="0"/>
              <a:t>вывод А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929058" y="2000240"/>
            <a:ext cx="814393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000" b="1" kern="0" dirty="0"/>
              <a:t>б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A: =1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 =2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C: =A</a:t>
            </a:r>
            <a:endParaRPr lang="ru-RU" sz="2000" kern="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=B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 =C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85728"/>
            <a:ext cx="6870700" cy="75249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Самостоятельная работа.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2851" t="21562" r="23242" b="33437"/>
          <a:stretch>
            <a:fillRect/>
          </a:stretch>
        </p:blipFill>
        <p:spPr bwMode="auto">
          <a:xfrm>
            <a:off x="857224" y="1428736"/>
            <a:ext cx="794152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142873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496"/>
            <a:ext cx="6870700" cy="1600200"/>
          </a:xfrm>
        </p:spPr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Переменная величина получает значение в результате присваивания.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06" y="4857760"/>
            <a:ext cx="8072494" cy="1600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такая таблица называется трассировочной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928670"/>
          <a:ext cx="6691338" cy="34442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30446"/>
                <a:gridCol w="2230446"/>
                <a:gridCol w="2230446"/>
              </a:tblGrid>
              <a:tr h="68580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Команда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а:=1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в:=2*а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а:=в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в:=а+в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6870700" cy="1600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Основные свойства присваивания: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1785926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Пока переменной не присвоено значения, она остается неопределенной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Значение, присвоенное переменной, сохраняется вплоть до выполнения следующего присваивания этой переменной нового значения.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Новое значение, присвоенное переменной, заменяет ее предыдущее значение.</a:t>
            </a:r>
            <a:endParaRPr lang="ru-RU" sz="2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6870700" cy="1600200"/>
          </a:xfrm>
        </p:spPr>
        <p:txBody>
          <a:bodyPr/>
          <a:lstStyle/>
          <a:p>
            <a:r>
              <a:rPr lang="ru-RU" sz="3600" dirty="0" smtClean="0"/>
              <a:t>Даны две величины: </a:t>
            </a:r>
            <a:r>
              <a:rPr lang="en-US" sz="3600" dirty="0" smtClean="0"/>
              <a:t>X</a:t>
            </a:r>
            <a:r>
              <a:rPr lang="ru-RU" sz="3600" dirty="0" smtClean="0"/>
              <a:t> </a:t>
            </a:r>
            <a:r>
              <a:rPr lang="en-US" sz="3600" dirty="0" smtClean="0"/>
              <a:t> </a:t>
            </a:r>
            <a:r>
              <a:rPr lang="ru-RU" sz="3600" dirty="0" smtClean="0"/>
              <a:t>и </a:t>
            </a:r>
            <a:r>
              <a:rPr lang="en-US" sz="3600" dirty="0" smtClean="0"/>
              <a:t>Y</a:t>
            </a:r>
            <a:r>
              <a:rPr lang="ru-RU" sz="3600" dirty="0" smtClean="0"/>
              <a:t>. Требуется произвести между ними обмен значениями.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ACD86-D2E3-4721-89C9-0F0663EB664A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2285992"/>
          <a:ext cx="7143800" cy="37147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6191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команда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Z</a:t>
                      </a:r>
                      <a:endParaRPr lang="ru-RU" sz="28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ввод</a:t>
                      </a:r>
                      <a:r>
                        <a:rPr lang="en-US" sz="2400" dirty="0" smtClean="0"/>
                        <a:t> X,</a:t>
                      </a:r>
                      <a:r>
                        <a:rPr lang="en-US" sz="2400" baseline="0" dirty="0" smtClean="0"/>
                        <a:t> 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Z:=X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X:=Y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Y:=Z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вывод</a:t>
                      </a:r>
                      <a:r>
                        <a:rPr lang="en-US" sz="2400" dirty="0" smtClean="0"/>
                        <a:t> X, Y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8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Тема28</Template>
  <TotalTime>144</TotalTime>
  <Words>468</Words>
  <Application>Microsoft Office PowerPoint</Application>
  <PresentationFormat>Экран (4:3)</PresentationFormat>
  <Paragraphs>143</Paragraphs>
  <Slides>15</Slides>
  <Notes>10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Тема28</vt:lpstr>
      <vt:lpstr>Урок по инфориатике в 9 классе. Выполнила Невская И.Ю.</vt:lpstr>
      <vt:lpstr>Цели:</vt:lpstr>
      <vt:lpstr>Вопросы:</vt:lpstr>
      <vt:lpstr>Самостоятельная работа.</vt:lpstr>
      <vt:lpstr>Слайд 5</vt:lpstr>
      <vt:lpstr>Переменная величина получает значение в результате присваивания.</vt:lpstr>
      <vt:lpstr>такая таблица называется трассировочной </vt:lpstr>
      <vt:lpstr>Основные свойства присваивания: </vt:lpstr>
      <vt:lpstr>Даны две величины: X  и Y. Требуется произвести между ними обмен значениями.</vt:lpstr>
      <vt:lpstr>Алгоритмы, результатами выполнения которых являются числовые величины, называются вычислительными алгоритмами.</vt:lpstr>
      <vt:lpstr>Даны две простые дроби. Получить дробь, являющуюся результатом деления одной на другую.</vt:lpstr>
      <vt:lpstr>Слайд 12</vt:lpstr>
      <vt:lpstr>Практическая работа. </vt:lpstr>
      <vt:lpstr>Практическая работа.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6.04.2011</dc:title>
  <dc:creator>Невская</dc:creator>
  <cp:lastModifiedBy>Невская</cp:lastModifiedBy>
  <cp:revision>16</cp:revision>
  <dcterms:created xsi:type="dcterms:W3CDTF">2011-04-05T17:50:38Z</dcterms:created>
  <dcterms:modified xsi:type="dcterms:W3CDTF">2015-05-18T19:53:50Z</dcterms:modified>
</cp:coreProperties>
</file>