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4" name="Picture 2" descr="C:\Users\User\Pictures\img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288"/>
            <a:ext cx="9169400" cy="6858000"/>
          </a:xfrm>
          <a:solidFill>
            <a:srgbClr val="0070C0"/>
          </a:solidFill>
        </p:spPr>
      </p:pic>
      <p:pic>
        <p:nvPicPr>
          <p:cNvPr id="5" name="Picture 3" descr="C:\Users\User\Pictures\04_clip_image00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300" y="-23813"/>
            <a:ext cx="1209675" cy="67151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395236"/>
      </p:ext>
    </p:extLst>
  </p:cSld>
  <p:clrMapOvr>
    <a:masterClrMapping/>
  </p:clrMapOvr>
  <p:transition spd="slow" advTm="168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2.43293E-6 L -0.00295 0.01387 C -0.00052 0.0178 0.00347 0.02081 0.00451 0.0259 C 0.00677 0.03654 0.0066 0.07631 0.00451 0.08742 C 0.0033 0.09366 -0.00886 0.09551 -0.00886 0.09551 C -0.01476 0.09482 -0.02101 0.09551 -0.02674 0.09343 C -0.03334 0.09088 -0.03802 0.08233 -0.04479 0.07955 C -0.04861 0.08048 -0.05295 0.08094 -0.0566 0.08348 C -0.05816 0.08464 -0.05938 0.08672 -0.06111 0.08742 C -0.06441 0.0888 -0.07986 0.09227 -0.08507 0.09343 C -0.09358 0.09759 -0.10139 0.09967 -0.11042 0.10129 C -0.14202 0.09944 -0.13733 0.09736 -0.16563 0.10337 C -0.17049 0.10453 -0.17431 0.10939 -0.17899 0.11124 C -0.18368 0.11771 -0.18733 0.12234 -0.19393 0.12511 C -0.20191 0.13644 -0.20816 0.13552 -0.21632 0.14315 C -0.21806 0.14477 -0.2191 0.14754 -0.22084 0.14916 C -0.22361 0.15217 -0.22986 0.15703 -0.22986 0.15703 C -0.23594 0.16951 -0.22917 0.15818 -0.23733 0.16489 C -0.23854 0.16581 -0.23906 0.1679 -0.24028 0.16905 C -0.24809 0.17692 -0.24688 0.17576 -0.25365 0.179 C -0.25521 0.18177 -0.25972 0.18917 -0.26111 0.19287 C -0.26424 0.20097 -0.26511 0.21045 -0.27014 0.21669 C -0.27188 0.22409 -0.27274 0.24722 -0.27604 0.25254 C -0.27691 0.2537 -0.28959 0.25763 -0.29097 0.25832 C -0.30035 0.26179 -0.30764 0.27012 -0.31337 0.28006 C -0.31962 0.30411 -0.31615 0.31568 -0.31493 0.34759 C -0.31424 0.36378 -0.31285 0.38367 -0.3059 0.39754 C -0.30452 0.40795 -0.30243 0.41813 -0.29688 0.42553 C -0.29011 0.46369 -0.29965 0.48936 -0.28351 0.52081 C -0.28143 0.53145 -0.2809 0.54255 -0.27761 0.55249 C -0.27465 0.56151 -0.27448 0.55828 -0.27309 0.5666 C -0.2724 0.57053 -0.27257 0.5747 -0.27153 0.57863 C -0.27049 0.58279 -0.26858 0.58649 -0.26702 0.59042 C -0.26528 0.59458 -0.26111 0.60245 -0.26111 0.60245 C -0.25868 0.61285 -0.25834 0.62349 -0.2566 0.6339 C -0.25695 0.64685 -0.25191 0.68755 -0.26563 0.69958 C -0.27292 0.71461 -0.26528 0.73242 -0.25365 0.73751 C -0.24827 0.74468 -0.24271 0.75185 -0.23733 0.75948 C -0.23715 0.7604 -0.23507 0.7715 -0.2342 0.77312 C -0.22361 0.79486 -0.23681 0.75948 -0.22535 0.78908 C -0.22361 0.79371 -0.22309 0.80064 -0.2224 0.80504 C -0.22292 0.80966 -0.22205 0.81498 -0.22379 0.81914 C -0.22483 0.82146 -0.22778 0.82169 -0.22986 0.82308 C -0.23559 0.82608 -0.24184 0.82863 -0.24774 0.83094 C -0.25938 0.84736 -0.28542 0.82955 -0.30139 0.82909 C -0.32535 0.82793 -0.34913 0.8277 -0.37309 0.82701 C -0.38073 0.81683 -0.38403 0.81429 -0.39254 0.80712 C -0.39636 0.79926 -0.4007 0.79209 -0.40747 0.78908 C -0.41858 0.77914 -0.43889 0.76711 -0.45226 0.76156 C -0.45903 0.75185 -0.46997 0.75161 -0.47899 0.74745 C -0.4849 0.73959 -0.48976 0.73612 -0.49254 0.72571 C -0.49028 0.70791 -0.48698 0.69634 -0.47309 0.69172 C -0.4691 0.68617 -0.46545 0.68593 -0.45972 0.68362 C -0.45434 0.67715 -0.44636 0.67576 -0.44028 0.66998 C -0.43056 0.66073 -0.42952 0.64176 -0.4224 0.62997 C -0.41563 0.61887 -0.40608 0.61262 -0.39844 0.60245 C -0.39011 0.57978 -0.38906 0.54671 -0.40295 0.5289 C -0.40816 0.51457 -0.41181 0.50578 -0.41181 0.48913 " pathEditMode="relative" ptsTypes="AffffffffffffffffffffffffffffffffffffffffffffffffffffffffA">
                                      <p:cBhvr>
                                        <p:cTn id="12" dur="7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2015-06-01T09:02:18Z</dcterms:created>
  <dcterms:modified xsi:type="dcterms:W3CDTF">2015-06-01T09:03:03Z</dcterms:modified>
</cp:coreProperties>
</file>