
<file path=[Content_Types].xml><?xml version="1.0" encoding="utf-8"?>
<Types xmlns="http://schemas.openxmlformats.org/package/2006/content-types">
  <Default Extension="png" ContentType="image/png"/>
  <Default Extension="jpeg" ContentType="image/jpeg"/>
  <Default Extension="ogg" ContentType="video/unknown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8" y="-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DD0F3-D6BF-451E-89E7-67E905EC79DE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57E5C-F120-405A-88AB-4927AFE4A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673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7E5C-F120-405A-88AB-4927AFE4A3B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423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7BD5-E3B7-42CF-9C21-1FE2EC9053A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D0F9-3CE0-4D18-93E4-30FF39A59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974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7BD5-E3B7-42CF-9C21-1FE2EC9053A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D0F9-3CE0-4D18-93E4-30FF39A59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03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7BD5-E3B7-42CF-9C21-1FE2EC9053A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D0F9-3CE0-4D18-93E4-30FF39A59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28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7BD5-E3B7-42CF-9C21-1FE2EC9053A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D0F9-3CE0-4D18-93E4-30FF39A59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88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7BD5-E3B7-42CF-9C21-1FE2EC9053A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D0F9-3CE0-4D18-93E4-30FF39A59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956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7BD5-E3B7-42CF-9C21-1FE2EC9053A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D0F9-3CE0-4D18-93E4-30FF39A59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75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7BD5-E3B7-42CF-9C21-1FE2EC9053A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D0F9-3CE0-4D18-93E4-30FF39A59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10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7BD5-E3B7-42CF-9C21-1FE2EC9053A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D0F9-3CE0-4D18-93E4-30FF39A59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981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7BD5-E3B7-42CF-9C21-1FE2EC9053A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D0F9-3CE0-4D18-93E4-30FF39A59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55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7BD5-E3B7-42CF-9C21-1FE2EC9053A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D0F9-3CE0-4D18-93E4-30FF39A59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05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7BD5-E3B7-42CF-9C21-1FE2EC9053A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D0F9-3CE0-4D18-93E4-30FF39A59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39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07BD5-E3B7-42CF-9C21-1FE2EC9053A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CD0F9-3CE0-4D18-93E4-30FF39A59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94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user\Desktop\&#1054;&#1090;&#1082;&#1088;&#1099;&#1090;&#1099;&#1081;%20&#1091;&#1088;&#1086;&#1082;%20&#1074;&#1077;&#1090;&#1088;&#1086;&#1075;&#1077;&#1085;&#1077;&#1088;&#1072;&#1090;&#1086;&#1088;\&#1055;&#1088;&#1080;&#1084;&#1077;&#1088;&#1099;%20&#1074;&#1077;&#1090;&#1088;&#1086;&#1075;&#1077;&#1085;&#1077;&#1088;&#1072;&#1090;&#1086;&#1088;&#1086;&#1074;.pptx#-1,1,&#1055;&#1088;&#1077;&#1079;&#1077;&#1085;&#1090;&#1072;&#1094;&#1080;&#1103; PowerPoin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ogg"/><Relationship Id="rId1" Type="http://schemas.microsoft.com/office/2007/relationships/media" Target="../media/media1.og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hyperlink" Target="http://learningapps.org/watch?v=pdptg7fza01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4666" y="116632"/>
            <a:ext cx="8916663" cy="662473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46640" cy="20906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Создание простых механизмов с помощью конструктора </a:t>
            </a:r>
            <a:r>
              <a:rPr lang="en-US" dirty="0" err="1" smtClean="0"/>
              <a:t>LegoWeDo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79715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Учитель информатики и ИКТ</a:t>
            </a:r>
          </a:p>
          <a:p>
            <a:pPr algn="r"/>
            <a:r>
              <a:rPr lang="ru-RU" sz="2400" dirty="0" smtClean="0"/>
              <a:t>МАОУ СОШ № 56</a:t>
            </a:r>
          </a:p>
          <a:p>
            <a:pPr algn="r"/>
            <a:r>
              <a:rPr lang="ru-RU" sz="2400" dirty="0" err="1" smtClean="0"/>
              <a:t>Шенгель</a:t>
            </a:r>
            <a:r>
              <a:rPr lang="ru-RU" sz="2400" dirty="0" smtClean="0"/>
              <a:t> Мария Яковлевна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805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74666" y="116632"/>
            <a:ext cx="8916663" cy="66247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создания механизма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ятиугольник 3">
            <a:hlinkClick r:id="rId2" action="ppaction://hlinksldjump"/>
          </p:cNvPr>
          <p:cNvSpPr/>
          <p:nvPr/>
        </p:nvSpPr>
        <p:spPr>
          <a:xfrm>
            <a:off x="479688" y="1556792"/>
            <a:ext cx="6139919" cy="1140784"/>
          </a:xfrm>
          <a:prstGeom prst="homePlate">
            <a:avLst/>
          </a:prstGeom>
          <a:effectLst>
            <a:glow rad="1905000">
              <a:schemeClr val="accent1">
                <a:alpha val="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Посмотри</a:t>
            </a:r>
            <a:endParaRPr lang="ru-RU" sz="3200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479688" y="2858608"/>
            <a:ext cx="6696744" cy="114078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Изучи</a:t>
            </a:r>
            <a:endParaRPr lang="ru-RU" sz="3600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479688" y="4086632"/>
            <a:ext cx="7148031" cy="114078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                 Сконструируй</a:t>
            </a:r>
            <a:endParaRPr lang="ru-RU" sz="3600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479688" y="5373216"/>
            <a:ext cx="7796103" cy="114078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         Запусти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3359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4666" y="116632"/>
            <a:ext cx="8916663" cy="66247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 этап. </a:t>
            </a:r>
            <a:br>
              <a:rPr lang="ru-RU" dirty="0" smtClean="0"/>
            </a:br>
            <a:r>
              <a:rPr lang="ru-RU" dirty="0" smtClean="0"/>
              <a:t>Посмотри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464915"/>
          </a:xfrm>
        </p:spPr>
        <p:txBody>
          <a:bodyPr>
            <a:normAutofit fontScale="92500" lnSpcReduction="20000"/>
          </a:bodyPr>
          <a:lstStyle/>
          <a:p>
            <a:endParaRPr lang="ru-RU"/>
          </a:p>
        </p:txBody>
      </p:sp>
      <p:pic>
        <p:nvPicPr>
          <p:cNvPr id="1028" name="Picture 4" descr="http://www.artleo.com/pic/201310/1366x768/artleo.com-584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5" y="1439824"/>
            <a:ext cx="8339544" cy="46887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5" name="Пятиугольник 4">
            <a:hlinkClick r:id="rId4" action="ppaction://hlinkpres?slideindex=1&amp;slidetitle=Презентация PowerPoint"/>
          </p:cNvPr>
          <p:cNvSpPr/>
          <p:nvPr/>
        </p:nvSpPr>
        <p:spPr>
          <a:xfrm>
            <a:off x="7236296" y="6381328"/>
            <a:ext cx="962945" cy="288032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89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4666" y="116632"/>
            <a:ext cx="8916663" cy="662473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 этап. </a:t>
            </a:r>
            <a:br>
              <a:rPr lang="ru-RU" b="1" dirty="0" smtClean="0"/>
            </a:br>
            <a:r>
              <a:rPr lang="ru-RU" b="1" dirty="0" smtClean="0"/>
              <a:t>Изучи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104457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Какие </a:t>
            </a:r>
            <a:r>
              <a:rPr lang="ru-RU" i="1" dirty="0" smtClean="0"/>
              <a:t>особенности</a:t>
            </a:r>
            <a:r>
              <a:rPr lang="ru-RU" dirty="0" smtClean="0"/>
              <a:t> </a:t>
            </a:r>
            <a:r>
              <a:rPr lang="ru-RU" dirty="0" err="1" smtClean="0"/>
              <a:t>ветрогенератора</a:t>
            </a:r>
            <a:r>
              <a:rPr lang="ru-RU" dirty="0" smtClean="0"/>
              <a:t> необходимо учесть при построении его модели?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Breitenlee-VESTAS-V-52.og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11960" y="1700808"/>
            <a:ext cx="4608512" cy="3456384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81804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74666" y="116632"/>
            <a:ext cx="8916663" cy="662473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 этап.</a:t>
            </a:r>
            <a:br>
              <a:rPr lang="ru-RU" b="1" dirty="0" smtClean="0"/>
            </a:br>
            <a:r>
              <a:rPr lang="ru-RU" b="1" dirty="0" smtClean="0"/>
              <a:t>Сконструируй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77" t="21605" r="26008" b="26202"/>
          <a:stretch/>
        </p:blipFill>
        <p:spPr bwMode="auto">
          <a:xfrm>
            <a:off x="55914" y="1481212"/>
            <a:ext cx="5991763" cy="482453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3641452"/>
            <a:ext cx="1728192" cy="2664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6" t="38672" r="5105" b="45182"/>
          <a:stretch/>
        </p:blipFill>
        <p:spPr bwMode="auto">
          <a:xfrm>
            <a:off x="6564009" y="1544911"/>
            <a:ext cx="1902382" cy="131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0" t="64063" r="5313" b="22656"/>
          <a:stretch/>
        </p:blipFill>
        <p:spPr bwMode="auto">
          <a:xfrm>
            <a:off x="4788024" y="3678200"/>
            <a:ext cx="2247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648" b="61816" l="37031" r="77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08" t="37401" r="17813" b="39323"/>
          <a:stretch/>
        </p:blipFill>
        <p:spPr bwMode="auto">
          <a:xfrm>
            <a:off x="5724128" y="4725144"/>
            <a:ext cx="4234904" cy="1772885"/>
          </a:xfrm>
          <a:prstGeom prst="parallelogram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823" b="79532" l="20820" r="440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17" t="8985" r="53050" b="12630"/>
          <a:stretch/>
        </p:blipFill>
        <p:spPr bwMode="auto">
          <a:xfrm rot="3031006">
            <a:off x="5149717" y="-871853"/>
            <a:ext cx="3539728" cy="764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492" b="96055" l="5177" r="465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547" r="48228"/>
          <a:stretch/>
        </p:blipFill>
        <p:spPr bwMode="auto">
          <a:xfrm>
            <a:off x="5364088" y="2200176"/>
            <a:ext cx="3956646" cy="241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ятиугольник 2">
            <a:hlinkClick r:id="rId10"/>
          </p:cNvPr>
          <p:cNvSpPr/>
          <p:nvPr/>
        </p:nvSpPr>
        <p:spPr>
          <a:xfrm>
            <a:off x="8172400" y="6305748"/>
            <a:ext cx="818929" cy="363612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18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4666" y="116632"/>
            <a:ext cx="8916663" cy="66247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4 этап.</a:t>
            </a:r>
            <a:br>
              <a:rPr lang="ru-RU" b="1" dirty="0" smtClean="0"/>
            </a:br>
            <a:r>
              <a:rPr lang="ru-RU" b="1" dirty="0" smtClean="0"/>
              <a:t>Запусти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/>
              <a:t>Задание 1. </a:t>
            </a:r>
            <a:r>
              <a:rPr lang="ru-RU" dirty="0" smtClean="0"/>
              <a:t>Напиши программу запуска </a:t>
            </a:r>
            <a:r>
              <a:rPr lang="ru-RU" dirty="0" err="1" smtClean="0"/>
              <a:t>ветрогенератора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i="1" dirty="0" smtClean="0"/>
              <a:t>Задание 2. </a:t>
            </a:r>
            <a:r>
              <a:rPr lang="ru-RU" dirty="0" smtClean="0"/>
              <a:t>Доработай созданную программу. Программа должна осуществлять подсчет </a:t>
            </a:r>
            <a:r>
              <a:rPr lang="ru-RU" dirty="0" smtClean="0"/>
              <a:t>количества </a:t>
            </a:r>
            <a:r>
              <a:rPr lang="ru-RU" dirty="0" smtClean="0"/>
              <a:t>оборотов лопастей с помощью датчика движения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74782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4666" y="116632"/>
            <a:ext cx="8916663" cy="66247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Запусти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/>
              <a:t>Задание 3. </a:t>
            </a:r>
            <a:r>
              <a:rPr lang="ru-RU" dirty="0" smtClean="0"/>
              <a:t>Доработай </a:t>
            </a:r>
            <a:r>
              <a:rPr lang="ru-RU" dirty="0" smtClean="0"/>
              <a:t>и модернизируй созданную </a:t>
            </a:r>
            <a:r>
              <a:rPr lang="ru-RU" dirty="0" smtClean="0"/>
              <a:t>программу. </a:t>
            </a:r>
            <a:r>
              <a:rPr lang="ru-RU" dirty="0" smtClean="0"/>
              <a:t>Добавь звук работающего </a:t>
            </a:r>
            <a:r>
              <a:rPr lang="ru-RU" dirty="0" err="1" smtClean="0"/>
              <a:t>ветрогенератора</a:t>
            </a:r>
            <a:r>
              <a:rPr lang="ru-RU" dirty="0" smtClean="0"/>
              <a:t>, фон.</a:t>
            </a:r>
          </a:p>
          <a:p>
            <a:pPr marL="0" indent="0">
              <a:buNone/>
            </a:pPr>
            <a:endParaRPr lang="ru-RU" b="1" i="1" dirty="0"/>
          </a:p>
          <a:p>
            <a:pPr marL="0" indent="0">
              <a:buNone/>
            </a:pPr>
            <a:r>
              <a:rPr lang="ru-RU" b="1" i="1" dirty="0" smtClean="0"/>
              <a:t>Задание 4. </a:t>
            </a:r>
            <a:r>
              <a:rPr lang="ru-RU" dirty="0" smtClean="0"/>
              <a:t>Создай систему управления </a:t>
            </a:r>
            <a:r>
              <a:rPr lang="ru-RU" dirty="0" err="1" smtClean="0"/>
              <a:t>ветрогенератором</a:t>
            </a:r>
            <a:r>
              <a:rPr lang="ru-RU" dirty="0" smtClean="0"/>
              <a:t> с помощью датчика наклона.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0638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4666" y="116632"/>
            <a:ext cx="8916663" cy="66247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Запусти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/>
              <a:t>Задание 5.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95746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108</Words>
  <Application>Microsoft Office PowerPoint</Application>
  <PresentationFormat>Экран (4:3)</PresentationFormat>
  <Paragraphs>24</Paragraphs>
  <Slides>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Создание простых механизмов с помощью конструктора LegoWeDo</vt:lpstr>
      <vt:lpstr>Этапы создания механизма</vt:lpstr>
      <vt:lpstr>1 этап.  Посмотри</vt:lpstr>
      <vt:lpstr>2 этап.  Изучи</vt:lpstr>
      <vt:lpstr>3 этап. Сконструируй</vt:lpstr>
      <vt:lpstr>4 этап. Запусти</vt:lpstr>
      <vt:lpstr>Запусти</vt:lpstr>
      <vt:lpstr>Запусти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25</cp:revision>
  <dcterms:created xsi:type="dcterms:W3CDTF">2014-11-24T21:21:54Z</dcterms:created>
  <dcterms:modified xsi:type="dcterms:W3CDTF">2014-11-25T13:35:32Z</dcterms:modified>
</cp:coreProperties>
</file>