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88995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382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68371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9648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«Смуглянка», муз. А. Новикова</dc:title>
  <dc:creator>user</dc:creator>
  <cp:lastModifiedBy>231</cp:lastModifiedBy>
  <cp:revision>37</cp:revision>
  <dcterms:created xsi:type="dcterms:W3CDTF">2015-04-09T08:47:53Z</dcterms:created>
  <dcterms:modified xsi:type="dcterms:W3CDTF">2015-05-26T03:08:20Z</dcterms:modified>
</cp:coreProperties>
</file>