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302" r:id="rId4"/>
    <p:sldId id="303" r:id="rId5"/>
    <p:sldId id="293" r:id="rId6"/>
    <p:sldId id="289" r:id="rId7"/>
    <p:sldId id="296" r:id="rId8"/>
    <p:sldId id="268" r:id="rId9"/>
    <p:sldId id="265" r:id="rId10"/>
    <p:sldId id="273" r:id="rId11"/>
    <p:sldId id="271" r:id="rId12"/>
    <p:sldId id="287" r:id="rId13"/>
    <p:sldId id="279" r:id="rId14"/>
    <p:sldId id="275" r:id="rId15"/>
    <p:sldId id="282" r:id="rId16"/>
    <p:sldId id="283" r:id="rId17"/>
    <p:sldId id="261" r:id="rId18"/>
    <p:sldId id="290" r:id="rId19"/>
    <p:sldId id="285" r:id="rId20"/>
    <p:sldId id="284" r:id="rId21"/>
    <p:sldId id="291" r:id="rId22"/>
    <p:sldId id="292" r:id="rId23"/>
    <p:sldId id="295" r:id="rId24"/>
    <p:sldId id="301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94" y="27308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5" y="143513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23340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460316_black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1"/>
            <a:ext cx="9144000" cy="698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78819_black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05124_15481270_14013217_1199782586_6026428_23pe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8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692302_black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677464_DT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90238"/>
            <a:ext cx="9144000" cy="6948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307058_star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90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339709_smile000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686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15760_feffdebd24853ccb7c9a9e337d64928f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419024_3295248_i103639181_456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507234_black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374652_18661171_11807669_9563937_black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2"/>
            <a:ext cx="9144000" cy="698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43859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05662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6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19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4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 Shot 2013-10-30 at 10.28.46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1583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171400"/>
            <a:ext cx="9886304" cy="734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0"/>
            <a:ext cx="9253546" cy="6856470"/>
          </a:xfrm>
          <a:prstGeom prst="rect">
            <a:avLst/>
          </a:prstGeom>
        </p:spPr>
      </p:pic>
      <p:pic>
        <p:nvPicPr>
          <p:cNvPr id="3" name="Рисунок 2" descr="zvezdia-2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800100" cy="762000"/>
          </a:xfrm>
          <a:prstGeom prst="rect">
            <a:avLst/>
          </a:prstGeom>
        </p:spPr>
      </p:pic>
      <p:pic>
        <p:nvPicPr>
          <p:cNvPr id="4" name="Рисунок 3" descr="zvezdia-2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6632"/>
            <a:ext cx="800100" cy="762000"/>
          </a:xfrm>
          <a:prstGeom prst="rect">
            <a:avLst/>
          </a:prstGeom>
        </p:spPr>
      </p:pic>
      <p:pic>
        <p:nvPicPr>
          <p:cNvPr id="5" name="Рисунок 4" descr="zvezdia-2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77927">
            <a:off x="3691884" y="1574480"/>
            <a:ext cx="800100" cy="762000"/>
          </a:xfrm>
          <a:prstGeom prst="rect">
            <a:avLst/>
          </a:prstGeom>
        </p:spPr>
      </p:pic>
      <p:pic>
        <p:nvPicPr>
          <p:cNvPr id="6" name="Рисунок 5" descr="zvezdia-2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908720"/>
            <a:ext cx="680476" cy="648072"/>
          </a:xfrm>
          <a:prstGeom prst="rect">
            <a:avLst/>
          </a:prstGeom>
        </p:spPr>
      </p:pic>
      <p:pic>
        <p:nvPicPr>
          <p:cNvPr id="7" name="Рисунок 6" descr="zvezdia-2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80728"/>
            <a:ext cx="576064" cy="548632"/>
          </a:xfrm>
          <a:prstGeom prst="rect">
            <a:avLst/>
          </a:prstGeom>
        </p:spPr>
      </p:pic>
      <p:pic>
        <p:nvPicPr>
          <p:cNvPr id="8" name="Рисунок 7" descr="zvezdia-2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596064" cy="567680"/>
          </a:xfrm>
          <a:prstGeom prst="rect">
            <a:avLst/>
          </a:prstGeom>
        </p:spPr>
      </p:pic>
      <p:pic>
        <p:nvPicPr>
          <p:cNvPr id="9" name="Рисунок 8" descr="zvezdia-2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693">
            <a:off x="8493877" y="110031"/>
            <a:ext cx="549892" cy="523707"/>
          </a:xfrm>
          <a:prstGeom prst="rect">
            <a:avLst/>
          </a:prstGeom>
        </p:spPr>
      </p:pic>
      <p:pic>
        <p:nvPicPr>
          <p:cNvPr id="10" name="Рисунок 9" descr="584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6151"/>
            <a:ext cx="720080" cy="669674"/>
          </a:xfrm>
          <a:prstGeom prst="rect">
            <a:avLst/>
          </a:prstGeom>
        </p:spPr>
      </p:pic>
      <p:pic>
        <p:nvPicPr>
          <p:cNvPr id="11" name="Рисунок 10" descr="584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210089">
            <a:off x="251520" y="4005064"/>
            <a:ext cx="851707" cy="792088"/>
          </a:xfrm>
          <a:prstGeom prst="rect">
            <a:avLst/>
          </a:prstGeom>
        </p:spPr>
      </p:pic>
      <p:pic>
        <p:nvPicPr>
          <p:cNvPr id="12" name="Рисунок 11" descr="584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5532480"/>
            <a:ext cx="936104" cy="870577"/>
          </a:xfrm>
          <a:prstGeom prst="rect">
            <a:avLst/>
          </a:prstGeom>
        </p:spPr>
      </p:pic>
      <p:pic>
        <p:nvPicPr>
          <p:cNvPr id="13" name="Рисунок 12" descr="584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81354">
            <a:off x="7672869" y="3945904"/>
            <a:ext cx="1147603" cy="1067271"/>
          </a:xfrm>
          <a:prstGeom prst="rect">
            <a:avLst/>
          </a:prstGeom>
        </p:spPr>
      </p:pic>
      <p:pic>
        <p:nvPicPr>
          <p:cNvPr id="16" name="Рисунок 15" descr="792383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268760"/>
            <a:ext cx="762359" cy="770384"/>
          </a:xfrm>
          <a:prstGeom prst="rect">
            <a:avLst/>
          </a:prstGeom>
        </p:spPr>
      </p:pic>
      <p:pic>
        <p:nvPicPr>
          <p:cNvPr id="17" name="Рисунок 16" descr="7993287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39584">
            <a:off x="3751576" y="3897014"/>
            <a:ext cx="1295400" cy="1371600"/>
          </a:xfrm>
          <a:prstGeom prst="rect">
            <a:avLst/>
          </a:prstGeom>
        </p:spPr>
      </p:pic>
      <p:pic>
        <p:nvPicPr>
          <p:cNvPr id="20" name="Рисунок 19" descr="zvezdia-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1196752"/>
            <a:ext cx="544279" cy="517401"/>
          </a:xfrm>
          <a:prstGeom prst="rect">
            <a:avLst/>
          </a:prstGeom>
        </p:spPr>
      </p:pic>
      <p:pic>
        <p:nvPicPr>
          <p:cNvPr id="21" name="Рисунок 20" descr="zvezdia-15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377858">
            <a:off x="5448421" y="2896353"/>
            <a:ext cx="1344014" cy="940810"/>
          </a:xfrm>
          <a:prstGeom prst="rect">
            <a:avLst/>
          </a:prstGeom>
        </p:spPr>
      </p:pic>
      <p:pic>
        <p:nvPicPr>
          <p:cNvPr id="23" name="Рисунок 22" descr="star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5013176"/>
            <a:ext cx="952500" cy="952500"/>
          </a:xfrm>
          <a:prstGeom prst="rect">
            <a:avLst/>
          </a:prstGeom>
        </p:spPr>
      </p:pic>
      <p:pic>
        <p:nvPicPr>
          <p:cNvPr id="25" name="Рисунок 24" descr="zvezdia-3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145952">
            <a:off x="177342" y="4725480"/>
            <a:ext cx="2138196" cy="712732"/>
          </a:xfrm>
          <a:prstGeom prst="rect">
            <a:avLst/>
          </a:prstGeom>
        </p:spPr>
      </p:pic>
      <p:pic>
        <p:nvPicPr>
          <p:cNvPr id="26" name="Рисунок 25" descr="zvezdia-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5301208"/>
            <a:ext cx="544279" cy="517401"/>
          </a:xfrm>
          <a:prstGeom prst="rect">
            <a:avLst/>
          </a:prstGeom>
        </p:spPr>
      </p:pic>
      <p:pic>
        <p:nvPicPr>
          <p:cNvPr id="27" name="Рисунок 26" descr="zvezdia-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276872"/>
            <a:ext cx="544279" cy="517401"/>
          </a:xfrm>
          <a:prstGeom prst="rect">
            <a:avLst/>
          </a:prstGeom>
        </p:spPr>
      </p:pic>
      <p:pic>
        <p:nvPicPr>
          <p:cNvPr id="28" name="Рисунок 27" descr="zvezdia-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2420888"/>
            <a:ext cx="544279" cy="517401"/>
          </a:xfrm>
          <a:prstGeom prst="rect">
            <a:avLst/>
          </a:prstGeom>
        </p:spPr>
      </p:pic>
      <p:pic>
        <p:nvPicPr>
          <p:cNvPr id="29" name="Рисунок 28" descr="zvezdia-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348880"/>
            <a:ext cx="544279" cy="517401"/>
          </a:xfrm>
          <a:prstGeom prst="rect">
            <a:avLst/>
          </a:prstGeom>
        </p:spPr>
      </p:pic>
      <p:pic>
        <p:nvPicPr>
          <p:cNvPr id="30" name="Рисунок 29" descr="zvezdia-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2852936"/>
            <a:ext cx="544279" cy="517401"/>
          </a:xfrm>
          <a:prstGeom prst="rect">
            <a:avLst/>
          </a:prstGeom>
        </p:spPr>
      </p:pic>
      <p:pic>
        <p:nvPicPr>
          <p:cNvPr id="31" name="Рисунок 30" descr="zvezdia-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76672"/>
            <a:ext cx="544279" cy="517401"/>
          </a:xfrm>
          <a:prstGeom prst="rect">
            <a:avLst/>
          </a:prstGeom>
        </p:spPr>
      </p:pic>
      <p:pic>
        <p:nvPicPr>
          <p:cNvPr id="32" name="Рисунок 31" descr="zvezdia-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32656"/>
            <a:ext cx="544279" cy="517401"/>
          </a:xfrm>
          <a:prstGeom prst="rect">
            <a:avLst/>
          </a:prstGeom>
        </p:spPr>
      </p:pic>
      <p:pic>
        <p:nvPicPr>
          <p:cNvPr id="33" name="Рисунок 32" descr="792383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1700808"/>
            <a:ext cx="720080" cy="727660"/>
          </a:xfrm>
          <a:prstGeom prst="rect">
            <a:avLst/>
          </a:prstGeom>
        </p:spPr>
      </p:pic>
      <p:pic>
        <p:nvPicPr>
          <p:cNvPr id="34" name="Рисунок 33" descr="792383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340768"/>
            <a:ext cx="927103" cy="936862"/>
          </a:xfrm>
          <a:prstGeom prst="rect">
            <a:avLst/>
          </a:prstGeom>
        </p:spPr>
      </p:pic>
      <p:pic>
        <p:nvPicPr>
          <p:cNvPr id="35" name="Рисунок 34" descr="792383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844824"/>
            <a:ext cx="548585" cy="554360"/>
          </a:xfrm>
          <a:prstGeom prst="rect">
            <a:avLst/>
          </a:prstGeom>
        </p:spPr>
      </p:pic>
      <p:pic>
        <p:nvPicPr>
          <p:cNvPr id="36" name="Рисунок 35" descr="star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6137920"/>
            <a:ext cx="720080" cy="720080"/>
          </a:xfrm>
          <a:prstGeom prst="rect">
            <a:avLst/>
          </a:prstGeom>
        </p:spPr>
      </p:pic>
      <p:pic>
        <p:nvPicPr>
          <p:cNvPr id="37" name="Рисунок 36" descr="star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2276872"/>
            <a:ext cx="952500" cy="952500"/>
          </a:xfrm>
          <a:prstGeom prst="rect">
            <a:avLst/>
          </a:prstGeom>
        </p:spPr>
      </p:pic>
      <p:pic>
        <p:nvPicPr>
          <p:cNvPr id="38" name="Рисунок 37" descr="star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1916832"/>
            <a:ext cx="952500" cy="952500"/>
          </a:xfrm>
          <a:prstGeom prst="rect">
            <a:avLst/>
          </a:prstGeom>
        </p:spPr>
      </p:pic>
      <p:pic>
        <p:nvPicPr>
          <p:cNvPr id="39" name="Рисунок 38" descr="7993287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778896">
            <a:off x="7912731" y="5760958"/>
            <a:ext cx="989912" cy="1048142"/>
          </a:xfrm>
          <a:prstGeom prst="rect">
            <a:avLst/>
          </a:prstGeom>
        </p:spPr>
      </p:pic>
      <p:pic>
        <p:nvPicPr>
          <p:cNvPr id="40" name="Рисунок 39" descr="7993287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63274">
            <a:off x="744046" y="6084468"/>
            <a:ext cx="677244" cy="717082"/>
          </a:xfrm>
          <a:prstGeom prst="rect">
            <a:avLst/>
          </a:prstGeom>
        </p:spPr>
      </p:pic>
      <p:pic>
        <p:nvPicPr>
          <p:cNvPr id="41" name="Рисунок 40" descr="zvezdia-3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145952">
            <a:off x="3437384" y="5369907"/>
            <a:ext cx="2138196" cy="712732"/>
          </a:xfrm>
          <a:prstGeom prst="rect">
            <a:avLst/>
          </a:prstGeom>
        </p:spPr>
      </p:pic>
      <p:pic>
        <p:nvPicPr>
          <p:cNvPr id="42" name="Рисунок 41" descr="zvezdia-3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145952">
            <a:off x="1061120" y="977419"/>
            <a:ext cx="2138196" cy="712732"/>
          </a:xfrm>
          <a:prstGeom prst="rect">
            <a:avLst/>
          </a:prstGeom>
        </p:spPr>
      </p:pic>
      <p:pic>
        <p:nvPicPr>
          <p:cNvPr id="43" name="Рисунок 42" descr="zvezdia-3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145952">
            <a:off x="6389712" y="329348"/>
            <a:ext cx="2138196" cy="712732"/>
          </a:xfrm>
          <a:prstGeom prst="rect">
            <a:avLst/>
          </a:prstGeom>
        </p:spPr>
      </p:pic>
      <p:pic>
        <p:nvPicPr>
          <p:cNvPr id="44" name="Рисунок 43" descr="zvezdia-3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145952">
            <a:off x="6101680" y="3929747"/>
            <a:ext cx="2138196" cy="712732"/>
          </a:xfrm>
          <a:prstGeom prst="rect">
            <a:avLst/>
          </a:prstGeom>
        </p:spPr>
      </p:pic>
      <p:pic>
        <p:nvPicPr>
          <p:cNvPr id="45" name="Рисунок 44" descr="zvezdia-15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377858">
            <a:off x="2516692" y="4282727"/>
            <a:ext cx="1344014" cy="940810"/>
          </a:xfrm>
          <a:prstGeom prst="rect">
            <a:avLst/>
          </a:prstGeom>
        </p:spPr>
      </p:pic>
      <p:pic>
        <p:nvPicPr>
          <p:cNvPr id="46" name="Рисунок 45" descr="zvezdia-15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377858">
            <a:off x="1004524" y="2986583"/>
            <a:ext cx="1344014" cy="940810"/>
          </a:xfrm>
          <a:prstGeom prst="rect">
            <a:avLst/>
          </a:prstGeom>
        </p:spPr>
      </p:pic>
      <p:pic>
        <p:nvPicPr>
          <p:cNvPr id="49" name="Рисунок 48" descr="zvezdia-44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4008" y="2276872"/>
            <a:ext cx="3652798" cy="1461119"/>
          </a:xfrm>
          <a:prstGeom prst="rect">
            <a:avLst/>
          </a:prstGeom>
        </p:spPr>
      </p:pic>
      <p:pic>
        <p:nvPicPr>
          <p:cNvPr id="50" name="Рисунок 49" descr="zvezdia-44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040" y="4941168"/>
            <a:ext cx="3652798" cy="1461119"/>
          </a:xfrm>
          <a:prstGeom prst="rect">
            <a:avLst/>
          </a:prstGeom>
        </p:spPr>
      </p:pic>
      <p:pic>
        <p:nvPicPr>
          <p:cNvPr id="51" name="Рисунок 50" descr="zvezdia-44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05367">
            <a:off x="323528" y="3501008"/>
            <a:ext cx="3652798" cy="1461119"/>
          </a:xfrm>
          <a:prstGeom prst="rect">
            <a:avLst/>
          </a:prstGeom>
        </p:spPr>
      </p:pic>
      <p:pic>
        <p:nvPicPr>
          <p:cNvPr id="52" name="Рисунок 51" descr="zvezdia-44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60648"/>
            <a:ext cx="3652798" cy="146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83980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05316_bgmbsta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shki_18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24335_5361658_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07227_6270805_f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569"/>
            <a:ext cx="9144000" cy="696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231</dc:creator>
  <cp:lastModifiedBy>231</cp:lastModifiedBy>
  <cp:revision>44</cp:revision>
  <dcterms:created xsi:type="dcterms:W3CDTF">2014-12-02T02:46:40Z</dcterms:created>
  <dcterms:modified xsi:type="dcterms:W3CDTF">2015-05-26T03:41:29Z</dcterms:modified>
</cp:coreProperties>
</file>