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612-0A64-448F-9DB1-46C2A3199BB0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ED6F-11C0-4076-98CD-69D497E30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E62C9-96AD-4993-BDD8-4573300F71C0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84EF-6ABD-447A-B1CE-9590B7E94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F5A6-CEBE-4AD9-89F2-F5E9ADA40F4F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D4AB-4734-4F91-AC59-A99510555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F9CA-309A-4A46-B836-8C7D3BD07D42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39C7-BDB3-4627-A077-35CF7D739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1119-0F42-4174-9275-EE4182633D57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9E70-EADC-485A-BF4F-DB517573F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4BE5-F02C-4247-B5E3-877D981F8964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BA4E-BD53-43A5-9830-D7A155FF4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0EC1-ED02-4DF5-937E-D02DD09FA573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6B37-5991-4B9F-9DB9-95393D96D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9DA0-1632-4D91-A31C-68B0186DF610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DAA3-6908-4741-A5F7-C9F7324EB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97F3-CEE6-464F-B50C-381426FDE433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4C075-C99D-4EC0-8664-513F0F83B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44BE-A244-40BC-BFA1-5E1B3140093C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685C-EB14-468A-942F-53CEFDA33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03868-79AB-4B70-8B72-7D2507425BC3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D978-44BD-49BC-9A49-CCF2B14C2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3D07D3-88BA-4D5B-B597-DAABA19BD4C2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E30BD2-ECDB-4E74-A129-05D26AD08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78" r:id="rId9"/>
    <p:sldLayoutId id="2147483669" r:id="rId10"/>
    <p:sldLayoutId id="2147483668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Они приближали победу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54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Конференция посвящённая вкладу учёных-физиков в победу Советского Союза в Великой Отечественной Войне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(1941-1945)</a:t>
            </a:r>
            <a:endParaRPr lang="ru-RU" dirty="0"/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03713" y="7651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Порядок выступления</a:t>
            </a: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ru-RU" smtClean="0"/>
              <a:t>1) – Артиллерия и военная техника. </a:t>
            </a:r>
          </a:p>
          <a:p>
            <a:r>
              <a:rPr lang="ru-RU" smtClean="0"/>
              <a:t>2) – Военная авиация</a:t>
            </a:r>
          </a:p>
          <a:p>
            <a:r>
              <a:rPr lang="ru-RU" smtClean="0"/>
              <a:t>3) – Радиотехнические средства</a:t>
            </a:r>
          </a:p>
          <a:p>
            <a:r>
              <a:rPr lang="ru-RU" smtClean="0"/>
              <a:t>4) – Металлургия и металловедение</a:t>
            </a:r>
          </a:p>
          <a:p>
            <a:r>
              <a:rPr lang="ru-RU" smtClean="0"/>
              <a:t>5) – Другие научно-технические отрасли</a:t>
            </a:r>
          </a:p>
          <a:p>
            <a:r>
              <a:rPr lang="ru-RU" smtClean="0"/>
              <a:t>6) – Сжатый кольцом блокады Ленинград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03575" y="5157788"/>
            <a:ext cx="4856163" cy="3587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Презентацию подготовил ученик 10а класса </a:t>
            </a:r>
            <a:r>
              <a:rPr lang="ru-RU" dirty="0" err="1" smtClean="0"/>
              <a:t>Пенин</a:t>
            </a:r>
            <a:r>
              <a:rPr lang="ru-RU" dirty="0" smtClean="0"/>
              <a:t> Андрей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Цели конференции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ru-RU" sz="2400" smtClean="0"/>
              <a:t>1) Рассказать о значении физической науки.</a:t>
            </a:r>
          </a:p>
          <a:p>
            <a:r>
              <a:rPr lang="ru-RU" sz="2400" smtClean="0"/>
              <a:t>2) Развить интерес  учащихся к ней.</a:t>
            </a:r>
          </a:p>
          <a:p>
            <a:r>
              <a:rPr lang="ru-RU" sz="2400" smtClean="0"/>
              <a:t>3) Духовно нравственное развитие учащихся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412875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Области применения физики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ru-RU" smtClean="0"/>
              <a:t>1) Артиллерия и военная техника</a:t>
            </a:r>
          </a:p>
          <a:p>
            <a:r>
              <a:rPr lang="ru-RU" smtClean="0"/>
              <a:t>2) Военная авиация</a:t>
            </a:r>
          </a:p>
          <a:p>
            <a:r>
              <a:rPr lang="ru-RU" smtClean="0"/>
              <a:t>3) Радиотехнические средства, радиолокация</a:t>
            </a:r>
          </a:p>
          <a:p>
            <a:r>
              <a:rPr lang="ru-RU" smtClean="0"/>
              <a:t>4) Металлургия, металловедение</a:t>
            </a:r>
          </a:p>
          <a:p>
            <a:r>
              <a:rPr lang="ru-RU" smtClean="0"/>
              <a:t>5) Другие  научно-технические  задачи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412875"/>
            <a:ext cx="64008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Подвиг советских учёных во время войны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9338" y="2349500"/>
            <a:ext cx="3313112" cy="3311525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 smtClean="0"/>
              <a:t>В годы войны усилия Академии Наук были всецело направленны на усиление обороноспособности страны. Усилия учёных были нужны во всех областях. «Всё для фронта, всё для победы!» - определяющий девиз того времени.</a:t>
            </a:r>
            <a:endParaRPr lang="ru-RU" dirty="0"/>
          </a:p>
        </p:txBody>
      </p:sp>
      <p:pic>
        <p:nvPicPr>
          <p:cNvPr id="16387" name="Picture 2" descr="http://pskoviana.ru/images/stories/parad_aa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349500"/>
            <a:ext cx="35575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412875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Наиболее значимые работы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5292725" y="2276475"/>
            <a:ext cx="2951163" cy="3111500"/>
          </a:xfrm>
        </p:spPr>
        <p:txBody>
          <a:bodyPr/>
          <a:lstStyle/>
          <a:p>
            <a:r>
              <a:rPr lang="ru-RU" smtClean="0"/>
              <a:t>Совершенствование авиационной техники . Сергей Алексеевич Христианович и Мстислав Всеволодович Келдыш.</a:t>
            </a:r>
          </a:p>
        </p:txBody>
      </p:sp>
      <p:pic>
        <p:nvPicPr>
          <p:cNvPr id="17411" name="Picture 2" descr="https://www.ras.ru/FStorage/download.aspx?id=e245be59-d72c-4f52-8f98-15e713778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2276475"/>
            <a:ext cx="2011363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s://upload.wikimedia.org/wikipedia/ru/thumb/1/18/Hristianovich.jpg/225px-Hristianov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338388"/>
            <a:ext cx="18732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1312863" y="5445125"/>
            <a:ext cx="1049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Келдыш</a:t>
            </a: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3219450" y="5387975"/>
            <a:ext cx="1717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Христианович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4140200" y="2357438"/>
            <a:ext cx="3384550" cy="2079625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ru-RU" smtClean="0"/>
              <a:t>Работа по защите военных кораблей от магнитных мин Анатолия Петровича Александрова.</a:t>
            </a:r>
          </a:p>
        </p:txBody>
      </p:sp>
      <p:pic>
        <p:nvPicPr>
          <p:cNvPr id="18434" name="Picture 2" descr="https://www.ras.ru/FStorage/download.aspx?id=b11242aa-cdfd-4c9d-af15-746ec62d6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2160588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1187450" y="1222375"/>
            <a:ext cx="2016125" cy="976313"/>
          </a:xfrm>
        </p:spPr>
        <p:txBody>
          <a:bodyPr/>
          <a:lstStyle/>
          <a:p>
            <a:r>
              <a:rPr lang="ru-RU" smtClean="0"/>
              <a:t>А.И. Берг  - радиолокация</a:t>
            </a:r>
          </a:p>
        </p:txBody>
      </p:sp>
      <p:pic>
        <p:nvPicPr>
          <p:cNvPr id="19458" name="Picture 2" descr="http://coollib.com/i/83/263783/i_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05038"/>
            <a:ext cx="2160587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s://upload.wikimedia.org/wikipedia/ru/4/47/Blagonravov_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197100"/>
            <a:ext cx="23764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860800" y="1098550"/>
            <a:ext cx="43735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А.А. Благонравов – создание научных основ проектирования стрелкового оружия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6400800" cy="917575"/>
          </a:xfrm>
        </p:spPr>
        <p:txBody>
          <a:bodyPr/>
          <a:lstStyle/>
          <a:p>
            <a:r>
              <a:rPr lang="ru-RU" smtClean="0"/>
              <a:t>Б.Н. Петров – разработка средств автоматического контроля в производстве боеприпасов</a:t>
            </a:r>
          </a:p>
        </p:txBody>
      </p:sp>
      <p:pic>
        <p:nvPicPr>
          <p:cNvPr id="20482" name="Picture 2" descr="https://www.ras.ru/FStorage/Download.aspx?id=37016f90-60eb-4867-a682-1f7abe75c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419350"/>
            <a:ext cx="223202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412875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Итоги Великой отечественной войны</a:t>
            </a: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ru-RU" smtClean="0"/>
              <a:t>Сохранена свобода и независимость СССР.</a:t>
            </a:r>
          </a:p>
          <a:p>
            <a:r>
              <a:rPr lang="ru-RU" smtClean="0"/>
              <a:t>Расширились границы СССР.</a:t>
            </a:r>
          </a:p>
          <a:p>
            <a:r>
              <a:rPr lang="ru-RU" smtClean="0"/>
              <a:t>Разгромлен фашизм.</a:t>
            </a:r>
          </a:p>
          <a:p>
            <a:r>
              <a:rPr lang="ru-RU" smtClean="0"/>
              <a:t>Народы Европы спасены от фашистского ига.</a:t>
            </a:r>
          </a:p>
          <a:p>
            <a:r>
              <a:rPr lang="ru-RU" smtClean="0"/>
              <a:t>Изменился социально-экономический строй в странах Восточной Европы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</TotalTime>
  <Words>202</Words>
  <Application>Microsoft Office PowerPoint</Application>
  <PresentationFormat>Экран (4:3)</PresentationFormat>
  <Paragraphs>38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Constantia</vt:lpstr>
      <vt:lpstr>Arial</vt:lpstr>
      <vt:lpstr>Wingdings</vt:lpstr>
      <vt:lpstr>Calibri</vt:lpstr>
      <vt:lpstr>Garamond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ОНИ ПРИБЛИЖАЛИ ПОБЕДУ</vt:lpstr>
      <vt:lpstr>ЦЕЛИ КОНФЕРЕНЦИИ</vt:lpstr>
      <vt:lpstr>ОБЛАСТИ ПРИМЕНЕНИЯ ФИЗИКИ</vt:lpstr>
      <vt:lpstr>ПОДВИГ СОВЕТСКИХ УЧЁНЫХ ВО ВРЕМЯ ВОЙНЫ</vt:lpstr>
      <vt:lpstr>НАИБОЛЕЕ ЗНАЧИМЫЕ РАБОТЫ</vt:lpstr>
      <vt:lpstr>Слайд 6</vt:lpstr>
      <vt:lpstr>Слайд 7</vt:lpstr>
      <vt:lpstr>Слайд 8</vt:lpstr>
      <vt:lpstr>ИТОГИ ВЕЛИКОЙ ОТЕЧЕСТВЕННОЙ ВОЙНЫ</vt:lpstr>
      <vt:lpstr>ПОРЯДОК ВЫСТУПЛЕНИЯ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приближали победу</dc:title>
  <dc:creator>Владелец</dc:creator>
  <cp:lastModifiedBy>Admin</cp:lastModifiedBy>
  <cp:revision>9</cp:revision>
  <dcterms:created xsi:type="dcterms:W3CDTF">2015-04-29T18:38:33Z</dcterms:created>
  <dcterms:modified xsi:type="dcterms:W3CDTF">2015-05-19T18:41:03Z</dcterms:modified>
</cp:coreProperties>
</file>