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8" r:id="rId9"/>
    <p:sldId id="270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-5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7;&#1087;&#1086;&#1088;&#1090;&#1080;&#1074;&#1085;&#1099;&#1081;%20&#1087;&#1088;&#1072;&#1079;&#1076;&#1085;&#1080;&#1082;\&#1047;&#1072;&#1082;&#1072;&#1083;&#1103;&#1081;&#1089;&#1103;,%20&#1077;&#1089;&#1083;&#1080;%20&#1093;&#1086;&#1095;&#1077;&#1096;&#1100;%20&#1073;&#1099;&#1090;&#1100;%20&#1079;&#1076;&#1086;&#1088;&#1086;&#1074;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1737" y="328613"/>
            <a:ext cx="63293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Спортивный праздник</a:t>
            </a:r>
          </a:p>
          <a:p>
            <a:endParaRPr lang="ru-RU" sz="4800" b="1" dirty="0" smtClean="0"/>
          </a:p>
          <a:p>
            <a:r>
              <a:rPr lang="ru-RU" sz="4800" b="1" dirty="0" smtClean="0">
                <a:solidFill>
                  <a:srgbClr val="C00000"/>
                </a:solidFill>
              </a:rPr>
              <a:t>«Я здоровье берегу,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сам себе я помогу»</a:t>
            </a:r>
          </a:p>
          <a:p>
            <a:endParaRPr lang="ru-RU" sz="4800" b="1" dirty="0" smtClean="0">
              <a:solidFill>
                <a:srgbClr val="C00000"/>
              </a:solidFill>
            </a:endParaRPr>
          </a:p>
          <a:p>
            <a:endParaRPr lang="ru-RU" sz="4800" b="1" dirty="0" smtClean="0">
              <a:solidFill>
                <a:srgbClr val="C00000"/>
              </a:solidFill>
            </a:endParaRP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9024" y="3500438"/>
            <a:ext cx="2957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 – 4 классы</a:t>
            </a:r>
            <a:endParaRPr lang="ru-RU" sz="2800" dirty="0"/>
          </a:p>
        </p:txBody>
      </p:sp>
      <p:pic>
        <p:nvPicPr>
          <p:cNvPr id="6" name="Закаляйся, если хочешь быть здоров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812" y="2843213"/>
            <a:ext cx="681038" cy="681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700" y="4229101"/>
            <a:ext cx="49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Подготовила учитель физкультуры</a:t>
            </a:r>
          </a:p>
          <a:p>
            <a:r>
              <a:rPr lang="ru-RU" sz="2400" b="1" dirty="0" smtClean="0"/>
              <a:t>МАОУ гимназия г.Белореченска</a:t>
            </a:r>
          </a:p>
          <a:p>
            <a:r>
              <a:rPr lang="ru-RU" sz="2400" b="1" dirty="0" err="1" smtClean="0"/>
              <a:t>Хредченко</a:t>
            </a:r>
            <a:r>
              <a:rPr lang="ru-RU" sz="2400" b="1" dirty="0" smtClean="0"/>
              <a:t> Ирина Александровна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0275" y="1657350"/>
            <a:ext cx="6400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Резинка </a:t>
            </a:r>
            <a:r>
              <a:rPr lang="ru-RU" sz="2800" b="1" dirty="0" err="1" smtClean="0"/>
              <a:t>Акулинка</a:t>
            </a:r>
            <a:endParaRPr lang="ru-RU" sz="2800" b="1" dirty="0" smtClean="0"/>
          </a:p>
          <a:p>
            <a:r>
              <a:rPr lang="ru-RU" sz="2800" b="1" dirty="0" smtClean="0"/>
              <a:t>            Пошла гулять по спинке.</a:t>
            </a:r>
          </a:p>
          <a:p>
            <a:r>
              <a:rPr lang="ru-RU" sz="2800" b="1" dirty="0" smtClean="0"/>
              <a:t>            Собирается она</a:t>
            </a:r>
          </a:p>
          <a:p>
            <a:r>
              <a:rPr lang="ru-RU" sz="2800" b="1" dirty="0" smtClean="0"/>
              <a:t>            Вымыть спинку до красна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9133" y="4290771"/>
            <a:ext cx="2337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Мочалка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Дождик тёплый и густой,</a:t>
            </a:r>
          </a:p>
          <a:p>
            <a:r>
              <a:rPr lang="ru-RU" sz="2800" b="1" dirty="0" smtClean="0"/>
              <a:t>Этот дождик не простой,</a:t>
            </a:r>
          </a:p>
          <a:p>
            <a:r>
              <a:rPr lang="ru-RU" sz="2800" b="1" dirty="0" smtClean="0"/>
              <a:t>Он без туч, без облаков</a:t>
            </a:r>
          </a:p>
          <a:p>
            <a:r>
              <a:rPr lang="ru-RU" sz="2800" b="1" dirty="0" smtClean="0"/>
              <a:t>Целый день идти готов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0588" y="4729163"/>
            <a:ext cx="94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Душ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</a:t>
            </a:r>
            <a:r>
              <a:rPr lang="ru-RU" sz="2800" b="1" dirty="0" smtClean="0"/>
              <a:t>Есть лужайка в нашей школе,</a:t>
            </a:r>
          </a:p>
          <a:p>
            <a:r>
              <a:rPr lang="ru-RU" sz="2800" b="1" dirty="0" smtClean="0"/>
              <a:t>                  А на ней козлы и кони.</a:t>
            </a:r>
          </a:p>
          <a:p>
            <a:r>
              <a:rPr lang="ru-RU" sz="2800" b="1" dirty="0" smtClean="0"/>
              <a:t>                  Кувыркаемся мы тут.</a:t>
            </a:r>
          </a:p>
          <a:p>
            <a:r>
              <a:rPr lang="ru-RU" sz="2800" b="1" dirty="0" smtClean="0"/>
              <a:t>                  Ровно 45 минут.</a:t>
            </a:r>
          </a:p>
          <a:p>
            <a:r>
              <a:rPr lang="ru-RU" sz="2800" b="1" dirty="0" smtClean="0"/>
              <a:t>                  В школе – кони и лужайка!?</a:t>
            </a:r>
          </a:p>
          <a:p>
            <a:r>
              <a:rPr lang="ru-RU" sz="2800" b="1" dirty="0" smtClean="0"/>
              <a:t>                  Что за чудо , угадай - </a:t>
            </a:r>
            <a:r>
              <a:rPr lang="ru-RU" sz="2800" b="1" dirty="0" err="1" smtClean="0"/>
              <a:t>ка</a:t>
            </a:r>
            <a:r>
              <a:rPr lang="ru-RU" sz="2800" b="1" dirty="0" smtClean="0"/>
              <a:t>?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474" y="5486400"/>
            <a:ext cx="200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Спортзал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</a:t>
            </a:r>
            <a:r>
              <a:rPr lang="ru-RU" sz="2800" b="1" dirty="0" smtClean="0"/>
              <a:t>      </a:t>
            </a:r>
            <a:r>
              <a:rPr lang="ru-RU" sz="2800" b="1" dirty="0" smtClean="0"/>
              <a:t>Я </a:t>
            </a:r>
            <a:r>
              <a:rPr lang="ru-RU" sz="2800" b="1" dirty="0" smtClean="0"/>
              <a:t>всегда тебе нужна,</a:t>
            </a:r>
          </a:p>
          <a:p>
            <a:r>
              <a:rPr lang="ru-RU" sz="2800" b="1" dirty="0" smtClean="0"/>
              <a:t>                  Горяча и холодна.</a:t>
            </a:r>
          </a:p>
          <a:p>
            <a:r>
              <a:rPr lang="ru-RU" sz="2800" b="1" dirty="0" smtClean="0"/>
              <a:t>                  Позовёшь меня – бегу,</a:t>
            </a:r>
          </a:p>
          <a:p>
            <a:r>
              <a:rPr lang="ru-RU" sz="2800" b="1" dirty="0" smtClean="0"/>
              <a:t>                  От болезней берегу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14912" y="4514850"/>
            <a:ext cx="205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Вода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</a:t>
            </a:r>
            <a:r>
              <a:rPr lang="ru-RU" sz="2800" b="1" dirty="0" smtClean="0"/>
              <a:t>       </a:t>
            </a:r>
            <a:r>
              <a:rPr lang="ru-RU" sz="2800" b="1" dirty="0" smtClean="0"/>
              <a:t>Стоит </a:t>
            </a:r>
            <a:r>
              <a:rPr lang="ru-RU" sz="2800" b="1" dirty="0" smtClean="0"/>
              <a:t>он в баночке в аптечке,</a:t>
            </a:r>
          </a:p>
          <a:p>
            <a:r>
              <a:rPr lang="ru-RU" sz="2800" b="1" dirty="0" smtClean="0"/>
              <a:t>                   Коричневый, пахучий.</a:t>
            </a:r>
          </a:p>
          <a:p>
            <a:r>
              <a:rPr lang="ru-RU" sz="2800" b="1" dirty="0" smtClean="0"/>
              <a:t>                   А на локтях и на коленках</a:t>
            </a:r>
          </a:p>
          <a:p>
            <a:r>
              <a:rPr lang="ru-RU" sz="2800" b="1" dirty="0" smtClean="0"/>
              <a:t>                  Он жёлтый и </a:t>
            </a:r>
            <a:r>
              <a:rPr lang="ru-RU" sz="2800" b="1" dirty="0" err="1" smtClean="0"/>
              <a:t>щипучий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6363" y="4757737"/>
            <a:ext cx="27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Йод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</a:t>
            </a:r>
            <a:r>
              <a:rPr lang="ru-RU" sz="2800" b="1" dirty="0" smtClean="0"/>
              <a:t>Я </a:t>
            </a:r>
            <a:r>
              <a:rPr lang="ru-RU" sz="2800" b="1" dirty="0" smtClean="0"/>
              <a:t>под мышкой посижу,</a:t>
            </a:r>
          </a:p>
          <a:p>
            <a:r>
              <a:rPr lang="ru-RU" sz="2800" b="1" dirty="0" smtClean="0"/>
              <a:t>               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что делать укажу:</a:t>
            </a:r>
          </a:p>
          <a:p>
            <a:r>
              <a:rPr lang="ru-RU" sz="2800" b="1" dirty="0" smtClean="0"/>
              <a:t>                Или разрешу гулять,</a:t>
            </a:r>
          </a:p>
          <a:p>
            <a:r>
              <a:rPr lang="ru-RU" sz="2800" b="1" dirty="0" smtClean="0"/>
              <a:t>                Или уложу в кровать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0538" y="461486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Термометр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</a:t>
            </a:r>
            <a:r>
              <a:rPr lang="ru-RU" sz="2800" b="1" dirty="0" smtClean="0"/>
              <a:t>Ускользает</a:t>
            </a:r>
            <a:r>
              <a:rPr lang="ru-RU" sz="2800" b="1" dirty="0" smtClean="0"/>
              <a:t>, как живое,</a:t>
            </a:r>
          </a:p>
          <a:p>
            <a:r>
              <a:rPr lang="ru-RU" sz="2800" b="1" dirty="0" smtClean="0"/>
              <a:t>                Но не выпущу его я.</a:t>
            </a:r>
          </a:p>
          <a:p>
            <a:r>
              <a:rPr lang="ru-RU" sz="2800" b="1" dirty="0" smtClean="0"/>
              <a:t>                Дело ясное вполне:</a:t>
            </a:r>
          </a:p>
          <a:p>
            <a:r>
              <a:rPr lang="ru-RU" sz="2800" b="1" dirty="0" smtClean="0"/>
              <a:t>               </a:t>
            </a:r>
            <a:r>
              <a:rPr lang="ru-RU" sz="2800" b="1" dirty="0" smtClean="0"/>
              <a:t> Пусть </a:t>
            </a:r>
            <a:r>
              <a:rPr lang="ru-RU" sz="2800" b="1" dirty="0" smtClean="0"/>
              <a:t>отмоет руки мне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925" y="4414838"/>
            <a:ext cx="260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Мыло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</a:t>
            </a:r>
            <a:r>
              <a:rPr lang="ru-RU" sz="2800" b="1" dirty="0" smtClean="0"/>
              <a:t>Вафельное и полосатое</a:t>
            </a:r>
          </a:p>
          <a:p>
            <a:r>
              <a:rPr lang="ru-RU" sz="2800" b="1" dirty="0" smtClean="0"/>
              <a:t>                Гладкое и лохматое,</a:t>
            </a:r>
          </a:p>
          <a:p>
            <a:r>
              <a:rPr lang="ru-RU" sz="2800" b="1" dirty="0" smtClean="0"/>
              <a:t>                Всегда под рукою.</a:t>
            </a:r>
          </a:p>
          <a:p>
            <a:r>
              <a:rPr lang="ru-RU" sz="2800" b="1" dirty="0" smtClean="0"/>
              <a:t>               </a:t>
            </a:r>
            <a:r>
              <a:rPr lang="ru-RU" sz="2800" b="1" dirty="0" smtClean="0"/>
              <a:t> Что </a:t>
            </a:r>
            <a:r>
              <a:rPr lang="ru-RU" sz="2800" b="1" dirty="0" smtClean="0"/>
              <a:t>это такое?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3364" y="45148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Полотенце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63" y="1743075"/>
            <a:ext cx="6443661" cy="185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</a:t>
            </a:r>
            <a:r>
              <a:rPr lang="ru-RU" sz="2800" b="1" dirty="0" smtClean="0"/>
              <a:t>Едет </a:t>
            </a:r>
            <a:r>
              <a:rPr lang="ru-RU" sz="2800" b="1" dirty="0" smtClean="0"/>
              <a:t>он на двух колёсах,</a:t>
            </a:r>
          </a:p>
          <a:p>
            <a:r>
              <a:rPr lang="ru-RU" sz="2800" b="1" dirty="0" smtClean="0"/>
              <a:t>               Не буксует на откосах.</a:t>
            </a:r>
          </a:p>
          <a:p>
            <a:r>
              <a:rPr lang="ru-RU" sz="2800" b="1" dirty="0" smtClean="0"/>
              <a:t>               И бензина в баке нет.</a:t>
            </a:r>
          </a:p>
          <a:p>
            <a:r>
              <a:rPr lang="ru-RU" sz="2800" b="1" dirty="0" smtClean="0"/>
              <a:t>               Это мой -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0538" y="4386263"/>
            <a:ext cx="2443162" cy="53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Велосипед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</a:t>
            </a:r>
            <a:r>
              <a:rPr lang="ru-RU" sz="2800" b="1" dirty="0" smtClean="0"/>
              <a:t>Кинешь </a:t>
            </a:r>
            <a:r>
              <a:rPr lang="ru-RU" sz="2800" b="1" dirty="0" smtClean="0"/>
              <a:t>в речку – не тонет,</a:t>
            </a:r>
          </a:p>
          <a:p>
            <a:r>
              <a:rPr lang="ru-RU" sz="2800" b="1" dirty="0" smtClean="0"/>
              <a:t>              Бьёшь о стену – не стонет,</a:t>
            </a:r>
          </a:p>
          <a:p>
            <a:r>
              <a:rPr lang="ru-RU" sz="2800" b="1" dirty="0" smtClean="0"/>
              <a:t>              Будешь озимь кидать,</a:t>
            </a:r>
          </a:p>
          <a:p>
            <a:r>
              <a:rPr lang="ru-RU" sz="2800" b="1" dirty="0" smtClean="0"/>
              <a:t>              Станет к верху летать.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13" y="4343400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Мяч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7475" y="559189"/>
            <a:ext cx="5586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Цели и задачи: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28838" y="1600200"/>
            <a:ext cx="7015162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привлечь детей к систематическим занятиям физической культурой и спортом;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закрепить и совершенствовать умения и навыки учащихся, полученные ими на уроках физической культуры;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формировать физическую силу, ловкость и красоту;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воспитывать чувство коллективизма, интерес к занятиям спортом.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85938"/>
            <a:ext cx="6372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/>
              <a:t>Деревянные кони по снегу скачут,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В снег не проваливаются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338" y="4086225"/>
            <a:ext cx="360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Лыжи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850" y="1457325"/>
            <a:ext cx="6915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/>
              <a:t>Лёг в карман и караулит </a:t>
            </a:r>
            <a:r>
              <a:rPr lang="ru-RU" sz="2800" b="1" dirty="0" smtClean="0"/>
              <a:t>–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рёву, плаксу и </a:t>
            </a:r>
            <a:r>
              <a:rPr lang="ru-RU" sz="2800" b="1" dirty="0" err="1" smtClean="0"/>
              <a:t>грязнулю</a:t>
            </a:r>
            <a:r>
              <a:rPr lang="ru-RU" sz="2800" b="1" dirty="0" smtClean="0"/>
              <a:t>,                    </a:t>
            </a:r>
          </a:p>
          <a:p>
            <a:r>
              <a:rPr lang="ru-RU" sz="2800" b="1" dirty="0" smtClean="0"/>
              <a:t>Им </a:t>
            </a:r>
            <a:r>
              <a:rPr lang="ru-RU" sz="2800" b="1" dirty="0" smtClean="0"/>
              <a:t>утрёт потоки слёз, </a:t>
            </a:r>
            <a:endParaRPr lang="ru-RU" sz="2800" b="1" dirty="0" smtClean="0"/>
          </a:p>
          <a:p>
            <a:r>
              <a:rPr lang="ru-RU" sz="2800" b="1" dirty="0" smtClean="0"/>
              <a:t>не </a:t>
            </a:r>
            <a:r>
              <a:rPr lang="ru-RU" sz="2800" b="1" dirty="0" smtClean="0"/>
              <a:t>забудет и про нос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4713" y="4586288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Носовой платок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185738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5 конкурс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«Собери клубочки»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5950" y="828676"/>
            <a:ext cx="67436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Ведущий рассыпает по полу разноцветные мячики (клубочки). Участники команд  собирают по одному мячику. Одного мячика не хватает. Кому мячика не досталось </a:t>
            </a:r>
            <a:r>
              <a:rPr lang="ru-RU" sz="2800" dirty="0" smtClean="0"/>
              <a:t>– </a:t>
            </a:r>
          </a:p>
          <a:p>
            <a:r>
              <a:rPr lang="ru-RU" sz="2800" dirty="0" smtClean="0"/>
              <a:t>тот </a:t>
            </a:r>
            <a:r>
              <a:rPr lang="ru-RU" sz="2800" dirty="0" smtClean="0"/>
              <a:t>выбывает. Побеждает </a:t>
            </a:r>
            <a:endParaRPr lang="ru-RU" sz="2800" dirty="0" smtClean="0"/>
          </a:p>
          <a:p>
            <a:r>
              <a:rPr lang="ru-RU" sz="2800" dirty="0" smtClean="0"/>
              <a:t>та </a:t>
            </a:r>
            <a:r>
              <a:rPr lang="ru-RU" sz="2800" dirty="0" smtClean="0"/>
              <a:t>команда, у которой </a:t>
            </a:r>
            <a:endParaRPr lang="ru-RU" sz="2800" dirty="0" smtClean="0"/>
          </a:p>
          <a:p>
            <a:r>
              <a:rPr lang="ru-RU" sz="2800" dirty="0" smtClean="0"/>
              <a:t>останется мячик</a:t>
            </a:r>
            <a:endParaRPr lang="ru-RU" sz="2800" dirty="0"/>
          </a:p>
        </p:txBody>
      </p:sp>
      <p:pic>
        <p:nvPicPr>
          <p:cNvPr id="2050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 t="15885" r="17323"/>
          <a:stretch>
            <a:fillRect/>
          </a:stretch>
        </p:blipFill>
        <p:spPr bwMode="auto">
          <a:xfrm>
            <a:off x="6242050" y="2700337"/>
            <a:ext cx="2643669" cy="398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0300" y="528639"/>
            <a:ext cx="7172326" cy="59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6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«Бег на четвереньках</a:t>
            </a:r>
            <a:r>
              <a:rPr lang="ru-RU" sz="3200" b="1" i="1" dirty="0" smtClean="0">
                <a:solidFill>
                  <a:srgbClr val="7030A0"/>
                </a:solidFill>
              </a:rPr>
              <a:t>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500" y="1200150"/>
            <a:ext cx="6943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По сигналу ведущего участники команд по очереди передвигаются на четвереньках, обегая стул, возвращаются обратно. И так каждый участник команды. Побеждает та команда, которая быстрее справиться с заданием.</a:t>
            </a:r>
            <a:endParaRPr lang="ru-RU" sz="2800" dirty="0"/>
          </a:p>
        </p:txBody>
      </p:sp>
      <p:pic>
        <p:nvPicPr>
          <p:cNvPr id="1026" name="Picture 2" descr="Бег на четвереньках Детский центр ЧАПА"/>
          <p:cNvPicPr>
            <a:picLocks noChangeAspect="1" noChangeArrowheads="1"/>
          </p:cNvPicPr>
          <p:nvPr/>
        </p:nvPicPr>
        <p:blipFill>
          <a:blip r:embed="rId3" cstate="print"/>
          <a:srcRect t="15143" r="6817"/>
          <a:stretch>
            <a:fillRect/>
          </a:stretch>
        </p:blipFill>
        <p:spPr bwMode="auto">
          <a:xfrm>
            <a:off x="4284664" y="3743325"/>
            <a:ext cx="4144962" cy="282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63" y="328613"/>
            <a:ext cx="8501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7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«Доберись до мяча</a:t>
            </a:r>
            <a:r>
              <a:rPr lang="ru-RU" sz="3200" b="1" i="1" dirty="0" smtClean="0">
                <a:solidFill>
                  <a:srgbClr val="7030A0"/>
                </a:solidFill>
              </a:rPr>
              <a:t>»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850" y="914401"/>
            <a:ext cx="6915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dirty="0" smtClean="0"/>
          </a:p>
          <a:p>
            <a:r>
              <a:rPr lang="ru-RU" sz="2800" dirty="0" smtClean="0"/>
              <a:t>Участники по очереди пролезают в обручи, берут мяч ударяют им о стену кладут обратно и возвращаются обратно через </a:t>
            </a:r>
            <a:r>
              <a:rPr lang="ru-RU" sz="2800" dirty="0" smtClean="0"/>
              <a:t>обручи</a:t>
            </a:r>
            <a:endParaRPr lang="ru-RU" sz="2800" dirty="0"/>
          </a:p>
        </p:txBody>
      </p:sp>
      <p:pic>
        <p:nvPicPr>
          <p:cNvPr id="38914" name="Picture 2" descr="Игровая программа &quot;Здоровье это здорово!&quot; . Интеллектуальное шоу для старшеклассников (&quot;Своя игра&quot;) &quot;Такие вредные &quot;вредные при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3" y="3340099"/>
            <a:ext cx="4244975" cy="3180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8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«Верхом на коне»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850" y="1457325"/>
            <a:ext cx="6915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Верхом на гимнастической палке нужно обежать стул и вернуться обратно. Побеждает самая быстрая команда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9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«Проведи мяч</a:t>
            </a:r>
            <a:r>
              <a:rPr lang="ru-RU" sz="3200" b="1" i="1" dirty="0" smtClean="0">
                <a:solidFill>
                  <a:srgbClr val="7030A0"/>
                </a:solidFill>
              </a:rPr>
              <a:t>»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712" y="1414464"/>
            <a:ext cx="6872287" cy="185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dirty="0" smtClean="0"/>
          </a:p>
          <a:p>
            <a:r>
              <a:rPr lang="ru-RU" sz="2800" dirty="0" smtClean="0"/>
              <a:t>Участники команд по очереди ведут </a:t>
            </a:r>
            <a:r>
              <a:rPr lang="ru-RU" sz="2800" dirty="0" smtClean="0"/>
              <a:t>мяч, ударяя </a:t>
            </a:r>
            <a:r>
              <a:rPr lang="ru-RU" sz="2800" dirty="0" smtClean="0"/>
              <a:t>его о пол, обходят вокруг стула и возвращаются </a:t>
            </a:r>
            <a:r>
              <a:rPr lang="ru-RU" sz="2800" dirty="0" smtClean="0"/>
              <a:t>обратно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8900" y="457201"/>
            <a:ext cx="6943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10 конкурс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«Посадил дед репку</a:t>
            </a:r>
            <a:r>
              <a:rPr lang="ru-RU" sz="3200" i="1" dirty="0" smtClean="0">
                <a:solidFill>
                  <a:srgbClr val="7030A0"/>
                </a:solidFill>
              </a:rPr>
              <a:t>»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0274" y="1414463"/>
            <a:ext cx="6943725" cy="355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dirty="0" smtClean="0"/>
          </a:p>
          <a:p>
            <a:r>
              <a:rPr lang="ru-RU" sz="2800" dirty="0" smtClean="0"/>
              <a:t>Дети </a:t>
            </a:r>
            <a:r>
              <a:rPr lang="ru-RU" sz="2800" dirty="0" smtClean="0"/>
              <a:t>строятся в колонну друг за другом. Первым бежит дед обегает «репку» (стул) бежит обратно, берёт за руку , бабку, бегут уже вдвоём, обегают стул, возвращаются, берут за руку внучку, бегут втроём и т. д. Побеждает та команда, которая прибежит первой не расцепив руки.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75" y="571500"/>
            <a:ext cx="681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«Сбей кегли мячом»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443038"/>
            <a:ext cx="70080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Напротив команд выставляются кегли ( 5 штук). Участник от каждой команды по очереди должен мячом сбить кеглю, тем самым он принесёт команде очко. Выигрывает та команда , которая больше собьёт кеглей.</a:t>
            </a:r>
            <a:endParaRPr lang="ru-RU" sz="2800" dirty="0"/>
          </a:p>
        </p:txBody>
      </p:sp>
      <p:pic>
        <p:nvPicPr>
          <p:cNvPr id="4098" name="Picture 2" descr="Детские игры с мячом Воспитание будущих Победителей"/>
          <p:cNvPicPr>
            <a:picLocks noChangeAspect="1" noChangeArrowheads="1"/>
          </p:cNvPicPr>
          <p:nvPr/>
        </p:nvPicPr>
        <p:blipFill>
          <a:blip r:embed="rId3" cstate="print"/>
          <a:srcRect t="13000" r="15417"/>
          <a:stretch>
            <a:fillRect/>
          </a:stretch>
        </p:blipFill>
        <p:spPr bwMode="auto">
          <a:xfrm>
            <a:off x="4470400" y="3815578"/>
            <a:ext cx="3573463" cy="275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1" y="485775"/>
            <a:ext cx="6206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2 конкурс </a:t>
            </a:r>
            <a:r>
              <a:rPr lang="ru-RU" sz="3200" b="1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«Мяч под ногами»</a:t>
            </a:r>
            <a:endParaRPr lang="ru-RU" sz="3200" b="1" dirty="0" smtClean="0">
              <a:solidFill>
                <a:srgbClr val="7030A0"/>
              </a:solidFill>
              <a:cs typeface="Arial" pitchFamily="34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3"/>
            <a:ext cx="6808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               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85988" y="1249991"/>
            <a:ext cx="6386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Участники передают мяч под ногами. Последний берёт мяч встаёт первым и делает тоже самое. Кто быстрее выполнит задание тот и победил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Скачать Мяч между ног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1" y="3120530"/>
            <a:ext cx="4672012" cy="3504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59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3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«Скакалочка»</a:t>
            </a: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243013"/>
            <a:ext cx="7293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Из каждой команды выходит 1 участник. Среди них проводится соревнование. Кто дольше всех про прыгает на скакалке.</a:t>
            </a:r>
            <a:endParaRPr lang="ru-RU" sz="2800" dirty="0"/>
          </a:p>
        </p:txBody>
      </p:sp>
      <p:pic>
        <p:nvPicPr>
          <p:cNvPr id="2050" name="Picture 2" descr="Скачать Скачать зарядка прыжки на скакалке 4"/>
          <p:cNvPicPr>
            <a:picLocks noChangeAspect="1" noChangeArrowheads="1"/>
          </p:cNvPicPr>
          <p:nvPr/>
        </p:nvPicPr>
        <p:blipFill>
          <a:blip r:embed="rId3" cstate="print"/>
          <a:srcRect l="12395" t="4286" r="11522" b="11394"/>
          <a:stretch>
            <a:fillRect/>
          </a:stretch>
        </p:blipFill>
        <p:spPr bwMode="auto">
          <a:xfrm>
            <a:off x="3043239" y="2857500"/>
            <a:ext cx="5243512" cy="3700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1588" y="200025"/>
            <a:ext cx="8301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43000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Спелые, сочные, разноцветные,</a:t>
            </a:r>
          </a:p>
          <a:p>
            <a:r>
              <a:rPr lang="ru-RU" sz="2800" b="1" dirty="0" smtClean="0"/>
              <a:t>         На прилавках всем заметные!</a:t>
            </a:r>
          </a:p>
          <a:p>
            <a:r>
              <a:rPr lang="ru-RU" sz="2800" b="1" dirty="0" smtClean="0"/>
              <a:t>         Мы полезные продукты,</a:t>
            </a:r>
          </a:p>
          <a:p>
            <a:r>
              <a:rPr lang="ru-RU" sz="2800" b="1" dirty="0" smtClean="0"/>
              <a:t>          А зовёмся просто -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0325" y="3629025"/>
            <a:ext cx="515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Фрукты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0213" y="557213"/>
            <a:ext cx="7872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1824" y="1714500"/>
            <a:ext cx="5486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Кто в дни болезней</a:t>
            </a:r>
          </a:p>
          <a:p>
            <a:r>
              <a:rPr lang="ru-RU" sz="2800" b="1" dirty="0" smtClean="0"/>
              <a:t> Всех полезней</a:t>
            </a:r>
          </a:p>
          <a:p>
            <a:r>
              <a:rPr lang="ru-RU" sz="2800" b="1" dirty="0" smtClean="0"/>
              <a:t> И лечит нас</a:t>
            </a:r>
          </a:p>
          <a:p>
            <a:r>
              <a:rPr lang="ru-RU" sz="2800" b="1" dirty="0" smtClean="0"/>
              <a:t> От всех болезней?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0488" y="4186238"/>
            <a:ext cx="2000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Доктор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85900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Горькой бывает, </a:t>
            </a:r>
          </a:p>
          <a:p>
            <a:r>
              <a:rPr lang="ru-RU" sz="2800" b="1" dirty="0" smtClean="0"/>
              <a:t>           Сладкой бывает,</a:t>
            </a:r>
          </a:p>
          <a:p>
            <a:r>
              <a:rPr lang="ru-RU" sz="2800" b="1" dirty="0" smtClean="0"/>
              <a:t>           Ойкают дети,</a:t>
            </a:r>
          </a:p>
          <a:p>
            <a:r>
              <a:rPr lang="ru-RU" sz="2800" b="1" dirty="0" smtClean="0"/>
              <a:t>           Её запивая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7638" y="4014788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Таблетки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326" y="542925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 конкурс </a:t>
            </a:r>
            <a:r>
              <a:rPr lang="ru-RU" sz="3200" b="1" i="1" dirty="0" smtClean="0">
                <a:solidFill>
                  <a:srgbClr val="7030A0"/>
                </a:solidFill>
              </a:rPr>
              <a:t>« Друзья здоровья»</a:t>
            </a:r>
            <a:r>
              <a:rPr lang="ru-RU" sz="3200" b="1" dirty="0" smtClean="0">
                <a:solidFill>
                  <a:srgbClr val="7030A0"/>
                </a:solidFill>
              </a:rPr>
              <a:t> (загадки)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71625"/>
            <a:ext cx="637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Костяная спинка, </a:t>
            </a:r>
          </a:p>
          <a:p>
            <a:r>
              <a:rPr lang="ru-RU" sz="2800" b="1" dirty="0" smtClean="0"/>
              <a:t>           Жестяная щетинка,</a:t>
            </a:r>
          </a:p>
          <a:p>
            <a:r>
              <a:rPr lang="ru-RU" sz="2800" b="1" dirty="0" smtClean="0"/>
              <a:t>           С мятной пастой дружит,</a:t>
            </a:r>
          </a:p>
          <a:p>
            <a:r>
              <a:rPr lang="ru-RU" sz="2800" b="1" dirty="0" smtClean="0"/>
              <a:t>           Нам усердно служит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1381" y="4458771"/>
            <a:ext cx="2284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Зубная </a:t>
            </a:r>
            <a:r>
              <a:rPr lang="ru-RU" sz="2800" b="1" dirty="0" smtClean="0">
                <a:solidFill>
                  <a:srgbClr val="C00000"/>
                </a:solidFill>
              </a:rPr>
              <a:t>щётка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914</Words>
  <Application>Microsoft Office PowerPoint</Application>
  <PresentationFormat>Экран (4:3)</PresentationFormat>
  <Paragraphs>135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32</cp:revision>
  <dcterms:created xsi:type="dcterms:W3CDTF">2013-11-19T05:52:05Z</dcterms:created>
  <dcterms:modified xsi:type="dcterms:W3CDTF">2015-05-26T19:35:13Z</dcterms:modified>
</cp:coreProperties>
</file>