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72" r:id="rId12"/>
    <p:sldId id="273" r:id="rId13"/>
    <p:sldId id="271" r:id="rId14"/>
    <p:sldId id="270" r:id="rId15"/>
    <p:sldId id="263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C98BA-2E42-4FE9-9A16-360790CE0EA9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409B8-DE6D-46DB-B577-8279C7EC0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62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409B8-DE6D-46DB-B577-8279C7EC025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3515-F80E-4841-AA85-69F49DE4A6CE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50D2-091A-4998-BE35-15F03FA48B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3515-F80E-4841-AA85-69F49DE4A6CE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50D2-091A-4998-BE35-15F03FA48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3515-F80E-4841-AA85-69F49DE4A6CE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50D2-091A-4998-BE35-15F03FA48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3515-F80E-4841-AA85-69F49DE4A6CE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50D2-091A-4998-BE35-15F03FA48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3515-F80E-4841-AA85-69F49DE4A6CE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0850D2-091A-4998-BE35-15F03FA48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3515-F80E-4841-AA85-69F49DE4A6CE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50D2-091A-4998-BE35-15F03FA48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3515-F80E-4841-AA85-69F49DE4A6CE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50D2-091A-4998-BE35-15F03FA48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3515-F80E-4841-AA85-69F49DE4A6CE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50D2-091A-4998-BE35-15F03FA48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3515-F80E-4841-AA85-69F49DE4A6CE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50D2-091A-4998-BE35-15F03FA48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3515-F80E-4841-AA85-69F49DE4A6CE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50D2-091A-4998-BE35-15F03FA48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3515-F80E-4841-AA85-69F49DE4A6CE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50D2-091A-4998-BE35-15F03FA48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153515-F80E-4841-AA85-69F49DE4A6CE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0850D2-091A-4998-BE35-15F03FA48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mmc24454.cross-edu.ru/Page.aspx?pid=4d742ef1-27ac-4795-8f19-f8255b0f92b5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ru-RU" dirty="0" smtClean="0">
                <a:solidFill>
                  <a:srgbClr val="92D050"/>
                </a:solidFill>
                <a:latin typeface="MS Mincho" pitchFamily="49" charset="-128"/>
                <a:ea typeface="MS Mincho" pitchFamily="49" charset="-128"/>
              </a:rPr>
              <a:t>Историческая справка</a:t>
            </a:r>
            <a:endParaRPr lang="ru-RU" dirty="0">
              <a:solidFill>
                <a:srgbClr val="92D05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prstTxWarp prst="textWave2">
              <a:avLst/>
            </a:prstTxWarp>
            <a:normAutofit lnSpcReduction="10000"/>
          </a:bodyPr>
          <a:lstStyle/>
          <a:p>
            <a:r>
              <a:rPr lang="ru-RU" sz="6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istral" pitchFamily="66" charset="0"/>
              </a:rPr>
              <a:t>Студия свободного танца</a:t>
            </a:r>
            <a:endParaRPr lang="ru-RU" sz="6000" dirty="0">
              <a:solidFill>
                <a:schemeClr val="accent2">
                  <a:lumMod val="40000"/>
                  <a:lumOff val="60000"/>
                </a:schemeClr>
              </a:solidFill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71472" y="0"/>
            <a:ext cx="7858180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частие в реализации проекта «Заповедная сказка». Это плод совместного экологического проекта в жанре музыкального театра. Мюзикл повествует о проблемах сохранения уникального  разнообразия флоры и фауны.  Постановка успешно прошла на сценических подмостках также в рамках проекта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Биоразнообразия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 российской части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Алтае-Саянского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экорегиона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». Этот опыт совместный работы подарил зрителям впечатляющий мюзикл «Заповедная сказка», а ребятам возможность гастролировать по территории всего Шушенского района.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8673" name="Picture 1" descr="IMG_09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85728"/>
            <a:ext cx="4429156" cy="3071834"/>
          </a:xfrm>
          <a:prstGeom prst="wave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42844" y="4929199"/>
            <a:ext cx="442915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Wave2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1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Сотрудничество с объединением </a:t>
            </a: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«Крой и     шитье» Коллекция « Авангард» </a:t>
            </a: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-   Лауреат краевого фестиваля 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«Новый фарватер»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4034" name="Picture 2" descr="Оксана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4071966" cy="2806705"/>
          </a:xfrm>
          <a:prstGeom prst="flowChartMultidocumen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Оксана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928802"/>
            <a:ext cx="3975104" cy="2838453"/>
          </a:xfrm>
          <a:prstGeom prst="flowChartMultidocumen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286380" y="5000636"/>
            <a:ext cx="3643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Wave2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Сотрудничество с салоном красоты «Прима-стиль»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500042"/>
            <a:ext cx="6784614" cy="52322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Сотрудничество с другими объединениями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000760" y="1000108"/>
            <a:ext cx="2571768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FadeUp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Учащиеся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студии свободного танца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имеют опыт работы в проектировочной деятельности.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Они – участники таких ярких социальных проектов, как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«Пять звезд», «Заповедная сказка»,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«Новый фарватер»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5057" name="Picture 1" descr="Оксана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4800608" cy="3714776"/>
          </a:xfrm>
          <a:prstGeom prst="bevel">
            <a:avLst/>
          </a:prstGeo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500042"/>
            <a:ext cx="7540398" cy="584775"/>
          </a:xfrm>
          <a:prstGeom prst="rect">
            <a:avLst/>
          </a:prstGeom>
          <a:noFill/>
        </p:spPr>
        <p:txBody>
          <a:bodyPr wrap="none" rtlCol="0">
            <a:prstTxWarp prst="textFadeLeft">
              <a:avLst/>
            </a:prstTxWarp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Участие в проектировочной деятельности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0"/>
            <a:ext cx="857256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ыпускники студии пошедшие по стопам: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solidFill>
                <a:srgbClr val="FFC000"/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-   Иванов Евгений окончил Кемеровский государственный институт культуры по специальности хореограф;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-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Скрыпальщикова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Анастасия и Семина Алена окончили хореографическое отделение Минусинского колледжа искусств (последняя работает хореографом в п. Емельяново Красноярского края;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-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Дрепак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Ольга является членом профессионального коллектива, имеющего звание народного, «Свободный балет Валерия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Терешкина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О педагоге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Серебренникова Оксана Леонидовна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29" name="Picture 1" descr="IMG_1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642918"/>
            <a:ext cx="1643074" cy="2328866"/>
          </a:xfrm>
          <a:prstGeom prst="ellipseRibbon2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928662" y="428605"/>
            <a:ext cx="6220419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FadeDown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ПЕДАГОГИЧЕСКОЕ КРЕДО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«Одно только и есть счастье «творить»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Живет лишь тот, кто творит. Остальные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это тени, блуждающие по земле, чуждые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жизни. Все радости жизни - радости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творчества: любовь, гений, действие - это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разряды силы, родившиеся в пламени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единого костра!»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                                                                 Р. Роллан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4143372" y="3571875"/>
            <a:ext cx="50006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285720" y="-107721"/>
            <a:ext cx="8501122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Педагогический стаж Серебренниковой О.Л. - 15 лет. С 1992 года она работает в муниципальном образовательном учреждении дополнительного образования детей Доме творчества «Юность» педагогом дополнительного образования. Имеет высшую квалификационную категорию, мастер спорта по спортивной акробатике.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Серебренникова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О Л является новатором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постановок современных танцев в стиле джаз-модерн,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хип-хоп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фанк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 п. Шушенское. Как показал многолетний опыт, они пользуются завидным спросом в молодежной среде и проходят на бис в концертных программах молодежного творчества.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Под ее руководством в районе сначала были созданы кружки акробатики и пластики, а в 1998 году студия свободного танца.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О.Л. Серебренникова не только использует передовой опыт известных хореографов, но и сама является автором новых педагогических решений. Умело сочетает в программе преподавания джаз-модерн танец, акробатику, классическую хореографию, фитнес-аэробику и пластику. Благодаря столь разностороннему подходу воспитанникам студии удается добиваться высоких результатов в искусстве хореографии.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7159" y="0"/>
            <a:ext cx="8143931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DoubleWave1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</a:t>
            </a: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Повышение квалификации и профессиональная переподготовка.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2005 г.приняла участие в краевом семинаре по эстрадному танцу (Государственный Центр Народного Творчества Красноярского края)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В феврале 2006 г. прошла курсы повышения квалификации по фитнес – аэробике Красноярского краевого института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поывшения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квалификации работников образования.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Име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удостоверение о краткосрочном повышении квалификации ККИПКРО по теме «Инновационная деятельность в системе дополнительного образования».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рамках краевого молодежного фестиваля «Новый Фарватер» участвовала в работе  семинаров по эстрадному танцу 2005 и 2007 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85720" y="357166"/>
            <a:ext cx="8358246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FadeDown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u="sng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Распространение собственного</a:t>
            </a:r>
            <a:r>
              <a:rPr kumimoji="0" lang="ru-RU" sz="2000" b="0" i="0" u="sng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педагогического   опыта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Участвую в методической деятельности учреждения дополнительного образования детей. В течении 7 -ми лет являюсь членом  районного методического объединения хореографов.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Оказываю помощь молодым специалистам, провожу мастер – классы и семинары по хореографии и фитнес – аэробике в рамках стажерской площадки юга края.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Курировала практику ученицы Минусинского колледжа искусств.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Участвую в работе районных и краевых семинаров по проектировочной деятельности.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Разработала методические материалы по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стретчингу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«Развивая навыки гибкости и растяжения», которыми пользуются специалисты всего района.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Являюсь разработчиком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реализатором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хореографического конкурса и мастер – класса сельского межшкольного проекта «Пять звезд» в рамках краевой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грантовой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программы «Социальное партнерство во имя развития»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2006 г. мной была разработана программа по фитнес – аэробике, которая опубликована на сайте РУО. Сайт Шушенское ИМЦ ссылка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2"/>
              </a:rPr>
              <a:t>http://mmc24454.cross-edu.ru/Page.aspx?pid=4d742ef1-27ac-4795-8f19-f8255b0f92b5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Там же размещена методическая разработка мюзикла «Заповедная сказка".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Разработано положение (районной) фитнес – конвенции п. Шушенское 2007 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285728"/>
            <a:ext cx="8358246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Профессиональные достижения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Награждена: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Почетной грамотой главного управления образования администрации Красноярского края за высокий профессионализм, инициативу и творчество в деле обучения и воспитания подрастающего поколения. 2006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Почетной грамотой заместителя главы района в честь Международного Дня танца.2007г.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Благодарственным письмом Администрации Шушенского района за творческий подход и личный вклад в проведении 9-х краевых сельских спортивных игр «Олимпийская Нива Красноярья».2005г.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Почетной грамотой заместителя главы района за творческие достижения в хореографическом конкурсе «Под знаком Терпсихоры» 11-го районного фестиваля «Родины моей начало» 2005г.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Грамотой за 1 место в конкурсе педагогов дополнительного образования «Сердце отдаю детям»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Награждена за реализацию образовательных и социальных проектов: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Почетной грамотой  Администрации Шушенского  района за творческий подход, патриотическое отношение, активное участие в краевом молодежном проекте «Новый Фарватер -2007» и личный вклад в реализацию государственной молодежной политики на территории района.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Дипломом начальника управления социальной защиты населения за проведение мастер – класса и хореографического конкурса в рамках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грантового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проекта «Пять звезд» 2007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Имеет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звания: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 Мастера спорта по спортивной акробатике;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 лучшего педагога дополнительного образования  районного конкурса «Сердце отдаю детям».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571480"/>
            <a:ext cx="85725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Акробатика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Открылся в сентябре 1992 года.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Было 5 групп смешанного состава.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1993 года группы раздельные (мальчики, девочки).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1994 году были созданы группы по групповой акробатике  ( три женские пары, две женские тройки, две мужские пары).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1999 года сокращено количество часов и групп. Была создана программа обучения на год.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Студия свободного танца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1994 году из детей окончивших занятия по акробатике возник театр пластики.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1996 году на основе театра пластики образовалась танцевальная группа 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Экстези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1997 году она переименовывается в Студию свободного танца.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Постепенно количество детей увеличивается, происходит  набор младшей группы (дети 5-6 лет).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Достижения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428596" y="0"/>
            <a:ext cx="7572428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1998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год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Студия свободного танца лауреат районного фестиваля детских художественных коллективов.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1999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Диплом 2 степени краевого фестиваля молодежного творчества «14-35».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2001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Диплом 2 степени  отборочного тура фестиваля «14-35», г. Балахта.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2002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год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Лауреат краевого  конкурса  «Наше наследие -  новому веку».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2003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Диплом 1 степени «Под знаком Терпсихоры»,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-диплом 2 степени ассамблее «Сказание о Земле Сибирской»,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лауреат отборочного тура «14-35».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2004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Ребята студии свободного танца являются постоянными участниками новогодних утренников, концертов, торжественных мероприятий поселка и района  таких как: «День земли», «День матери», «День поселка», «День молодежи», «Троица в деревне», «КВН»,  краевых и региональных конкурсов и фестивалей.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2004 году студия свободного танца 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лауреат оборочного тура «14-35»,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лауреат районного смотра детских хореографических коллективов.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85720" y="714356"/>
            <a:ext cx="842968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2004 году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учащиеся студии свободного танца были награждены: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Дипломом лауреата Х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II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фестиваля народного творчества «Цвети над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шушей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радуга» в номинации: «современная хореография», Отдел культуры администрации Шушенского района;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Диплом участника проекта «Новый фарватер» в номинации «Хореография 14-35», агентство по реализации программ общественного развития и молодежных проектов администрации Красноярского края.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Почетная грамота руководителя Шушенского УО.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2005 году: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Диплом  2 степени 4 го районного отборочного фестиваля молодежного творчества «14 – 35» администрация Шушенского района.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Диплом 3 степени отборочного зонального тура фестиваля «14 – 35» г. Минусинск (в номинации современная хореография) агентство по реализации программ общественного развития и молодежных проектов администрации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Крсноярского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края.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Диплом районного фестиваля хореографического искусства «Под знаком Терпсихоры», администрация Шушенского района.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357158" y="-785842"/>
            <a:ext cx="8501123" cy="72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2006 году: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Грамота Администрации Шушенского района за победу на 9-ом районном фестивале детского творчества «Поклон тебе, земля родная».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Диплом  1 степени 6-го районного отборочного фестиваля молодежного творчества «14-35», администрация Шушенского района.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Грамотой за выступления на новогодних утренниках руководитель Шушенского УО.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Диплом 14 районного фестиваля народного творчества «Поклон тебе, земля родная!» в номинации «современная хореография», администрация Шушенского района.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2007 году: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Дипломом 2 степени в зональном конкурсе хореографических коллективов «Танцуй, сибирская земля» 2007 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Дипломом Лауреата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степени районного фестиваля молодежного эстрадного творчества «14-35», администрация Шушенского района.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Диплом Лауреата регионального фестиваля «Новый Фарватер» агентство по реализации программ общественного развития и молодежных проектов администрации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Крсноярского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края.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Диплом 15 районного фестиваля народного творчества «Поют и танцуют потомки казаков», администрация Шушенского района.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Благодарственное письмо коллективу студии свободного танца за долголетние сотрудничество, директор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историко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этнографического музея – заповедника «Шушенское».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500034" y="-1"/>
            <a:ext cx="8143932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2008 году: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Диплом победителя зонального тура краевого молодежного проекта «Новый фарватер» в номинации «современная хореография» лучшая постановка в стиле «Эстрадный танец», агентство по реализации молодежных проектов администрации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Крсноярского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края.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Диплом победителя краевого молодежного проекта «Новый фарватер» в номинации «современная хореография» зачет среди районов, агентство по реализации молодежных проектов администрации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Крсноярского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края.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Диплом победителя в финале 2008 краевого молодежного проекта «Новый фарватер» в номинации «современная хореография» зачет среди районов, агентство по реализации молодежных проектов администрации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Крсноярского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края.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Диплом лауреата 13 краевого фестиваля молодежного эстрадного творчества «14/35 поколение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 за 2 место в номинации «хореография» ЭСТРАДНЫЙ ТАНЕЦ, агентство по реализации программ общественного развития и молодежных проектов администрации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Крсноярского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края.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Диплом лауреата  16 районного фестиваля «Под знаком Терпсихоры» народного творчества «Сердце прекрасному настежь открыто», администрация Шушенского района.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Диплом 3 степени  в краевом конкурсе – фестивале детского художественного творчества, посвященного 160-летию художника В.И. Сурикова в номинации «хореография»,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агенство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образования администрации Красноярского края,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агенство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культуры администрации Красноярского края.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Диплом участника 7 районного фестиваля детского творчества «Волшебный микрофон», администрация Шушенского района.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Диплом 1 степени 8 районного фестиваля молодежного эстрадного творчества «14-35» в номинации «современная хореография», администрация Шушенского района.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Репертуар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7" y="0"/>
            <a:ext cx="7358115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Репертуарный список постановок хореографических номеров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студии свободного танца за период 2003- 2008 г.г.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Танец в стиле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Фанк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Постмодерн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Гадание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Жу-жу-жу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Фристайлер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Мысли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Дивертисмент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Вечеринка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Дискотека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улице разбитых судеб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Прелюдие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Миграция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Обычная история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 игры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Фитнес бум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Аритмия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Вербочки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Танго разбитых сердец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85720" y="0"/>
            <a:ext cx="821537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FadeUp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u="sng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u="sng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Высокие показатели достижения учащихся: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- участие ребят студии свободного танца в открытии Международного фестиваля этнической музыки «Саянское кольцо»;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- участие в проведении Губернаторской елки в п. Малиновка;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- участие в открытии всероссийской спартакиады по спортивному ориентированию и других спартакиад и олимпиад, проводимых в посёлке Шушенское;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625" name="Picture 1" descr="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571876"/>
            <a:ext cx="4786346" cy="3000396"/>
          </a:xfrm>
          <a:prstGeom prst="wave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57159" y="0"/>
            <a:ext cx="8501121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Старшие ребята студии проявляют свои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тьютерские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 репетиторские способности (об этом говорят результаты интегрированных занятий, занятий с младшими группами студии при постановочных репетициях, участие в проведении мастер – классов и деятельности при реализации социальных проектов)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649" name="Picture 1" descr="Оксана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57166"/>
            <a:ext cx="4857784" cy="3643338"/>
          </a:xfrm>
          <a:prstGeom prst="wave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231</TotalTime>
  <Words>1885</Words>
  <Application>Microsoft Office PowerPoint</Application>
  <PresentationFormat>Экран (4:3)</PresentationFormat>
  <Paragraphs>240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Историческая справка</vt:lpstr>
      <vt:lpstr>Презентация PowerPoint</vt:lpstr>
      <vt:lpstr>Достижения</vt:lpstr>
      <vt:lpstr>Презентация PowerPoint</vt:lpstr>
      <vt:lpstr>Презентация PowerPoint</vt:lpstr>
      <vt:lpstr>Презентация PowerPoint</vt:lpstr>
      <vt:lpstr>Репертуар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педагоге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Историческая справка</dc:title>
  <dc:creator>XTreme</dc:creator>
  <cp:lastModifiedBy>Вова</cp:lastModifiedBy>
  <cp:revision>49</cp:revision>
  <dcterms:created xsi:type="dcterms:W3CDTF">2009-04-01T00:51:17Z</dcterms:created>
  <dcterms:modified xsi:type="dcterms:W3CDTF">2013-08-22T13:38:30Z</dcterms:modified>
</cp:coreProperties>
</file>