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94598" autoAdjust="0"/>
  </p:normalViewPr>
  <p:slideViewPr>
    <p:cSldViewPr>
      <p:cViewPr varScale="1">
        <p:scale>
          <a:sx n="83" d="100"/>
          <a:sy n="83"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CEE5F6-8D98-4602-B2B3-0DB94F16AE0A}" type="slidenum">
              <a:rPr lang="ru-RU" smtClean="0"/>
              <a:pPr/>
              <a:t>‹#›</a:t>
            </a:fld>
            <a:endParaRPr lang="ru-RU" dirty="0"/>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dirty="0"/>
          </a:p>
        </p:txBody>
      </p:sp>
      <p:sp>
        <p:nvSpPr>
          <p:cNvPr id="6" name="Номер слайда 5"/>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BCEE5F6-8D98-4602-B2B3-0DB94F16AE0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3D9CBC-9C01-4FE6-B597-10CA992CB768}" type="datetimeFigureOut">
              <a:rPr lang="ru-RU" smtClean="0"/>
              <a:pPr/>
              <a:t>13.12.2011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CEE5F6-8D98-4602-B2B3-0DB94F16AE0A}" type="slidenum">
              <a:rPr lang="ru-RU" smtClean="0"/>
              <a:pPr/>
              <a:t>‹#›</a:t>
            </a:fld>
            <a:endParaRPr lang="ru-RU" dirty="0"/>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E53D9CBC-9C01-4FE6-B597-10CA992CB768}" type="datetimeFigureOut">
              <a:rPr lang="ru-RU" smtClean="0"/>
              <a:pPr/>
              <a:t>13.12.2011</a:t>
            </a:fld>
            <a:endParaRPr lang="ru-RU" dirty="0"/>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dirty="0"/>
          </a:p>
        </p:txBody>
      </p:sp>
      <p:sp>
        <p:nvSpPr>
          <p:cNvPr id="7" name="Номер слайда 6"/>
          <p:cNvSpPr>
            <a:spLocks noGrp="1"/>
          </p:cNvSpPr>
          <p:nvPr>
            <p:ph type="sldNum" sz="quarter" idx="12"/>
          </p:nvPr>
        </p:nvSpPr>
        <p:spPr>
          <a:xfrm>
            <a:off x="8339328" y="1170432"/>
            <a:ext cx="733864" cy="201168"/>
          </a:xfrm>
        </p:spPr>
        <p:txBody>
          <a:bodyPr/>
          <a:lstStyle/>
          <a:p>
            <a:fld id="{5BCEE5F6-8D98-4602-B2B3-0DB94F16AE0A}"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53D9CBC-9C01-4FE6-B597-10CA992CB768}" type="datetimeFigureOut">
              <a:rPr lang="ru-RU" smtClean="0"/>
              <a:pPr/>
              <a:t>13.12.2011</a:t>
            </a:fld>
            <a:endParaRPr lang="ru-RU" dirty="0"/>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dirty="0"/>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CEE5F6-8D98-4602-B2B3-0DB94F16AE0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077200" cy="1673352"/>
          </a:xfrm>
        </p:spPr>
        <p:txBody>
          <a:bodyPr/>
          <a:lstStyle/>
          <a:p>
            <a:r>
              <a:rPr lang="en-US" dirty="0" smtClean="0"/>
              <a:t>Christmas in </a:t>
            </a:r>
            <a:r>
              <a:rPr lang="en-US" dirty="0" smtClean="0"/>
              <a:t>German</a:t>
            </a:r>
            <a:r>
              <a:rPr lang="ru-RU" smtClean="0"/>
              <a:t>у</a:t>
            </a:r>
            <a:endParaRPr lang="ru-RU" dirty="0"/>
          </a:p>
        </p:txBody>
      </p:sp>
      <p:pic>
        <p:nvPicPr>
          <p:cNvPr id="24578" name="Picture 2" descr="Картинка 29 из 34097"/>
          <p:cNvPicPr>
            <a:picLocks noChangeAspect="1" noChangeArrowheads="1"/>
          </p:cNvPicPr>
          <p:nvPr/>
        </p:nvPicPr>
        <p:blipFill>
          <a:blip r:embed="rId2" cstate="print"/>
          <a:srcRect/>
          <a:stretch>
            <a:fillRect/>
          </a:stretch>
        </p:blipFill>
        <p:spPr bwMode="auto">
          <a:xfrm>
            <a:off x="0" y="1196753"/>
            <a:ext cx="9144000" cy="5661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 calcmode="lin" valueType="num">
                                      <p:cBhvr>
                                        <p:cTn id="25"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4578"/>
                                        </p:tgtEl>
                                        <p:attrNameLst>
                                          <p:attrName>ppt_y</p:attrName>
                                        </p:attrNameLst>
                                      </p:cBhvr>
                                      <p:tavLst>
                                        <p:tav tm="0">
                                          <p:val>
                                            <p:strVal val="#ppt_y"/>
                                          </p:val>
                                        </p:tav>
                                        <p:tav tm="100000">
                                          <p:val>
                                            <p:strVal val="#ppt_y"/>
                                          </p:val>
                                        </p:tav>
                                      </p:tavLst>
                                    </p:anim>
                                    <p:animEffect transition="in" filter="fade">
                                      <p:cBhvr>
                                        <p:cTn id="28"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а 51 из 1933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strVal val="#ppt_w*0.05"/>
                                          </p:val>
                                        </p:tav>
                                        <p:tav tm="100000">
                                          <p:val>
                                            <p:strVal val="#ppt_w"/>
                                          </p:val>
                                        </p:tav>
                                      </p:tavLst>
                                    </p:anim>
                                    <p:anim calcmode="lin" valueType="num">
                                      <p:cBhvr>
                                        <p:cTn id="8" dur="500" fill="hold"/>
                                        <p:tgtEl>
                                          <p:spTgt spid="33794"/>
                                        </p:tgtEl>
                                        <p:attrNameLst>
                                          <p:attrName>ppt_h</p:attrName>
                                        </p:attrNameLst>
                                      </p:cBhvr>
                                      <p:tavLst>
                                        <p:tav tm="0">
                                          <p:val>
                                            <p:strVal val="#ppt_h"/>
                                          </p:val>
                                        </p:tav>
                                        <p:tav tm="100000">
                                          <p:val>
                                            <p:strVal val="#ppt_h"/>
                                          </p:val>
                                        </p:tav>
                                      </p:tavLst>
                                    </p:anim>
                                    <p:anim calcmode="lin" valueType="num">
                                      <p:cBhvr>
                                        <p:cTn id="9" dur="500" fill="hold"/>
                                        <p:tgtEl>
                                          <p:spTgt spid="33794"/>
                                        </p:tgtEl>
                                        <p:attrNameLst>
                                          <p:attrName>ppt_x</p:attrName>
                                        </p:attrNameLst>
                                      </p:cBhvr>
                                      <p:tavLst>
                                        <p:tav tm="0">
                                          <p:val>
                                            <p:strVal val="#ppt_x-.2"/>
                                          </p:val>
                                        </p:tav>
                                        <p:tav tm="100000">
                                          <p:val>
                                            <p:strVal val="#ppt_x"/>
                                          </p:val>
                                        </p:tav>
                                      </p:tavLst>
                                    </p:anim>
                                    <p:anim calcmode="lin" valueType="num">
                                      <p:cBhvr>
                                        <p:cTn id="10" dur="500" fill="hold"/>
                                        <p:tgtEl>
                                          <p:spTgt spid="33794"/>
                                        </p:tgtEl>
                                        <p:attrNameLst>
                                          <p:attrName>ppt_y</p:attrName>
                                        </p:attrNameLst>
                                      </p:cBhvr>
                                      <p:tavLst>
                                        <p:tav tm="0">
                                          <p:val>
                                            <p:strVal val="#ppt_y"/>
                                          </p:val>
                                        </p:tav>
                                        <p:tav tm="100000">
                                          <p:val>
                                            <p:strVal val="#ppt_y"/>
                                          </p:val>
                                        </p:tav>
                                      </p:tavLst>
                                    </p:anim>
                                    <p:animEffect transition="in" filter="fade">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84784"/>
            <a:ext cx="9144000" cy="2677656"/>
          </a:xfrm>
          <a:prstGeom prst="rect">
            <a:avLst/>
          </a:prstGeom>
        </p:spPr>
        <p:txBody>
          <a:bodyPr wrap="square">
            <a:spAutoFit/>
          </a:bodyPr>
          <a:lstStyle/>
          <a:p>
            <a:r>
              <a:rPr lang="en-US" sz="2400" dirty="0"/>
              <a:t>The German Christmas season officially begins with the first Sunday of Advent. </a:t>
            </a:r>
            <a:r>
              <a:rPr lang="en-US" sz="2400" dirty="0" smtClean="0"/>
              <a:t>Stolen, </a:t>
            </a:r>
            <a:r>
              <a:rPr lang="en-US" sz="2400" dirty="0"/>
              <a:t>the oldest known German Christmas treat, and Christmas cookies (</a:t>
            </a:r>
            <a:r>
              <a:rPr lang="en-US" sz="2400" b="1" dirty="0"/>
              <a:t>Plätzchen</a:t>
            </a:r>
            <a:r>
              <a:rPr lang="en-US" sz="2400" dirty="0"/>
              <a:t>) are often baked during this time. Gingerbread houses, nativity scenes, hand-carved wooden Nutcracker figures (</a:t>
            </a:r>
            <a:r>
              <a:rPr lang="en-US" sz="2400" b="1" dirty="0"/>
              <a:t>Nussknacker</a:t>
            </a:r>
            <a:r>
              <a:rPr lang="en-US" sz="2400" dirty="0"/>
              <a:t>), Christmas pyramids (</a:t>
            </a:r>
            <a:r>
              <a:rPr lang="en-US" sz="2400" b="1" dirty="0"/>
              <a:t>Weihnachtspyramiden</a:t>
            </a:r>
            <a:r>
              <a:rPr lang="en-US" sz="2400" dirty="0"/>
              <a:t>), and lighted city streets and homes are all signs that Christmas is on its way.</a:t>
            </a:r>
            <a:endParaRPr lang="ru-RU" sz="2400" dirty="0"/>
          </a:p>
        </p:txBody>
      </p:sp>
      <p:pic>
        <p:nvPicPr>
          <p:cNvPr id="1026" name="Picture 2" descr="Картинка 14 из 18847"/>
          <p:cNvPicPr>
            <a:picLocks noChangeAspect="1" noChangeArrowheads="1"/>
          </p:cNvPicPr>
          <p:nvPr/>
        </p:nvPicPr>
        <p:blipFill>
          <a:blip r:embed="rId2" cstate="print"/>
          <a:srcRect/>
          <a:stretch>
            <a:fillRect/>
          </a:stretch>
        </p:blipFill>
        <p:spPr bwMode="auto">
          <a:xfrm>
            <a:off x="0" y="4149080"/>
            <a:ext cx="9144000"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28 из 1884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770" decel="100000"/>
                                        <p:tgtEl>
                                          <p:spTgt spid="27650"/>
                                        </p:tgtEl>
                                      </p:cBhvr>
                                    </p:animEffect>
                                    <p:animScale>
                                      <p:cBhvr>
                                        <p:cTn id="8" dur="770" decel="100000"/>
                                        <p:tgtEl>
                                          <p:spTgt spid="27650"/>
                                        </p:tgtEl>
                                      </p:cBhvr>
                                      <p:from x="10000" y="10000"/>
                                      <p:to x="200000" y="450000"/>
                                    </p:animScale>
                                    <p:animScale>
                                      <p:cBhvr>
                                        <p:cTn id="9" dur="1230" accel="100000" fill="hold">
                                          <p:stCondLst>
                                            <p:cond delay="770"/>
                                          </p:stCondLst>
                                        </p:cTn>
                                        <p:tgtEl>
                                          <p:spTgt spid="27650"/>
                                        </p:tgtEl>
                                      </p:cBhvr>
                                      <p:from x="200000" y="450000"/>
                                      <p:to x="100000" y="100000"/>
                                    </p:animScale>
                                    <p:set>
                                      <p:cBhvr>
                                        <p:cTn id="10" dur="770" fill="hold"/>
                                        <p:tgtEl>
                                          <p:spTgt spid="27650"/>
                                        </p:tgtEl>
                                        <p:attrNameLst>
                                          <p:attrName>ppt_x</p:attrName>
                                        </p:attrNameLst>
                                      </p:cBhvr>
                                      <p:to>
                                        <p:strVal val="(0.5)"/>
                                      </p:to>
                                    </p:set>
                                    <p:anim from="(0.5)" to="(#ppt_x)" calcmode="lin" valueType="num">
                                      <p:cBhvr>
                                        <p:cTn id="11" dur="1230" accel="100000" fill="hold">
                                          <p:stCondLst>
                                            <p:cond delay="770"/>
                                          </p:stCondLst>
                                        </p:cTn>
                                        <p:tgtEl>
                                          <p:spTgt spid="27650"/>
                                        </p:tgtEl>
                                        <p:attrNameLst>
                                          <p:attrName>ppt_x</p:attrName>
                                        </p:attrNameLst>
                                      </p:cBhvr>
                                    </p:anim>
                                    <p:set>
                                      <p:cBhvr>
                                        <p:cTn id="12" dur="770" fill="hold"/>
                                        <p:tgtEl>
                                          <p:spTgt spid="27650"/>
                                        </p:tgtEl>
                                        <p:attrNameLst>
                                          <p:attrName>ppt_y</p:attrName>
                                        </p:attrNameLst>
                                      </p:cBhvr>
                                      <p:to>
                                        <p:strVal val="(#ppt_y+0.4)"/>
                                      </p:to>
                                    </p:set>
                                    <p:anim from="(#ppt_y+0.4)" to="(#ppt_y)" calcmode="lin" valueType="num">
                                      <p:cBhvr>
                                        <p:cTn id="13" dur="1230" accel="100000" fill="hold">
                                          <p:stCondLst>
                                            <p:cond delay="770"/>
                                          </p:stCondLst>
                                        </p:cTn>
                                        <p:tgtEl>
                                          <p:spTgt spid="276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484784"/>
            <a:ext cx="7596336" cy="4401205"/>
          </a:xfrm>
          <a:prstGeom prst="rect">
            <a:avLst/>
          </a:prstGeom>
        </p:spPr>
        <p:txBody>
          <a:bodyPr wrap="square">
            <a:spAutoFit/>
          </a:bodyPr>
          <a:lstStyle/>
          <a:p>
            <a:r>
              <a:rPr lang="en-US" sz="2800" dirty="0">
                <a:solidFill>
                  <a:schemeClr val="accent6">
                    <a:lumMod val="75000"/>
                  </a:schemeClr>
                </a:solidFill>
              </a:rPr>
              <a:t>The Advent calendar (</a:t>
            </a:r>
            <a:r>
              <a:rPr lang="en-US" sz="2800" b="1" dirty="0">
                <a:solidFill>
                  <a:schemeClr val="accent6">
                    <a:lumMod val="75000"/>
                  </a:schemeClr>
                </a:solidFill>
              </a:rPr>
              <a:t>Adventskalender</a:t>
            </a:r>
            <a:r>
              <a:rPr lang="en-US" sz="2800" dirty="0">
                <a:solidFill>
                  <a:schemeClr val="accent6">
                    <a:lumMod val="75000"/>
                  </a:schemeClr>
                </a:solidFill>
              </a:rPr>
              <a:t>) is a German invention that was originally designed to involve children in the festivities leading up to Christmas. The calendars are usually made of cardboard and have 24 small windows or flaps, one of which is opened on each day leading up to Christmas. Behind each window is a Christmas scene or motif. Nowadays, calendars may contain chocolate or candy behind each window, and sometimes even small toys. </a:t>
            </a:r>
            <a:endParaRPr lang="ru-RU" sz="2800" dirty="0">
              <a:solidFill>
                <a:schemeClr val="accent6">
                  <a:lumMod val="75000"/>
                </a:schemeClr>
              </a:solidFill>
            </a:endParaRPr>
          </a:p>
        </p:txBody>
      </p:sp>
      <p:sp>
        <p:nvSpPr>
          <p:cNvPr id="28676" name="AutoShape 4" descr="http://www.vistawide.com/german/christmas/media_files/weihnachtsba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8678" name="AutoShape 6" descr="http://www.vistawide.com/german/christmas/media_files/weihnachtsba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8680" name="AutoShape 8" descr="http://www.vistawide.com/german/christmas/media_files/weihnachtsba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8682" name="AutoShape 10" descr="http://www.vistawide.com/german/christmas/media_files/geschenk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8684" name="AutoShape 12" descr="http://www.vistawide.com/german/christmas/media_files/geschenk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erry Old Santa Claus by Thomas Nast"/>
          <p:cNvPicPr>
            <a:picLocks noChangeAspect="1" noChangeArrowheads="1"/>
          </p:cNvPicPr>
          <p:nvPr/>
        </p:nvPicPr>
        <p:blipFill>
          <a:blip r:embed="rId2" cstate="print"/>
          <a:srcRect/>
          <a:stretch>
            <a:fillRect/>
          </a:stretch>
        </p:blipFill>
        <p:spPr bwMode="auto">
          <a:xfrm>
            <a:off x="0" y="1412776"/>
            <a:ext cx="3009900" cy="5445224"/>
          </a:xfrm>
          <a:prstGeom prst="rect">
            <a:avLst/>
          </a:prstGeom>
          <a:noFill/>
        </p:spPr>
      </p:pic>
      <p:sp>
        <p:nvSpPr>
          <p:cNvPr id="5" name="Прямоугольник 4"/>
          <p:cNvSpPr/>
          <p:nvPr/>
        </p:nvSpPr>
        <p:spPr>
          <a:xfrm>
            <a:off x="3131840" y="1700808"/>
            <a:ext cx="5040560" cy="4801314"/>
          </a:xfrm>
          <a:prstGeom prst="rect">
            <a:avLst/>
          </a:prstGeom>
        </p:spPr>
        <p:txBody>
          <a:bodyPr wrap="square">
            <a:spAutoFit/>
          </a:bodyPr>
          <a:lstStyle/>
          <a:p>
            <a:r>
              <a:rPr lang="en-US" dirty="0">
                <a:solidFill>
                  <a:schemeClr val="accent6">
                    <a:lumMod val="75000"/>
                  </a:schemeClr>
                </a:solidFill>
              </a:rPr>
              <a:t>The figure of Santa Claus, known in Germany as </a:t>
            </a:r>
            <a:r>
              <a:rPr lang="en-US" dirty="0" smtClean="0">
                <a:solidFill>
                  <a:schemeClr val="accent6">
                    <a:lumMod val="75000"/>
                  </a:schemeClr>
                </a:solidFill>
              </a:rPr>
              <a:t>deer</a:t>
            </a:r>
            <a:r>
              <a:rPr lang="en-US" dirty="0">
                <a:solidFill>
                  <a:schemeClr val="accent6">
                    <a:lumMod val="75000"/>
                  </a:schemeClr>
                </a:solidFill>
              </a:rPr>
              <a:t> </a:t>
            </a:r>
            <a:r>
              <a:rPr lang="en-US" b="1" dirty="0">
                <a:solidFill>
                  <a:schemeClr val="accent6">
                    <a:lumMod val="75000"/>
                  </a:schemeClr>
                </a:solidFill>
              </a:rPr>
              <a:t>Weihnachtsmann</a:t>
            </a:r>
            <a:r>
              <a:rPr lang="en-US" dirty="0">
                <a:solidFill>
                  <a:schemeClr val="accent6">
                    <a:lumMod val="75000"/>
                  </a:schemeClr>
                </a:solidFill>
              </a:rPr>
              <a:t> (literally, "the Christmas man"), is a direct descendant of Saint Nicholas, as can easily be seen from the derivation of the name "Santa Claus". The English appellation came directly from the Dutch variant </a:t>
            </a:r>
            <a:r>
              <a:rPr lang="en-US" dirty="0" smtClean="0">
                <a:solidFill>
                  <a:schemeClr val="accent6">
                    <a:lumMod val="75000"/>
                  </a:schemeClr>
                </a:solidFill>
              </a:rPr>
              <a:t>"Interclass". </a:t>
            </a:r>
            <a:r>
              <a:rPr lang="en-US" dirty="0">
                <a:solidFill>
                  <a:schemeClr val="accent6">
                    <a:lumMod val="75000"/>
                  </a:schemeClr>
                </a:solidFill>
              </a:rPr>
              <a:t>Centuries-old Northern European tradition also knew a similar figure - a bearded old man in a long, brown, hooded fur coat who traveled on a reindeer-drawn sled. Carrying a staff and nuts, respectively symbolizing fertility and non-perishable, substantial nourishment, this figure from Lapland represented preparation for the long winter season ahead. This figure likely in turn descends from the god Thor or another deity from Germanic mythology.</a:t>
            </a:r>
          </a:p>
          <a:p>
            <a:r>
              <a:rPr lang="en-US" i="1" dirty="0" smtClean="0">
                <a:solidFill>
                  <a:schemeClr val="accent6">
                    <a:lumMod val="75000"/>
                  </a:schemeClr>
                </a:solidFill>
              </a:rPr>
              <a:t>.</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13 из 18847"/>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а 39 из 1884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артинка 48 из 1933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decel="50000" fill="hold">
                                          <p:stCondLst>
                                            <p:cond delay="0"/>
                                          </p:stCondLst>
                                        </p:cTn>
                                        <p:tgtEl>
                                          <p:spTgt spid="327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7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70"/>
                                        </p:tgtEl>
                                        <p:attrNameLst>
                                          <p:attrName>ppt_w</p:attrName>
                                        </p:attrNameLst>
                                      </p:cBhvr>
                                      <p:tavLst>
                                        <p:tav tm="0">
                                          <p:val>
                                            <p:strVal val="#ppt_w*.05"/>
                                          </p:val>
                                        </p:tav>
                                        <p:tav tm="100000">
                                          <p:val>
                                            <p:strVal val="#ppt_w"/>
                                          </p:val>
                                        </p:tav>
                                      </p:tavLst>
                                    </p:anim>
                                    <p:anim calcmode="lin" valueType="num">
                                      <p:cBhvr>
                                        <p:cTn id="10" dur="1000" fill="hold"/>
                                        <p:tgtEl>
                                          <p:spTgt spid="327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84784"/>
            <a:ext cx="9144000" cy="4832092"/>
          </a:xfrm>
          <a:prstGeom prst="rect">
            <a:avLst/>
          </a:prstGeom>
        </p:spPr>
        <p:txBody>
          <a:bodyPr wrap="square">
            <a:spAutoFit/>
          </a:bodyPr>
          <a:lstStyle/>
          <a:p>
            <a:r>
              <a:rPr lang="en-US" sz="4400" dirty="0">
                <a:solidFill>
                  <a:schemeClr val="accent4">
                    <a:lumMod val="75000"/>
                  </a:schemeClr>
                </a:solidFill>
              </a:rPr>
              <a:t>Children leave letters on their windowsills for </a:t>
            </a:r>
            <a:r>
              <a:rPr lang="en-US" sz="4400" b="1" dirty="0" smtClean="0">
                <a:solidFill>
                  <a:schemeClr val="accent4">
                    <a:lumMod val="75000"/>
                  </a:schemeClr>
                </a:solidFill>
              </a:rPr>
              <a:t>Christ kind</a:t>
            </a:r>
            <a:r>
              <a:rPr lang="en-US" sz="4400" dirty="0" smtClean="0">
                <a:solidFill>
                  <a:schemeClr val="accent4">
                    <a:lumMod val="75000"/>
                  </a:schemeClr>
                </a:solidFill>
              </a:rPr>
              <a:t>, </a:t>
            </a:r>
            <a:r>
              <a:rPr lang="en-US" sz="4400" dirty="0">
                <a:solidFill>
                  <a:schemeClr val="accent4">
                    <a:lumMod val="75000"/>
                  </a:schemeClr>
                </a:solidFill>
              </a:rPr>
              <a:t>a winged figure dressed in white robes and a golden crown who distributes gifts. Sometimes the letters are decorated with glue and sprinkled with sugar to make them sparkle.</a:t>
            </a:r>
            <a:endParaRPr lang="ru-RU" sz="44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TotalTime>
  <Words>172</Words>
  <Application>Microsoft Office PowerPoint</Application>
  <PresentationFormat>Экран (4:3)</PresentationFormat>
  <Paragraphs>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Модульная</vt:lpstr>
      <vt:lpstr>Christmas in Germanу</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German</dc:title>
  <dc:creator>ДМИТРИЙ</dc:creator>
  <cp:lastModifiedBy>Svetlana</cp:lastModifiedBy>
  <cp:revision>7</cp:revision>
  <dcterms:created xsi:type="dcterms:W3CDTF">2011-12-09T12:59:19Z</dcterms:created>
  <dcterms:modified xsi:type="dcterms:W3CDTF">2011-12-13T13:59:58Z</dcterms:modified>
</cp:coreProperties>
</file>