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74" r:id="rId8"/>
    <p:sldId id="263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152128"/>
          </a:xfrm>
        </p:spPr>
        <p:txBody>
          <a:bodyPr/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Государственное бюджетное общеобразовательное учреждение средняя общеобразовательная школа № 403 Пушкинского района Санкт-Петербурга.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4"/>
          </p:nvPr>
        </p:nvSpPr>
        <p:spPr>
          <a:xfrm>
            <a:off x="3851920" y="1556792"/>
            <a:ext cx="5040560" cy="216024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Учитель физической культуры</a:t>
            </a:r>
          </a:p>
          <a:p>
            <a:pPr marL="45720" indent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Максимова Наталья Николаевна.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69" y="1196752"/>
            <a:ext cx="3428302" cy="4519387"/>
          </a:xfrm>
        </p:spPr>
      </p:pic>
    </p:spTree>
    <p:extLst>
      <p:ext uri="{BB962C8B-B14F-4D97-AF65-F5344CB8AC3E}">
        <p14:creationId xmlns:p14="http://schemas.microsoft.com/office/powerpoint/2010/main" val="23063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68952" cy="936104"/>
          </a:xfrm>
        </p:spPr>
        <p:txBody>
          <a:bodyPr/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2013-2014 учебный год.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«День спорта» дружеская встреча учителей и учеников (волейбол).ГБОУ№403школа.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02" y="1340768"/>
            <a:ext cx="4141161" cy="288032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501008"/>
            <a:ext cx="3816424" cy="2887253"/>
          </a:xfrm>
        </p:spPr>
      </p:pic>
    </p:spTree>
    <p:extLst>
      <p:ext uri="{BB962C8B-B14F-4D97-AF65-F5344CB8AC3E}">
        <p14:creationId xmlns:p14="http://schemas.microsoft.com/office/powerpoint/2010/main" val="458827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68951" cy="864096"/>
          </a:xfrm>
        </p:spPr>
        <p:txBody>
          <a:bodyPr/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2014-2015 учебный год. «Веселые старты»477 школа. 3 класс.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34265"/>
            <a:ext cx="4249174" cy="3096344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429000"/>
            <a:ext cx="3925591" cy="3104076"/>
          </a:xfrm>
        </p:spPr>
      </p:pic>
    </p:spTree>
    <p:extLst>
      <p:ext uri="{BB962C8B-B14F-4D97-AF65-F5344CB8AC3E}">
        <p14:creationId xmlns:p14="http://schemas.microsoft.com/office/powerpoint/2010/main" val="289641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59" cy="936104"/>
          </a:xfrm>
        </p:spPr>
        <p:txBody>
          <a:bodyPr/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2014-2015 учебный год.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«Веселые старты» между 1кл.,и 2а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Учителя физической культуры Максимова Н. Н. 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Боева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О.А.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4352069" cy="3168352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645024"/>
            <a:ext cx="4032447" cy="2938094"/>
          </a:xfrm>
        </p:spPr>
      </p:pic>
    </p:spTree>
    <p:extLst>
      <p:ext uri="{BB962C8B-B14F-4D97-AF65-F5344CB8AC3E}">
        <p14:creationId xmlns:p14="http://schemas.microsoft.com/office/powerpoint/2010/main" val="325313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52927" cy="1584176"/>
          </a:xfrm>
        </p:spPr>
        <p:txBody>
          <a:bodyPr/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2014-2015 учебный год .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«День Защитника Отечества» (старшие классы)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Учителя физической культуры Максимова Н.Н. 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Ростоцкий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.В.Н.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63" y="1556792"/>
            <a:ext cx="4112583" cy="295232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356992"/>
            <a:ext cx="4104456" cy="3197212"/>
          </a:xfrm>
        </p:spPr>
      </p:pic>
    </p:spTree>
    <p:extLst>
      <p:ext uri="{BB962C8B-B14F-4D97-AF65-F5344CB8AC3E}">
        <p14:creationId xmlns:p14="http://schemas.microsoft.com/office/powerpoint/2010/main" val="126357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40959" cy="864096"/>
          </a:xfrm>
        </p:spPr>
        <p:txBody>
          <a:bodyPr/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2014-2015 учебный год. 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«Лыжня России»2015г.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13980"/>
            <a:ext cx="4237930" cy="292632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142" y="3573016"/>
            <a:ext cx="4055337" cy="2952328"/>
          </a:xfrm>
        </p:spPr>
      </p:pic>
    </p:spTree>
    <p:extLst>
      <p:ext uri="{BB962C8B-B14F-4D97-AF65-F5344CB8AC3E}">
        <p14:creationId xmlns:p14="http://schemas.microsoft.com/office/powerpoint/2010/main" val="20671619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68951" cy="792088"/>
          </a:xfrm>
        </p:spPr>
        <p:txBody>
          <a:bodyPr/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2014-2015 учебный год.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Урок физической культуры 2а класс. Лыжня. ГБОУ школа № 403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24744"/>
            <a:ext cx="7269563" cy="5393546"/>
          </a:xfrm>
        </p:spPr>
      </p:pic>
    </p:spTree>
    <p:extLst>
      <p:ext uri="{BB962C8B-B14F-4D97-AF65-F5344CB8AC3E}">
        <p14:creationId xmlns:p14="http://schemas.microsoft.com/office/powerpoint/2010/main" val="435644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68951" cy="936104"/>
          </a:xfrm>
        </p:spPr>
        <p:txBody>
          <a:bodyPr/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2014-2015 учебный год.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«Масленица».(перетягивания каната).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96752"/>
            <a:ext cx="4200222" cy="288032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754" y="3501008"/>
            <a:ext cx="4121188" cy="2952328"/>
          </a:xfrm>
        </p:spPr>
      </p:pic>
    </p:spTree>
    <p:extLst>
      <p:ext uri="{BB962C8B-B14F-4D97-AF65-F5344CB8AC3E}">
        <p14:creationId xmlns:p14="http://schemas.microsoft.com/office/powerpoint/2010/main" val="1779903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68951" cy="1080120"/>
          </a:xfrm>
        </p:spPr>
        <p:txBody>
          <a:bodyPr/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Летний лагерь «Улыбка». ГБОУ школа № 403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Утренняя зарядка . Учитель физической культуры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Максимова 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талья Николаевна. 2012год.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40768"/>
            <a:ext cx="7200800" cy="52565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30406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96943" cy="1152128"/>
          </a:xfrm>
        </p:spPr>
        <p:txBody>
          <a:bodyPr/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Летний лагерь «Улыбка». ГБОУ школа№403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Турнир на базе школы по шахматам.2012г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68760"/>
            <a:ext cx="7128792" cy="53285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9978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04664"/>
            <a:ext cx="6512511" cy="720080"/>
          </a:xfrm>
        </p:spPr>
        <p:txBody>
          <a:bodyPr/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2012-2013 учебный год.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Урок физической культуры в 5 классе.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24744"/>
            <a:ext cx="4019520" cy="291401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645024"/>
            <a:ext cx="4009949" cy="2815377"/>
          </a:xfrm>
        </p:spPr>
      </p:pic>
    </p:spTree>
    <p:extLst>
      <p:ext uri="{BB962C8B-B14F-4D97-AF65-F5344CB8AC3E}">
        <p14:creationId xmlns:p14="http://schemas.microsoft.com/office/powerpoint/2010/main" val="33991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424935" cy="936104"/>
          </a:xfrm>
        </p:spPr>
        <p:txBody>
          <a:bodyPr/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2012-2013учебный год. «Веселые старты»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Учитель физической культуры Максимова Наталья Николаевна.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58739"/>
            <a:ext cx="3967700" cy="2745899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690" y="3573016"/>
            <a:ext cx="4176464" cy="2867513"/>
          </a:xfrm>
        </p:spPr>
      </p:pic>
    </p:spTree>
    <p:extLst>
      <p:ext uri="{BB962C8B-B14F-4D97-AF65-F5344CB8AC3E}">
        <p14:creationId xmlns:p14="http://schemas.microsoft.com/office/powerpoint/2010/main" val="26603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68951" cy="864096"/>
          </a:xfrm>
        </p:spPr>
        <p:txBody>
          <a:bodyPr/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2012-2013 учебный год. «К  стартам готов»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08720"/>
            <a:ext cx="3508993" cy="4209594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060848"/>
            <a:ext cx="3382942" cy="4065314"/>
          </a:xfrm>
        </p:spPr>
      </p:pic>
    </p:spTree>
    <p:extLst>
      <p:ext uri="{BB962C8B-B14F-4D97-AF65-F5344CB8AC3E}">
        <p14:creationId xmlns:p14="http://schemas.microsoft.com/office/powerpoint/2010/main" val="986382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12967" cy="864096"/>
          </a:xfrm>
        </p:spPr>
        <p:txBody>
          <a:bodyPr/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2012-2013 учебный год.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Футбольный матч между 403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шк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.,и 511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шк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.,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08" y="1249665"/>
            <a:ext cx="3977542" cy="2899415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284984"/>
            <a:ext cx="4032447" cy="3077224"/>
          </a:xfrm>
        </p:spPr>
      </p:pic>
    </p:spTree>
    <p:extLst>
      <p:ext uri="{BB962C8B-B14F-4D97-AF65-F5344CB8AC3E}">
        <p14:creationId xmlns:p14="http://schemas.microsoft.com/office/powerpoint/2010/main" val="308026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12968" cy="1080120"/>
          </a:xfrm>
        </p:spPr>
        <p:txBody>
          <a:bodyPr/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2012-2013 учебный год. «Марафон здоровья» 2а, 2б.классы.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Учитель физической культуры Максимова Наталья Николаевна.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24744"/>
            <a:ext cx="4028464" cy="295232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429000"/>
            <a:ext cx="3633037" cy="2983387"/>
          </a:xfrm>
        </p:spPr>
      </p:pic>
    </p:spTree>
    <p:extLst>
      <p:ext uri="{BB962C8B-B14F-4D97-AF65-F5344CB8AC3E}">
        <p14:creationId xmlns:p14="http://schemas.microsoft.com/office/powerpoint/2010/main" val="266159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96943" cy="864096"/>
          </a:xfrm>
        </p:spPr>
        <p:txBody>
          <a:bodyPr/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2013-2014 учебный год. «Веселые старты»3 классы.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08720"/>
            <a:ext cx="4032448" cy="2984122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429000"/>
            <a:ext cx="3834011" cy="3024666"/>
          </a:xfrm>
        </p:spPr>
      </p:pic>
    </p:spTree>
    <p:extLst>
      <p:ext uri="{BB962C8B-B14F-4D97-AF65-F5344CB8AC3E}">
        <p14:creationId xmlns:p14="http://schemas.microsoft.com/office/powerpoint/2010/main" val="363081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295</TotalTime>
  <Words>120</Words>
  <Application>Microsoft Office PowerPoint</Application>
  <PresentationFormat>Экран (4:3)</PresentationFormat>
  <Paragraphs>18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Georgia</vt:lpstr>
      <vt:lpstr>Times New Roman</vt:lpstr>
      <vt:lpstr>Trebuchet MS</vt:lpstr>
      <vt:lpstr>Воздушный поток</vt:lpstr>
      <vt:lpstr>Государственное бюджетное общеобразовательное учреждение средняя общеобразовательная школа № 403 Пушкинского района Санкт-Петербурга.</vt:lpstr>
      <vt:lpstr>Летний лагерь «Улыбка». ГБОУ школа № 403  Утренняя зарядка . Учитель физической культуры  Максимова Наталья Николаевна. 2012год. </vt:lpstr>
      <vt:lpstr>Летний лагерь «Улыбка». ГБОУ школа№403 Турнир на базе школы по шахматам.2012г</vt:lpstr>
      <vt:lpstr>2012-2013 учебный год.  Урок физической культуры в 5 классе.</vt:lpstr>
      <vt:lpstr>2012-2013учебный год. «Веселые старты»  Учитель физической культуры Максимова Наталья Николаевна.</vt:lpstr>
      <vt:lpstr>2012-2013 учебный год. «К  стартам готов» </vt:lpstr>
      <vt:lpstr>2012-2013 учебный год.  Футбольный матч между 403 шк.,и 511 шк.,</vt:lpstr>
      <vt:lpstr>2012-2013 учебный год. «Марафон здоровья» 2а, 2б.классы.  Учитель физической культуры Максимова Наталья Николаевна.</vt:lpstr>
      <vt:lpstr>2013-2014 учебный год. «Веселые старты»3 классы.</vt:lpstr>
      <vt:lpstr>2013-2014 учебный год.  «День спорта» дружеская встреча учителей и учеников (волейбол).ГБОУ№403школа.</vt:lpstr>
      <vt:lpstr>2014-2015 учебный год. «Веселые старты»477 школа. 3 класс.</vt:lpstr>
      <vt:lpstr>2014-2015 учебный год.  «Веселые старты» между 1кл.,и 2а кл..  Учителя физической культуры Максимова Н. Н. и Боева. О.А.</vt:lpstr>
      <vt:lpstr>2014-2015 учебный год .   «День Защитника Отечества» (старшие классы)  Учителя физической культуры Максимова Н.Н. и Ростоцкий .В.Н.</vt:lpstr>
      <vt:lpstr>2014-2015 учебный год.   «Лыжня России»2015г.</vt:lpstr>
      <vt:lpstr>2014-2015 учебный год. Урок физической культуры 2а класс. Лыжня. ГБОУ школа № 403</vt:lpstr>
      <vt:lpstr>2014-2015 учебный год.  «Масленица».(перетягивания каната).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шк403</cp:lastModifiedBy>
  <cp:revision>47</cp:revision>
  <dcterms:created xsi:type="dcterms:W3CDTF">2015-04-16T16:18:19Z</dcterms:created>
  <dcterms:modified xsi:type="dcterms:W3CDTF">2015-05-29T09:29:16Z</dcterms:modified>
</cp:coreProperties>
</file>