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61F1C7-20C2-4CFD-96E7-6A7AFFCA1716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3CD25A-CDD6-4216-BD3B-27E4ECC362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19313" y="1268413"/>
            <a:ext cx="7024687" cy="27368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9600" dirty="0" smtClean="0"/>
              <a:t>Город Ершов </a:t>
            </a:r>
            <a:endParaRPr lang="ru-RU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691" y="836712"/>
            <a:ext cx="652872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196752"/>
            <a:ext cx="25202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404664"/>
            <a:ext cx="3600401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88640"/>
            <a:ext cx="4176464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81675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1592">
            <a:off x="4692862" y="426024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8197">
            <a:off x="1242664" y="3314976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4680520" cy="62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Город Ершов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Ершов </dc:title>
  <dc:creator>User</dc:creator>
  <cp:lastModifiedBy>User</cp:lastModifiedBy>
  <cp:revision>7</cp:revision>
  <dcterms:created xsi:type="dcterms:W3CDTF">2013-05-23T15:39:20Z</dcterms:created>
  <dcterms:modified xsi:type="dcterms:W3CDTF">2013-05-23T16:34:07Z</dcterms:modified>
</cp:coreProperties>
</file>