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60" r:id="rId4"/>
    <p:sldId id="261" r:id="rId5"/>
    <p:sldId id="272" r:id="rId6"/>
    <p:sldId id="263" r:id="rId7"/>
    <p:sldId id="257" r:id="rId8"/>
    <p:sldId id="264" r:id="rId9"/>
    <p:sldId id="270" r:id="rId10"/>
    <p:sldId id="269" r:id="rId11"/>
    <p:sldId id="256" r:id="rId12"/>
    <p:sldId id="273" r:id="rId13"/>
    <p:sldId id="267" r:id="rId14"/>
    <p:sldId id="258" r:id="rId15"/>
    <p:sldId id="262" r:id="rId16"/>
    <p:sldId id="266" r:id="rId17"/>
    <p:sldId id="268" r:id="rId18"/>
    <p:sldId id="274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711" autoAdjust="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6&amp;uinfo=ww-941-wh-405-fw-765-fh-448-pd-1&amp;p=6&amp;text=%D0%BA%D0%B0%D1%80%D1%82%D0%B8%D0%BD%D0%BA%D0%B8%20%D0%BE%D0%B2%D0%BE%D1%89%D0%B5%D0%B9%20%D0%B4%D0%BB%D1%8F%20%D0%B4%D0%B5%D1%82%D0%B5%D0%B9&amp;noreask=1&amp;pos=186&amp;rpt=simage&amp;lr=194&amp;img_url=http://img0.liveinternet.ru/images/attach/c/2/84/601/84601500_image_69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12&amp;uinfo=ww-987-wh-405-fw-765-fh-448-pd-1&amp;p=12&amp;text=%D0%BA%D0%B0%D1%80%D1%82%D0%B8%D0%BD%D0%BA%D0%B8%20%D0%BE%D0%B2%D0%BE%D1%89%D0%B5%D0%B9%20%D0%B4%D0%BB%D1%8F%20%D0%B4%D0%B5%D1%82%D0%B5%D0%B9&amp;noreask=1&amp;pos=389&amp;rpt=simage&amp;lr=194&amp;img_url=http://www.wallpage.ru/imgbig/wallpapers_7262.jpg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4.jpeg"/><Relationship Id="rId17" Type="http://schemas.openxmlformats.org/officeDocument/2006/relationships/image" Target="../media/image48.jpeg"/><Relationship Id="rId2" Type="http://schemas.openxmlformats.org/officeDocument/2006/relationships/image" Target="../media/image1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source=wiz&amp;fp=22&amp;img_url=http://img.galya.ru/galya.ru/Pictures2/ttp/2012/02/06/3026983.jpg&amp;uinfo=ww-902-wh-405-fw-765-fh-448-pd-1&amp;p=22&amp;text=%D0%BA%D0%B0%D1%80%D1%82%D0%B8%D0%BD%D0%BA%D0%B8%20%D0%BE%D0%B2%D0%BE%D1%89%D0%B5%D0%B9%20%D0%B4%D0%BB%D1%8F%20%D0%B4%D0%B5%D1%82%D0%B5%D0%B9&amp;noreask=1&amp;pos=672&amp;rpt=simage&amp;lr=194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41.gif"/><Relationship Id="rId15" Type="http://schemas.openxmlformats.org/officeDocument/2006/relationships/image" Target="../media/image46.jpeg"/><Relationship Id="rId10" Type="http://schemas.openxmlformats.org/officeDocument/2006/relationships/hyperlink" Target="http://images.yandex.ru/yandsearch?source=wiz&amp;fp=11&amp;uinfo=ww-908-wh-405-fw-765-fh-448-pd-1&amp;p=11&amp;text=%D0%BA%D0%B0%D1%80%D1%82%D0%B8%D0%BD%D0%BA%D0%B8%20%D0%BE%D0%B2%D0%BE%D1%89%D0%B5%D0%B9%20%D0%B4%D0%BB%D1%8F%20%D0%B4%D0%B5%D1%82%D0%B5%D0%B9&amp;noreask=1&amp;pos=343&amp;rpt=simage&amp;lr=194&amp;img_url=http://feminastyle.ru/id59977/file/7827" TargetMode="External"/><Relationship Id="rId4" Type="http://schemas.openxmlformats.org/officeDocument/2006/relationships/hyperlink" Target="http://images.yandex.ru/yandsearch?source=wiz&amp;fp=13&amp;uinfo=ww-969-wh-405-fw-765-fh-448-pd-1&amp;p=13&amp;text=%D0%BA%D0%B0%D1%80%D1%82%D0%B8%D0%BD%D0%BA%D0%B8%20%D0%BE%D0%B2%D0%BE%D1%89%D0%B5%D0%B9%20%D0%B4%D0%BB%D1%8F%20%D0%B4%D0%B5%D1%82%D0%B5%D0%B9&amp;noreask=1&amp;pos=396&amp;rpt=simage&amp;lr=194&amp;img_url=http://s10.rimg.info/87f84be1bab44ed7d00a280a6c22ec5d.gif" TargetMode="External"/><Relationship Id="rId9" Type="http://schemas.openxmlformats.org/officeDocument/2006/relationships/image" Target="../media/image43.jpe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1.jpeg"/><Relationship Id="rId3" Type="http://schemas.openxmlformats.org/officeDocument/2006/relationships/image" Target="../media/image15.jpeg"/><Relationship Id="rId7" Type="http://schemas.openxmlformats.org/officeDocument/2006/relationships/hyperlink" Target="http://images.yandex.ru/yandsearch?source=wiz&amp;fp=12&amp;uinfo=ww-809-wh-405-fw-765-fh-448-pd-1&amp;p=12&amp;text=%D0%BA%D0%B0%D1%80%D1%82%D0%B8%D0%BD%D0%BA%D0%B8%20%D0%BE%D0%B2%D0%BE%D1%89%D0%B5%D0%B9%20%D0%B4%D0%BB%D1%8F%20%D0%B4%D0%B5%D1%82%D0%B5%D0%B9&amp;noreask=1&amp;pos=368&amp;rpt=simage&amp;lr=194&amp;img_url=http://www.gippokrat.by/fotogalery/news/morkva.jpg" TargetMode="External"/><Relationship Id="rId12" Type="http://schemas.openxmlformats.org/officeDocument/2006/relationships/image" Target="../media/image29.jpeg"/><Relationship Id="rId2" Type="http://schemas.openxmlformats.org/officeDocument/2006/relationships/hyperlink" Target="http://images.yandex.ru/yandsearch?source=wiz&amp;fp=0&amp;img_url=http://wunderkind-spb.ru/d/68825/d/1388576_5.jpg&amp;text=%D0%BA%D0%B0%D1%80%D1%82%D0%B8%D0%BD%D0%BA%D0%B8%20%D0%BE%D0%B2%D0%BE%D1%89%D0%B5%D0%B9&amp;noreask=1&amp;pos=1&amp;lr=194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http://images.yandex.ru/yandsearch?text=%D0%BA%D0%B0%D1%80%D1%82%D0%B8%D0%BD%D0%BA%D0%B0%20%D1%80%D0%B5%D0%BF%D1%8B&amp;img_url=http%3A%2F%2Fwww.goroskop.ru%2Fimages%2Fpublish%2Farticles%2F1812%2F6155_1812-paragraf-photo-text-left-img-dir.gif&amp;pos=0&amp;rpt=simage&amp;lr=194&amp;noreask=1&amp;source=wiz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52.png"/><Relationship Id="rId4" Type="http://schemas.openxmlformats.org/officeDocument/2006/relationships/hyperlink" Target="http://images.yandex.ru/yandsearch?source=wiz&amp;fp=16&amp;uinfo=ww-995-wh-426-fw-770-fh-448-pd-1&amp;p=16&amp;text=%D0%BA%D0%B0%D1%80%D1%82%D0%B8%D0%BD%D0%BA%D0%B8%20%D0%BE%D0%B2%D0%BE%D1%89%D0%B5%D0%B9%20%D0%B4%D0%BB%D1%8F%20%D0%B4%D0%B5%D1%82%D0%B5%D0%B9&amp;noreask=1&amp;pos=483&amp;rpt=simage&amp;lr=194&amp;img_url=http://lovedacha.ru/files/kapusta.jpg" TargetMode="External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hyperlink" Target="http://images.yandex.ru/yandsearch?source=wiz&amp;fp=5&amp;img_url=http://cs411024.userapi.com/g41364972/a_f5099fcb.jpg&amp;uinfo=ww-898-wh-405-fw-765-fh-448-pd-1&amp;p=5&amp;text=%D0%BA%D0%B0%D1%80%D1%82%D0%B8%D0%BD%D0%BA%D0%B8%20%D0%BE%D0%B2%D0%BE%D1%89%D0%B5%D0%B9&amp;noreask=1&amp;pos=151&amp;rpt=simage&amp;lr=194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12&amp;uinfo=ww-887-wh-405-fw-765-fh-448-pd-1&amp;p=12&amp;text=%D0%BA%D0%B0%D1%80%D1%82%D0%B8%D0%BD%D0%BA%D0%B8%20%D0%BE%D0%B2%D0%BE%D1%89%D0%B5%D0%B9%20%D0%B4%D0%BB%D1%8F%20%D0%B4%D0%B5%D1%82%D0%B5%D0%B9&amp;noreask=1&amp;pos=382&amp;rpt=simage&amp;lr=194&amp;img_url=http://sovch.chuvashia.com/wp-content/gallery/301009/4.jpg" TargetMode="Externa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images.yandex.ru/yandsearch?source=wiz&amp;fp=16&amp;uinfo=ww-995-wh-426-fw-770-fh-448-pd-1&amp;p=16&amp;text=%D0%BA%D0%B0%D1%80%D1%82%D0%B8%D0%BD%D0%BA%D0%B8%20%D0%BE%D0%B2%D0%BE%D1%89%D0%B5%D0%B9%20%D0%B4%D0%BB%D1%8F%20%D0%B4%D0%B5%D1%82%D0%B5%D0%B9&amp;noreask=1&amp;pos=483&amp;rpt=simage&amp;lr=194&amp;img_url=http://lovedacha.ru/files/kapusta.jpg" TargetMode="External"/><Relationship Id="rId5" Type="http://schemas.openxmlformats.org/officeDocument/2006/relationships/image" Target="../media/image5.jpeg"/><Relationship Id="rId15" Type="http://schemas.openxmlformats.org/officeDocument/2006/relationships/image" Target="../media/image11.jpe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hyperlink" Target="http://images.yandex.ru/yandsearch?source=wiz&amp;fp=12&amp;uinfo=ww-809-wh-405-fw-765-fh-448-pd-1&amp;p=12&amp;text=%D0%BA%D0%B0%D1%80%D1%82%D0%B8%D0%BD%D0%BA%D0%B8%20%D0%BE%D0%B2%D0%BE%D1%89%D0%B5%D0%B9%20%D0%B4%D0%BB%D1%8F%20%D0%B4%D0%B5%D1%82%D0%B5%D0%B9&amp;noreask=1&amp;pos=368&amp;rpt=simage&amp;lr=194&amp;img_url=http://www.gippokrat.by/fotogalery/news/morkva.jpg" TargetMode="Externa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1&amp;uinfo=ww-908-wh-405-fw-765-fh-448-pd-1&amp;p=11&amp;text=%D0%BA%D0%B0%D1%80%D1%82%D0%B8%D0%BD%D0%BA%D0%B8%20%D0%BE%D0%B2%D0%BE%D1%89%D0%B5%D0%B9%20%D0%B4%D0%BB%D1%8F%20%D0%B4%D0%B5%D1%82%D0%B5%D0%B9&amp;noreask=1&amp;pos=343&amp;rpt=simage&amp;lr=194&amp;img_url=http://feminastyle.ru/id59977/file/782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jpeg"/><Relationship Id="rId18" Type="http://schemas.openxmlformats.org/officeDocument/2006/relationships/image" Target="../media/image8.jpeg"/><Relationship Id="rId3" Type="http://schemas.openxmlformats.org/officeDocument/2006/relationships/hyperlink" Target="http://images.yandex.ru/yandsearch?source=wiz&amp;fp=0&amp;img_url=http://wunderkind-spb.ru/d/68825/d/1388576_5.jpg&amp;text=%D0%BA%D0%B0%D1%80%D1%82%D0%B8%D0%BD%D0%BA%D0%B8%20%D0%BE%D0%B2%D0%BE%D1%89%D0%B5%D0%B9&amp;noreask=1&amp;pos=1&amp;lr=194&amp;rpt=simage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17" Type="http://schemas.openxmlformats.org/officeDocument/2006/relationships/hyperlink" Target="http://images.yandex.ru/yandsearch?source=wiz&amp;fp=12&amp;uinfo=ww-809-wh-405-fw-765-fh-448-pd-1&amp;p=12&amp;text=%D0%BA%D0%B0%D1%80%D1%82%D0%B8%D0%BD%D0%BA%D0%B8%20%D0%BE%D0%B2%D0%BE%D1%89%D0%B5%D0%B9%20%D0%B4%D0%BB%D1%8F%20%D0%B4%D0%B5%D1%82%D0%B5%D0%B9&amp;noreask=1&amp;pos=368&amp;rpt=simage&amp;lr=194&amp;img_url=http://www.gippokrat.by/fotogalery/news/morkva.jpg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23.jpeg"/><Relationship Id="rId10" Type="http://schemas.openxmlformats.org/officeDocument/2006/relationships/image" Target="../media/image11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9.jpeg"/><Relationship Id="rId3" Type="http://schemas.openxmlformats.org/officeDocument/2006/relationships/hyperlink" Target="http://images.yandex.ru/yandsearch?source=wiz&amp;fp=5&amp;uinfo=ww-1040-wh-426-fw-815-fh-448-pd-1&amp;p=5&amp;text=%D0%BA%D0%B0%D1%80%D1%82%D0%B8%D0%BD%D0%BA%D0%B8%20%D0%BE%D0%B2%D0%BE%D1%89%D0%B5%D0%B9%20%D0%B4%D0%BB%D1%8F%20%D0%B4%D0%B5%D1%82%D0%B5%D0%B9&amp;noreask=1&amp;pos=161&amp;rpt=simage&amp;lr=194&amp;img_url=http://www.blikst.ru/darp/dar/d3_1.jpg" TargetMode="External"/><Relationship Id="rId7" Type="http://schemas.openxmlformats.org/officeDocument/2006/relationships/hyperlink" Target="http://images.yandex.ru/yandsearch?source=wiz&amp;fp=12&amp;uinfo=ww-809-wh-405-fw-765-fh-448-pd-1&amp;p=12&amp;text=%D0%BA%D0%B0%D1%80%D1%82%D0%B8%D0%BD%D0%BA%D0%B8%20%D0%BE%D0%B2%D0%BE%D1%89%D0%B5%D0%B9%20%D0%B4%D0%BB%D1%8F%20%D0%B4%D0%B5%D1%82%D0%B5%D0%B9&amp;noreask=1&amp;pos=368&amp;rpt=simage&amp;lr=194&amp;img_url=http://www.gippokrat.by/fotogalery/news/morkva.jpg" TargetMode="External"/><Relationship Id="rId12" Type="http://schemas.openxmlformats.org/officeDocument/2006/relationships/hyperlink" Target="http://images.yandex.ru/yandsearch?source=wiz&amp;fp=16&amp;uinfo=ww-995-wh-426-fw-770-fh-448-pd-1&amp;p=16&amp;text=%D0%BA%D0%B0%D1%80%D1%82%D0%B8%D0%BD%D0%BA%D0%B8%20%D0%BE%D0%B2%D0%BE%D1%89%D0%B5%D0%B9%20%D0%B4%D0%BB%D1%8F%20%D0%B4%D0%B5%D1%82%D0%B5%D0%B9&amp;noreask=1&amp;pos=483&amp;rpt=simage&amp;lr=194&amp;img_url=http://lovedacha.ru/files/kapust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.jpeg"/><Relationship Id="rId5" Type="http://schemas.openxmlformats.org/officeDocument/2006/relationships/hyperlink" Target="http://images.yandex.ru/yandsearch?source=wiz&amp;fp=27&amp;uinfo=ww-1102-wh-426-fw-877-fh-448-pd-1&amp;p=27&amp;text=%D0%BA%D0%B0%D1%80%D1%82%D0%B8%D0%BD%D0%BA%D0%B8%20%D0%BE%D0%B2%D0%BE%D1%89%D0%B5%D0%B9%20%D0%B4%D0%BB%D1%8F%20%D0%B4%D0%B5%D1%82%D0%B5%D0%B9&amp;noreask=1&amp;pos=811&amp;rpt=simage&amp;lr=194&amp;img_url=http://antitokiomotel.ucoz.ru/_fr/0/2537176.jpg" TargetMode="External"/><Relationship Id="rId15" Type="http://schemas.openxmlformats.org/officeDocument/2006/relationships/image" Target="../media/image29.jpeg"/><Relationship Id="rId10" Type="http://schemas.openxmlformats.org/officeDocument/2006/relationships/hyperlink" Target="http://images.yandex.ru/yandsearch?source=wiz&amp;fp=12&amp;uinfo=ww-887-wh-405-fw-765-fh-448-pd-1&amp;p=12&amp;text=%D0%BA%D0%B0%D1%80%D1%82%D0%B8%D0%BD%D0%BA%D0%B8%20%D0%BE%D0%B2%D0%BE%D1%89%D0%B5%D0%B9%20%D0%B4%D0%BB%D1%8F%20%D0%B4%D0%B5%D1%82%D0%B5%D0%B9&amp;noreask=1&amp;pos=382&amp;rpt=simage&amp;lr=194&amp;img_url=http://sovch.chuvashia.com/wp-content/gallery/301009/4.jpg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Relationship Id="rId14" Type="http://schemas.openxmlformats.org/officeDocument/2006/relationships/hyperlink" Target="http://images.yandex.ru/yandsearch?text=%D0%BA%D0%B0%D1%80%D1%82%D0%B8%D0%BD%D0%BA%D0%B0%20%D1%80%D0%B5%D0%BF%D1%8B&amp;img_url=http%3A%2F%2Fwww.goroskop.ru%2Fimages%2Fpublish%2Farticles%2F1812%2F6155_1812-paragraf-photo-text-left-img-dir.gif&amp;pos=0&amp;rpt=simage&amp;lr=194&amp;noreask=1&amp;source=wiz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images.yandex.ru/yandsearch?source=wiz&amp;fp=4&amp;img_url=http://s0.tchkcdn.com/g2-Wma957xtdEJSdEftmvuAUg/lady/640x0/w/0/1-3-0-9-25309/c01fde3d1a65bc64b18c8551b96a9c18_tasty_bread_using_pumpkin_and_wheat_flour.jpg&amp;uinfo=ww-898-wh-405-fw-765-fh-448-pd-1&amp;p=4&amp;text=%D0%BA%D0%B0%D1%80%D1%82%D0%B8%D0%BD%D0%BA%D0%B8%20%D0%BE%D0%B2%D0%BE%D1%89%D0%B5%D0%B9&amp;noreask=1&amp;pos=133&amp;rpt=simage&amp;lr=194" TargetMode="External"/><Relationship Id="rId18" Type="http://schemas.openxmlformats.org/officeDocument/2006/relationships/image" Target="../media/image36.png"/><Relationship Id="rId3" Type="http://schemas.openxmlformats.org/officeDocument/2006/relationships/hyperlink" Target="http://images.yandex.ru/yandsearch?source=wiz&amp;fp=0&amp;img_url=http://wunderkind-spb.ru/d/68825/d/1388576_5.jpg&amp;text=%D0%BA%D0%B0%D1%80%D1%82%D0%B8%D0%BD%D0%BA%D0%B8%20%D0%BE%D0%B2%D0%BE%D1%89%D0%B5%D0%B9&amp;noreask=1&amp;pos=1&amp;lr=194&amp;rpt=simage" TargetMode="External"/><Relationship Id="rId7" Type="http://schemas.openxmlformats.org/officeDocument/2006/relationships/hyperlink" Target="http://images.yandex.ru/yandsearch?source=wiz&amp;fp=6&amp;img_url=http://ladyfi.files.wordpress.com/2008/08/yellow_onion1.jpg&amp;uinfo=ww-898-wh-405-fw-765-fh-448-pd-1&amp;p=6&amp;text=%D0%BA%D0%B0%D1%80%D1%82%D0%B8%D0%BD%D0%BA%D0%B8%20%D0%BE%D0%B2%D0%BE%D1%89%D0%B5%D0%B9&amp;noreask=1&amp;pos=182&amp;rpt=simage&amp;lr=194" TargetMode="External"/><Relationship Id="rId12" Type="http://schemas.openxmlformats.org/officeDocument/2006/relationships/image" Target="../media/image32.jpeg"/><Relationship Id="rId17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images.yandex.ru/yandsearch?source=wiz&amp;fp=6&amp;img_url=http://www.ayzdorov.ru/images/Lechenie/kartoshka-varenii.jpg&amp;uinfo=ww-898-wh-405-fw-765-fh-448-pd-1&amp;p=6&amp;text=%D0%BA%D0%B0%D1%80%D1%82%D0%B8%D0%BD%D0%BA%D0%B8%20%D0%BE%D0%B2%D0%BE%D1%89%D0%B5%D0%B9&amp;noreask=1&amp;pos=195&amp;rpt=simage&amp;lr=194" TargetMode="External"/><Relationship Id="rId5" Type="http://schemas.openxmlformats.org/officeDocument/2006/relationships/hyperlink" Target="http://images.yandex.ru/yandsearch?source=wiz&amp;fp=5&amp;img_url=http://cs411024.userapi.com/g41364972/a_f5099fcb.jpg&amp;uinfo=ww-898-wh-405-fw-765-fh-448-pd-1&amp;p=5&amp;text=%D0%BA%D0%B0%D1%80%D1%82%D0%B8%D0%BD%D0%BA%D0%B8%20%D0%BE%D0%B2%D0%BE%D1%89%D0%B5%D0%B9&amp;noreask=1&amp;pos=151&amp;rpt=simage&amp;lr=194" TargetMode="External"/><Relationship Id="rId15" Type="http://schemas.openxmlformats.org/officeDocument/2006/relationships/hyperlink" Target="http://images.yandex.ru/yandsearch?source=wiz&amp;fp=5&amp;uinfo=ww-898-wh-405-fw-765-fh-448-pd-1&amp;p=5&amp;text=%D0%BA%D0%B0%D1%80%D1%82%D0%B8%D0%BD%D0%BA%D0%B8%20%D0%BE%D0%B2%D0%BE%D1%89%D0%B5%D0%B9&amp;noreask=1&amp;pos=156&amp;rpt=simage&amp;lr=194&amp;img_url=http://shkolazhizni.ru/img/content/i3/3711.jpg" TargetMode="External"/><Relationship Id="rId10" Type="http://schemas.openxmlformats.org/officeDocument/2006/relationships/image" Target="../media/image31.jpeg"/><Relationship Id="rId19" Type="http://schemas.openxmlformats.org/officeDocument/2006/relationships/image" Target="../media/image37.jpeg"/><Relationship Id="rId4" Type="http://schemas.openxmlformats.org/officeDocument/2006/relationships/image" Target="../media/image15.jpeg"/><Relationship Id="rId9" Type="http://schemas.openxmlformats.org/officeDocument/2006/relationships/hyperlink" Target="http://images.yandex.ru/yandsearch?source=wiz&amp;fp=6&amp;img_url=http://www.blikst.ru/darp/dar/d5.jpg&amp;uinfo=ww-898-wh-405-fw-765-fh-448-pd-1&amp;p=6&amp;text=%D0%BA%D0%B0%D1%80%D1%82%D0%B8%D0%BD%D0%BA%D0%B8%20%D0%BE%D0%B2%D0%BE%D1%89%D0%B5%D0%B9&amp;noreask=1&amp;pos=184&amp;rpt=simage&amp;lr=194" TargetMode="External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img0.liveinternet.ru/images/attach/c/2/84/601/84601500_image_693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066800"/>
            <a:ext cx="6629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200" y="1143000"/>
            <a:ext cx="6553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малой подвижности «Царь горох»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Ход игры:   по считалке выбирается водящий – царь горох. Он отходит от детей на 5 шагов и поворачивается к ним спиной. Остальные дети договариваются, какое действие они будут изображать. Горох подходит к детям и говорит: 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Здравствуйте, дети!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Дети отвечают: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Здравствуйте!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Царь – горох спрашивает: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Где вы бывали? Что вы видали?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 отвечают: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Что видали мы не скажем, а что делали покажем!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 выполняют задуманное движение (копают, 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нарезают, стирают, подметают пол, играют на гармошке </a:t>
            </a:r>
          </a:p>
          <a:p>
            <a:pPr algn="just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т.д.)</a:t>
            </a:r>
          </a:p>
          <a:p>
            <a:pPr algn="just">
              <a:buFontTx/>
              <a:buChar char="-"/>
            </a:pPr>
            <a:endParaRPr lang="ru-RU" sz="1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user\Pictures\iCA01OCZ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19400"/>
            <a:ext cx="2743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article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106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Что готовят из овощей?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Pictures\green-lettuce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1752600" cy="1066800"/>
          </a:xfrm>
          <a:prstGeom prst="rect">
            <a:avLst/>
          </a:prstGeom>
          <a:noFill/>
        </p:spPr>
      </p:pic>
      <p:pic>
        <p:nvPicPr>
          <p:cNvPr id="5" name="Рисунок 4" descr="http://przedszkole.katolicka.edu.pl/images/garnek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002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166727277-13-72&amp;n=21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5720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adoved.com/uploads/posts/2012-10/1349076839_solenye-ogurci1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1676400"/>
            <a:ext cx="12192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baglar.az/uploads/posts/2010-02/1266771896_image2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19543">
            <a:off x="7175276" y="282333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user\Pictures\sm_img-95970_980x6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95400" y="3124200"/>
            <a:ext cx="1752600" cy="1295400"/>
          </a:xfrm>
          <a:prstGeom prst="rect">
            <a:avLst/>
          </a:prstGeom>
          <a:noFill/>
        </p:spPr>
      </p:pic>
      <p:pic>
        <p:nvPicPr>
          <p:cNvPr id="4102" name="Picture 6" descr="C:\Users\user\Pictures\iCATF5NI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9800" y="3200400"/>
            <a:ext cx="1828800" cy="1295400"/>
          </a:xfrm>
          <a:prstGeom prst="rect">
            <a:avLst/>
          </a:prstGeom>
          <a:noFill/>
        </p:spPr>
      </p:pic>
      <p:pic>
        <p:nvPicPr>
          <p:cNvPr id="4103" name="Picture 7" descr="C:\Users\user\Pictures\Food_Pizza_Pizza_with_olives_033722_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3200400"/>
            <a:ext cx="1981200" cy="1219200"/>
          </a:xfrm>
          <a:prstGeom prst="rect">
            <a:avLst/>
          </a:prstGeom>
          <a:noFill/>
        </p:spPr>
      </p:pic>
      <p:pic>
        <p:nvPicPr>
          <p:cNvPr id="4104" name="Picture 8" descr="C:\Users\user\Pictures\iCAJOAGR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53200" y="1752600"/>
            <a:ext cx="1371600" cy="1066800"/>
          </a:xfrm>
          <a:prstGeom prst="rect">
            <a:avLst/>
          </a:prstGeom>
          <a:noFill/>
        </p:spPr>
      </p:pic>
      <p:pic>
        <p:nvPicPr>
          <p:cNvPr id="4105" name="Picture 9" descr="C:\Users\user\Pictures\pirozhki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57600" y="4648200"/>
            <a:ext cx="1981200" cy="1066800"/>
          </a:xfrm>
          <a:prstGeom prst="rect">
            <a:avLst/>
          </a:prstGeom>
          <a:noFill/>
        </p:spPr>
      </p:pic>
      <p:pic>
        <p:nvPicPr>
          <p:cNvPr id="4106" name="Picture 10" descr="C:\Users\user\Pictures\41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5800" y="1752600"/>
            <a:ext cx="1752600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9200" y="1028343"/>
            <a:ext cx="67056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Я.Тайц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«По ягоды»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Н.Носов «Огурцы», «Про репку», «Огородник                                                              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Ю.Тувим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«»Овощи»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Б.Житков «Баштан», «сад»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Л.Н.Толстой «Косточка»                                                                                       Русские народные сказки: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«Репка», «Вершки и корешки» </a:t>
            </a:r>
          </a:p>
          <a:p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Pictures\Svekl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2062161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066801"/>
            <a:ext cx="6553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Отгадай загадки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Кругла, а не месяц,                                     - Уродилась я на славу,    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Желта, а не масло,                                          Голова бела, кудрява,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Сладка, а не сахар,                                          Кто любит щи,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 хвостом, а не мышь. (Репка)                     Меня ищи.                                                             </a:t>
            </a:r>
          </a:p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Маленький и горький,                              - Что копали из земли,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луку брат.                                                       Жарили, варили,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Что в золе мы испекли,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Ели, да хвалили? 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Расту в земле на грядке я, 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Красная, длинная, сладкая.                           - Желтая, а не солнце,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Круглая, а не луна   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на нашей грядке                                      -  Наши поросятки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Выросли загадки –                                              Выросли на грядке,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Сочные да крупные,                                           К солнышку бочком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Вот такие круглые.                                             Хвостики крючком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Летом зеленеют,                                                  Эти поросятки 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осени краснеют                                              Играют с нами в прятки 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</a:p>
        </p:txBody>
      </p:sp>
      <p:pic>
        <p:nvPicPr>
          <p:cNvPr id="5" name="Picture 2" descr="http://im6-tub-ru.yandex.net/i?id=397796594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953000"/>
            <a:ext cx="914400" cy="685800"/>
          </a:xfrm>
          <a:prstGeom prst="rect">
            <a:avLst/>
          </a:prstGeom>
          <a:noFill/>
        </p:spPr>
      </p:pic>
      <p:pic>
        <p:nvPicPr>
          <p:cNvPr id="6" name="Рисунок 5" descr="http://im2-tub-ru.yandex.net/i?id=140754445-36-72&amp;n=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828800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user\Pictures\iCAT1LLW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895600"/>
            <a:ext cx="990600" cy="609601"/>
          </a:xfrm>
          <a:prstGeom prst="rect">
            <a:avLst/>
          </a:prstGeom>
          <a:noFill/>
        </p:spPr>
      </p:pic>
      <p:pic>
        <p:nvPicPr>
          <p:cNvPr id="8" name="Рисунок 7" descr="http://www.worldmenu.lv/xml_ingredients/30/big/Carrots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505200"/>
            <a:ext cx="9906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C:\Users\user\Pictures\9be4b9fbf146cf13c471d596ba474d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5029200"/>
            <a:ext cx="933450" cy="685800"/>
          </a:xfrm>
          <a:prstGeom prst="rect">
            <a:avLst/>
          </a:prstGeom>
          <a:noFill/>
        </p:spPr>
      </p:pic>
      <p:pic>
        <p:nvPicPr>
          <p:cNvPr id="10" name="Picture 2" descr="C:\Users\user\Pictures\357457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7999" y="2971800"/>
            <a:ext cx="685801" cy="838200"/>
          </a:xfrm>
          <a:prstGeom prst="rect">
            <a:avLst/>
          </a:prstGeom>
          <a:noFill/>
        </p:spPr>
      </p:pic>
      <p:pic>
        <p:nvPicPr>
          <p:cNvPr id="12290" name="Picture 2" descr="http://news.samaratoday.ru/edit/uploaded1/215122_4.jpg">
            <a:hlinkClick r:id="rId1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553200" y="3886200"/>
            <a:ext cx="1066800" cy="812800"/>
          </a:xfrm>
          <a:prstGeom prst="rect">
            <a:avLst/>
          </a:prstGeom>
          <a:noFill/>
        </p:spPr>
      </p:pic>
      <p:pic>
        <p:nvPicPr>
          <p:cNvPr id="12292" name="Picture 4" descr="http://news.samaratoday.ru/edit/uploaded1/215122_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0" y="2895600"/>
            <a:ext cx="1933575" cy="1447801"/>
          </a:xfrm>
          <a:prstGeom prst="rect">
            <a:avLst/>
          </a:prstGeom>
          <a:noFill/>
        </p:spPr>
      </p:pic>
      <p:pic>
        <p:nvPicPr>
          <p:cNvPr id="13" name="Picture 2" descr="C:\Users\user\Pictures\article74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1600200" y="1295400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066800"/>
            <a:ext cx="2362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066801"/>
            <a:ext cx="662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Arial" pitchFamily="34" charset="0"/>
              <a:buChar char="•"/>
            </a:pPr>
            <a:endParaRPr lang="ru-RU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9579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143000"/>
            <a:ext cx="6553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«Расскажи всё»</a:t>
            </a:r>
          </a:p>
          <a:p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луке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Луковица оранжевая, круглая, гладкая. В ней много слоёв. Луковый сок сочный, горький. Когда его чистишь, то плачешь. Лук растёт в огороде на грядке. Лук добавляют в суп, салат, котлеты. Он очень полезен для нашего здоровья. Продаётся лук в овощном магазине и на рынке.</a:t>
            </a:r>
          </a:p>
          <a:p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картофеле: 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капусте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…</a:t>
            </a:r>
          </a:p>
          <a:p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помидоре: …</a:t>
            </a:r>
          </a:p>
          <a:p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 огурцах: </a:t>
            </a:r>
            <a:r>
              <a:rPr lang="ru-RU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и т. д.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ovch.chuvashia.com/wp-content/gallery/301009/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1276350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user\Pictures\35745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648200"/>
            <a:ext cx="1033461" cy="1066800"/>
          </a:xfrm>
          <a:prstGeom prst="rect">
            <a:avLst/>
          </a:prstGeom>
          <a:noFill/>
        </p:spPr>
      </p:pic>
      <p:pic>
        <p:nvPicPr>
          <p:cNvPr id="9219" name="Picture 3" descr="C:\Users\user\Pictures\161298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4724400"/>
            <a:ext cx="1066800" cy="83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user\Pictures\9be4b9fbf146cf13c471d596ba474d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724400"/>
            <a:ext cx="1143000" cy="990600"/>
          </a:xfrm>
          <a:prstGeom prst="rect">
            <a:avLst/>
          </a:prstGeom>
          <a:noFill/>
        </p:spPr>
      </p:pic>
      <p:pic>
        <p:nvPicPr>
          <p:cNvPr id="9221" name="Picture 5" descr="C:\Users\user\Pictures\iCA1JEMN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3200400"/>
            <a:ext cx="20288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Pictures\article7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52601" y="990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Овощи – кладезь здоровья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76400" y="1676401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овощах содержатся витамины, которые очень нужны детям для укрепления организма.  Нужно есть больше овощей и фруктов. В них много витаминов А, В, С, 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каких продуктах они содержатся и для чего нужны.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А - морковь, сладкий перец, петрушка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Важно для зрения.)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В -  горох (для сердца).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 С -  капуста, лук, редис,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(от простуды).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worldmenu.lv/xml_ingredients/30/big/Carrots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3657600"/>
            <a:ext cx="1981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im2-tub-ru.yandex.net/i?id=140754445-36-72&amp;n=21">
            <a:hlinkClick r:id="rId11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3505200"/>
            <a:ext cx="1981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http://im3-tub-ru.yandex.net/i?id=381759904-54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8600" y="4114800"/>
            <a:ext cx="1905000" cy="1447800"/>
          </a:xfrm>
          <a:prstGeom prst="rect">
            <a:avLst/>
          </a:prstGeom>
          <a:noFill/>
        </p:spPr>
      </p:pic>
      <p:pic>
        <p:nvPicPr>
          <p:cNvPr id="18" name="Picture 8" descr="C:\Users\user\Pictures\af4515dd82d892c94607b6927b46c3d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0" y="4572000"/>
            <a:ext cx="1828800" cy="1143000"/>
          </a:xfrm>
          <a:prstGeom prst="rect">
            <a:avLst/>
          </a:prstGeom>
          <a:noFill/>
        </p:spPr>
      </p:pic>
      <p:pic>
        <p:nvPicPr>
          <p:cNvPr id="19" name="Picture 11" descr="C:\Users\user\Pictures\16129842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4800600"/>
            <a:ext cx="9906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0"/>
            <a:ext cx="8229600" cy="503238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pic>
        <p:nvPicPr>
          <p:cNvPr id="3074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Pictures\1338453684_aed4aa0c9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629401" cy="3992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1066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Место произрастания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огороде -  на грядках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1066800"/>
            <a:ext cx="670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Дидактические игры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«Узнай по описанию»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«Угадай на вкус»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«Один – много»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«Назови действия»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«Назови признаки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«Что сначала  - что потом»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baglar.az/uploads/posts/2010-02/1266771896_image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18288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200" y="1066800"/>
            <a:ext cx="662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«Четвертый  лишний» </a:t>
            </a:r>
          </a:p>
          <a:p>
            <a:pPr algn="ctr"/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черника,</a:t>
            </a:r>
          </a:p>
          <a:p>
            <a:endParaRPr lang="ru-RU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6-tub-ru.yandex.net/i?id=397796594-2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752600"/>
            <a:ext cx="1066800" cy="914400"/>
          </a:xfrm>
          <a:prstGeom prst="rect">
            <a:avLst/>
          </a:prstGeom>
          <a:noFill/>
        </p:spPr>
      </p:pic>
      <p:pic>
        <p:nvPicPr>
          <p:cNvPr id="5122" name="Picture 2" descr="C:\Users\user\Pictures\iCA1JEMN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676400"/>
            <a:ext cx="18288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Pictures\fruk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752600"/>
            <a:ext cx="990600" cy="838200"/>
          </a:xfrm>
          <a:prstGeom prst="rect">
            <a:avLst/>
          </a:prstGeom>
          <a:noFill/>
        </p:spPr>
      </p:pic>
      <p:pic>
        <p:nvPicPr>
          <p:cNvPr id="5124" name="Picture 4" descr="C:\Users\user\Pictures\iCAYBEDK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819400"/>
            <a:ext cx="1905000" cy="914400"/>
          </a:xfrm>
          <a:prstGeom prst="rect">
            <a:avLst/>
          </a:prstGeom>
          <a:noFill/>
        </p:spPr>
      </p:pic>
      <p:pic>
        <p:nvPicPr>
          <p:cNvPr id="5125" name="Picture 5" descr="C:\Users\user\Pictures\iCAT1LLW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2667000"/>
            <a:ext cx="1295399" cy="942975"/>
          </a:xfrm>
          <a:prstGeom prst="rect">
            <a:avLst/>
          </a:prstGeom>
          <a:noFill/>
        </p:spPr>
      </p:pic>
      <p:pic>
        <p:nvPicPr>
          <p:cNvPr id="5126" name="Picture 6" descr="C:\Users\user\Pictures\iCA0OPF0F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2743200"/>
            <a:ext cx="1219201" cy="9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user\Pictures\af4515dd82d892c94607b6927b46c3d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3581400"/>
            <a:ext cx="1447800" cy="1066800"/>
          </a:xfrm>
          <a:prstGeom prst="rect">
            <a:avLst/>
          </a:prstGeom>
          <a:noFill/>
        </p:spPr>
      </p:pic>
      <p:pic>
        <p:nvPicPr>
          <p:cNvPr id="5131" name="Picture 11" descr="C:\Users\user\Pictures\1612984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1" y="3810001"/>
            <a:ext cx="9906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C:\Users\user\Pictures\357457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0" y="3733800"/>
            <a:ext cx="1143000" cy="990600"/>
          </a:xfrm>
          <a:prstGeom prst="rect">
            <a:avLst/>
          </a:prstGeom>
          <a:noFill/>
        </p:spPr>
      </p:pic>
      <p:pic>
        <p:nvPicPr>
          <p:cNvPr id="5133" name="Picture 13" descr="C:\Users\user\Pictures\240x320_308942_wapfixa_com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0" y="3886200"/>
            <a:ext cx="9906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C:\Users\user\Pictures\9be4b9fbf146cf13c471d596ba474d5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4876800"/>
            <a:ext cx="1085850" cy="762000"/>
          </a:xfrm>
          <a:prstGeom prst="rect">
            <a:avLst/>
          </a:prstGeom>
          <a:noFill/>
        </p:spPr>
      </p:pic>
      <p:pic>
        <p:nvPicPr>
          <p:cNvPr id="5135" name="Picture 15" descr="C:\Users\user\Pictures\imag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95600" y="4876800"/>
            <a:ext cx="1009650" cy="838200"/>
          </a:xfrm>
          <a:prstGeom prst="rect">
            <a:avLst/>
          </a:prstGeom>
          <a:noFill/>
        </p:spPr>
      </p:pic>
      <p:pic>
        <p:nvPicPr>
          <p:cNvPr id="5136" name="Picture 16" descr="C:\Users\user\Pictures\pirozhki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7200" y="4876800"/>
            <a:ext cx="10287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://www.worldmenu.lv/xml_ingredients/30/big/Carrots.jp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4876800"/>
            <a:ext cx="1143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9200" y="1066800"/>
            <a:ext cx="6705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«Назови ласково»                             </a:t>
            </a:r>
          </a:p>
          <a:p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Укроп – …</a:t>
            </a:r>
            <a:r>
              <a:rPr lang="ru-RU" sz="2400" dirty="0" smtClean="0"/>
              <a:t> 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Капуста - …                                                                               Лук - …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Помидор - …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Картошка - …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Кукуруза - …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Перец - …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Редис - … и т. д.</a:t>
            </a:r>
            <a:endParaRPr lang="ru-RU" sz="2400" dirty="0"/>
          </a:p>
        </p:txBody>
      </p:sp>
      <p:pic>
        <p:nvPicPr>
          <p:cNvPr id="6" name="Рисунок 5" descr="http://www.nikblo.ru/PAS/pas0037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66800"/>
            <a:ext cx="129540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09.radikal.ru/i182/1212/d6/3cc8240fd884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066800"/>
            <a:ext cx="1381125" cy="100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worldmenu.lv/xml_ingredients/30/big/Carrots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648200"/>
            <a:ext cx="135255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Pictures\yellow_pepp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743200"/>
            <a:ext cx="1095375" cy="110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sovch.chuvashia.com/wp-content/gallery/301009/4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724400"/>
            <a:ext cx="1276350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2-tub-ru.yandex.net/i?id=140754445-36-72&amp;n=21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71600" y="3581400"/>
            <a:ext cx="14478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news.samaratoday.ru/edit/uploaded1/215122_4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47800" y="2362200"/>
            <a:ext cx="1524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Pictures\article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im6-tub-ru.yandex.net/i?id=397796594-2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0200"/>
            <a:ext cx="1685925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1066800"/>
            <a:ext cx="6629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«Один – много»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кочан – много кочанов;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помидор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огурец -…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чеснок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перец - …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 баклажан -…</a:t>
            </a:r>
          </a:p>
          <a:p>
            <a:pPr algn="ctr"/>
            <a:endParaRPr lang="ru-RU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600" dirty="0" smtClean="0"/>
          </a:p>
          <a:p>
            <a:endParaRPr lang="ru-RU" sz="3600" b="1" dirty="0" smtClean="0"/>
          </a:p>
          <a:p>
            <a:endParaRPr lang="ru-RU" sz="3600" dirty="0" smtClean="0"/>
          </a:p>
          <a:p>
            <a:endParaRPr lang="ru-RU" sz="3600" b="1" dirty="0" smtClean="0"/>
          </a:p>
          <a:p>
            <a:endParaRPr lang="ru-RU" sz="3600" b="1" dirty="0" smtClean="0"/>
          </a:p>
          <a:p>
            <a:pPr algn="ctr"/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2" name="Picture 6" descr="http://im3-tub-ru.yandex.net/i?id=381759904-54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4800600"/>
            <a:ext cx="1447800" cy="1066800"/>
          </a:xfrm>
          <a:prstGeom prst="rect">
            <a:avLst/>
          </a:prstGeom>
          <a:noFill/>
        </p:spPr>
      </p:pic>
      <p:pic>
        <p:nvPicPr>
          <p:cNvPr id="4104" name="Picture 8" descr="http://im7-tub-ru.yandex.net/i?id=201315501-41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3581400"/>
            <a:ext cx="1066800" cy="990600"/>
          </a:xfrm>
          <a:prstGeom prst="rect">
            <a:avLst/>
          </a:prstGeom>
          <a:noFill/>
        </p:spPr>
      </p:pic>
      <p:pic>
        <p:nvPicPr>
          <p:cNvPr id="4106" name="Picture 10" descr="http://im4-tub-ru.yandex.net/i?id=85200787-59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1600200"/>
            <a:ext cx="1371600" cy="1143000"/>
          </a:xfrm>
          <a:prstGeom prst="rect">
            <a:avLst/>
          </a:prstGeom>
          <a:noFill/>
        </p:spPr>
      </p:pic>
      <p:pic>
        <p:nvPicPr>
          <p:cNvPr id="4108" name="Picture 12" descr="http://im7-tub-ru.yandex.net/i?id=494933282-69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53200" y="3124200"/>
            <a:ext cx="1447800" cy="1143000"/>
          </a:xfrm>
          <a:prstGeom prst="rect">
            <a:avLst/>
          </a:prstGeom>
          <a:noFill/>
        </p:spPr>
      </p:pic>
      <p:pic>
        <p:nvPicPr>
          <p:cNvPr id="4110" name="Picture 14" descr="http://im4-tub-ru.yandex.net/i?id=151541613-33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53200" y="4572000"/>
            <a:ext cx="1371600" cy="1219200"/>
          </a:xfrm>
          <a:prstGeom prst="rect">
            <a:avLst/>
          </a:prstGeom>
          <a:noFill/>
        </p:spPr>
      </p:pic>
      <p:pic>
        <p:nvPicPr>
          <p:cNvPr id="4112" name="Picture 16" descr="http://img1.liveinternet.ru/images/attach/c/2/66/268/66268206_1289070469_d1491cf566adacce803a02fb6b29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4800600"/>
            <a:ext cx="1219199" cy="990599"/>
          </a:xfrm>
          <a:prstGeom prst="rect">
            <a:avLst/>
          </a:prstGeom>
          <a:noFill/>
        </p:spPr>
      </p:pic>
      <p:pic>
        <p:nvPicPr>
          <p:cNvPr id="4113" name="Picture 17" descr="C:\Users\user\Pictures\perets-bolgarskii-237-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4800600"/>
            <a:ext cx="1181100" cy="1143000"/>
          </a:xfrm>
          <a:prstGeom prst="rect">
            <a:avLst/>
          </a:prstGeom>
          <a:noFill/>
        </p:spPr>
      </p:pic>
      <p:pic>
        <p:nvPicPr>
          <p:cNvPr id="1026" name="Picture 2" descr="C:\Users\user\Pictures\357457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3429000"/>
            <a:ext cx="881061" cy="838200"/>
          </a:xfrm>
          <a:prstGeom prst="rect">
            <a:avLst/>
          </a:prstGeom>
          <a:noFill/>
        </p:spPr>
      </p:pic>
      <p:pic>
        <p:nvPicPr>
          <p:cNvPr id="1027" name="Picture 3" descr="C:\Users\user\Pictures\iCADQRW6D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95600" y="3657600"/>
            <a:ext cx="1371600" cy="990600"/>
          </a:xfrm>
          <a:prstGeom prst="rect">
            <a:avLst/>
          </a:prstGeom>
          <a:noFill/>
        </p:spPr>
      </p:pic>
      <p:pic>
        <p:nvPicPr>
          <p:cNvPr id="18" name="Picture 2" descr="http://im6-tub-ru.yandex.net/i?id=397796594-2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0"/>
            <a:ext cx="1600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9200" y="1066800"/>
            <a:ext cx="6705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 «Назови сок, пюре, кашу»</a:t>
            </a:r>
          </a:p>
          <a:p>
            <a:endParaRPr lang="ru-RU" sz="32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помидора– томатный сок, томатное пюре, томатная каша;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огурца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капусты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моркови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тыквы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свёклы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лука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чеснока - …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 кабачков - …</a:t>
            </a:r>
          </a:p>
          <a:p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Pictures\iCATF5NI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14600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Pictures\article7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5400" y="990599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Пальчиковая игра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Левая рука: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Вырос у нас чесночок,               (дети разминают указательный палец)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Перец, томат, кабачок,            (разминают средний палец)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Тыква, капуста, картошка,      (разминают безымянный палец)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Лук и немного горошка,             ( разминают (мизинец)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Правая рука: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Овощи мы собирали,                   (дети разминают мизинец)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Ими друзей угощали,                    (безымянный палец)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Квасили, ели, солили,                   (средний палец)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дачи домой увозили,                 (разминают указательный палец)</a:t>
            </a:r>
          </a:p>
          <a:p>
            <a:r>
              <a:rPr lang="ru-RU" sz="1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Прощай же на год,                                (дети машут руками).</a:t>
            </a:r>
          </a:p>
          <a:p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 друг – огород!</a:t>
            </a:r>
          </a:p>
          <a:p>
            <a:endParaRPr lang="ru-RU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Pictures\1338453684_aed4aa0c9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800600"/>
            <a:ext cx="2667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720</Words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2013-11-04T12:39:56Z</dcterms:created>
  <dcterms:modified xsi:type="dcterms:W3CDTF">2013-11-30T04:41:24Z</dcterms:modified>
</cp:coreProperties>
</file>