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7" r:id="rId5"/>
    <p:sldId id="311" r:id="rId6"/>
    <p:sldId id="308" r:id="rId7"/>
    <p:sldId id="280" r:id="rId8"/>
    <p:sldId id="271" r:id="rId9"/>
    <p:sldId id="312" r:id="rId10"/>
    <p:sldId id="305" r:id="rId11"/>
    <p:sldId id="274" r:id="rId12"/>
    <p:sldId id="265" r:id="rId13"/>
    <p:sldId id="266" r:id="rId14"/>
    <p:sldId id="268" r:id="rId15"/>
    <p:sldId id="269" r:id="rId16"/>
    <p:sldId id="270" r:id="rId17"/>
    <p:sldId id="292" r:id="rId18"/>
    <p:sldId id="293" r:id="rId19"/>
    <p:sldId id="289" r:id="rId20"/>
    <p:sldId id="290" r:id="rId21"/>
    <p:sldId id="291" r:id="rId22"/>
    <p:sldId id="296" r:id="rId23"/>
    <p:sldId id="297" r:id="rId24"/>
    <p:sldId id="298" r:id="rId25"/>
    <p:sldId id="299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1E28F-EFCF-4140-85C7-D0FA471686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45EE52-AE24-440B-8755-E9B2E0A87818}">
      <dgm:prSet phldrT="[Текст]" custT="1"/>
      <dgm:spPr/>
      <dgm:t>
        <a:bodyPr/>
        <a:lstStyle/>
        <a:p>
          <a:r>
            <a:rPr lang="ru-RU" sz="2800" i="1" u="sng" dirty="0" smtClean="0"/>
            <a:t>Эмоциональный компонент </a:t>
          </a:r>
          <a:endParaRPr lang="ru-RU" sz="2800" dirty="0"/>
        </a:p>
      </dgm:t>
    </dgm:pt>
    <dgm:pt modelId="{AC4D254C-B0A9-4656-851F-E05FC0323870}" type="parTrans" cxnId="{B26B09FE-F2F4-4F55-8CC4-307A32C46FBD}">
      <dgm:prSet/>
      <dgm:spPr/>
      <dgm:t>
        <a:bodyPr/>
        <a:lstStyle/>
        <a:p>
          <a:endParaRPr lang="ru-RU"/>
        </a:p>
      </dgm:t>
    </dgm:pt>
    <dgm:pt modelId="{1C74E037-62B7-46EB-BC0A-8221F4BD397C}" type="sibTrans" cxnId="{B26B09FE-F2F4-4F55-8CC4-307A32C46FBD}">
      <dgm:prSet/>
      <dgm:spPr/>
      <dgm:t>
        <a:bodyPr/>
        <a:lstStyle/>
        <a:p>
          <a:endParaRPr lang="ru-RU"/>
        </a:p>
      </dgm:t>
    </dgm:pt>
    <dgm:pt modelId="{FF03A660-B0B0-4B3D-9D4A-601F66458019}">
      <dgm:prSet phldrT="[Текст]" custT="1"/>
      <dgm:spPr/>
      <dgm:t>
        <a:bodyPr/>
        <a:lstStyle/>
        <a:p>
          <a:r>
            <a:rPr lang="ru-RU" sz="2800" i="1" u="sng" dirty="0" smtClean="0"/>
            <a:t>Познавательный компонент </a:t>
          </a:r>
          <a:r>
            <a:rPr lang="ru-RU" sz="2400" dirty="0" smtClean="0"/>
            <a:t/>
          </a:r>
          <a:br>
            <a:rPr lang="ru-RU" sz="2400" dirty="0" smtClean="0"/>
          </a:br>
          <a:endParaRPr lang="ru-RU" sz="2400" dirty="0"/>
        </a:p>
      </dgm:t>
    </dgm:pt>
    <dgm:pt modelId="{1AD16B96-5199-48BB-87DD-9394CC318EDF}" type="parTrans" cxnId="{C78D4853-3DEC-4856-9A2A-7BA897A82BD0}">
      <dgm:prSet/>
      <dgm:spPr/>
      <dgm:t>
        <a:bodyPr/>
        <a:lstStyle/>
        <a:p>
          <a:endParaRPr lang="ru-RU"/>
        </a:p>
      </dgm:t>
    </dgm:pt>
    <dgm:pt modelId="{EA70FBBD-7857-4381-BDA9-24450DB2C25C}" type="sibTrans" cxnId="{C78D4853-3DEC-4856-9A2A-7BA897A82BD0}">
      <dgm:prSet/>
      <dgm:spPr/>
      <dgm:t>
        <a:bodyPr/>
        <a:lstStyle/>
        <a:p>
          <a:endParaRPr lang="ru-RU"/>
        </a:p>
      </dgm:t>
    </dgm:pt>
    <dgm:pt modelId="{87209A57-027E-4DB3-A23B-4A2EAA0712BF}">
      <dgm:prSet phldrT="[Текст]" custT="1"/>
      <dgm:spPr/>
      <dgm:t>
        <a:bodyPr/>
        <a:lstStyle/>
        <a:p>
          <a:r>
            <a:rPr lang="ru-RU" sz="2800" i="1" u="sng" dirty="0" smtClean="0"/>
            <a:t>Волевой компонент </a:t>
          </a:r>
          <a:r>
            <a:rPr lang="ru-RU" sz="2800" dirty="0" smtClean="0"/>
            <a:t/>
          </a:r>
          <a:br>
            <a:rPr lang="ru-RU" sz="2800" dirty="0" smtClean="0"/>
          </a:br>
          <a:endParaRPr lang="ru-RU" sz="2800" dirty="0"/>
        </a:p>
      </dgm:t>
    </dgm:pt>
    <dgm:pt modelId="{9DB7637C-59B1-4082-A7FD-02A807F9532B}" type="parTrans" cxnId="{ACBD2C97-2DCB-4C7E-AE28-1A613E1F500A}">
      <dgm:prSet/>
      <dgm:spPr/>
      <dgm:t>
        <a:bodyPr/>
        <a:lstStyle/>
        <a:p>
          <a:endParaRPr lang="ru-RU"/>
        </a:p>
      </dgm:t>
    </dgm:pt>
    <dgm:pt modelId="{90EEE080-C1BE-46BA-BE01-A9E32589D3A6}" type="sibTrans" cxnId="{ACBD2C97-2DCB-4C7E-AE28-1A613E1F500A}">
      <dgm:prSet/>
      <dgm:spPr/>
      <dgm:t>
        <a:bodyPr/>
        <a:lstStyle/>
        <a:p>
          <a:endParaRPr lang="ru-RU"/>
        </a:p>
      </dgm:t>
    </dgm:pt>
    <dgm:pt modelId="{0D41CC45-7527-40EC-A94A-625E39B337BC}" type="pres">
      <dgm:prSet presAssocID="{D6C1E28F-EFCF-4140-85C7-D0FA471686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B35BF-D53C-40B5-BB17-F0A69BDD713B}" type="pres">
      <dgm:prSet presAssocID="{5C45EE52-AE24-440B-8755-E9B2E0A87818}" presName="parentLin" presStyleCnt="0"/>
      <dgm:spPr/>
    </dgm:pt>
    <dgm:pt modelId="{9B80107D-A5F2-4E4B-ADE3-B225BD3596A5}" type="pres">
      <dgm:prSet presAssocID="{5C45EE52-AE24-440B-8755-E9B2E0A878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4E454C-EA92-4F59-BE00-A3D8765938E6}" type="pres">
      <dgm:prSet presAssocID="{5C45EE52-AE24-440B-8755-E9B2E0A87818}" presName="parentText" presStyleLbl="node1" presStyleIdx="0" presStyleCnt="3" custScaleY="1455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79018-C6C1-4D20-AE47-8F0CCAA66328}" type="pres">
      <dgm:prSet presAssocID="{5C45EE52-AE24-440B-8755-E9B2E0A87818}" presName="negativeSpace" presStyleCnt="0"/>
      <dgm:spPr/>
    </dgm:pt>
    <dgm:pt modelId="{F66B8464-74BE-4260-A007-DDDC0F0A2CAE}" type="pres">
      <dgm:prSet presAssocID="{5C45EE52-AE24-440B-8755-E9B2E0A87818}" presName="childText" presStyleLbl="conFgAcc1" presStyleIdx="0" presStyleCnt="3">
        <dgm:presLayoutVars>
          <dgm:bulletEnabled val="1"/>
        </dgm:presLayoutVars>
      </dgm:prSet>
      <dgm:spPr/>
    </dgm:pt>
    <dgm:pt modelId="{5DF6E473-E919-4B36-A7E0-A7157D6D9548}" type="pres">
      <dgm:prSet presAssocID="{1C74E037-62B7-46EB-BC0A-8221F4BD397C}" presName="spaceBetweenRectangles" presStyleCnt="0"/>
      <dgm:spPr/>
    </dgm:pt>
    <dgm:pt modelId="{E3D9F0B3-E119-452E-B2A1-ECBE88C239D3}" type="pres">
      <dgm:prSet presAssocID="{FF03A660-B0B0-4B3D-9D4A-601F66458019}" presName="parentLin" presStyleCnt="0"/>
      <dgm:spPr/>
    </dgm:pt>
    <dgm:pt modelId="{890DB941-D307-4FD3-BA98-D00E04B3A5A8}" type="pres">
      <dgm:prSet presAssocID="{FF03A660-B0B0-4B3D-9D4A-601F664580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0BF065-9162-48E5-A542-953267EF8451}" type="pres">
      <dgm:prSet presAssocID="{FF03A660-B0B0-4B3D-9D4A-601F66458019}" presName="parentText" presStyleLbl="node1" presStyleIdx="1" presStyleCnt="3" custScaleY="143929" custLinFactNeighborX="2262" custLinFactNeighborY="1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7F288-C77F-480F-B1E9-C983564330FD}" type="pres">
      <dgm:prSet presAssocID="{FF03A660-B0B0-4B3D-9D4A-601F66458019}" presName="negativeSpace" presStyleCnt="0"/>
      <dgm:spPr/>
    </dgm:pt>
    <dgm:pt modelId="{1E64029E-6839-4E31-BE2B-74FA8EC97504}" type="pres">
      <dgm:prSet presAssocID="{FF03A660-B0B0-4B3D-9D4A-601F66458019}" presName="childText" presStyleLbl="conFgAcc1" presStyleIdx="1" presStyleCnt="3">
        <dgm:presLayoutVars>
          <dgm:bulletEnabled val="1"/>
        </dgm:presLayoutVars>
      </dgm:prSet>
      <dgm:spPr/>
    </dgm:pt>
    <dgm:pt modelId="{9F5A9684-818D-4B5E-B517-447BA876E5CD}" type="pres">
      <dgm:prSet presAssocID="{EA70FBBD-7857-4381-BDA9-24450DB2C25C}" presName="spaceBetweenRectangles" presStyleCnt="0"/>
      <dgm:spPr/>
    </dgm:pt>
    <dgm:pt modelId="{A977C00C-6DD9-4E93-9186-B7E468C28818}" type="pres">
      <dgm:prSet presAssocID="{87209A57-027E-4DB3-A23B-4A2EAA0712BF}" presName="parentLin" presStyleCnt="0"/>
      <dgm:spPr/>
    </dgm:pt>
    <dgm:pt modelId="{C3FBDB01-326A-4F6A-B2A2-6E2C460FD385}" type="pres">
      <dgm:prSet presAssocID="{87209A57-027E-4DB3-A23B-4A2EAA0712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D882B7D-4FFD-411D-AD1D-847E2FD4A2E5}" type="pres">
      <dgm:prSet presAssocID="{87209A57-027E-4DB3-A23B-4A2EAA0712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C708E-C4BF-4C32-8BE0-D68FEC29CCEC}" type="pres">
      <dgm:prSet presAssocID="{87209A57-027E-4DB3-A23B-4A2EAA0712BF}" presName="negativeSpace" presStyleCnt="0"/>
      <dgm:spPr/>
    </dgm:pt>
    <dgm:pt modelId="{6346F0A2-E81E-4139-B47A-B86B05F60F95}" type="pres">
      <dgm:prSet presAssocID="{87209A57-027E-4DB3-A23B-4A2EAA0712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5F3C38-6ED0-4D4B-8651-62E7FCCF3D16}" type="presOf" srcId="{5C45EE52-AE24-440B-8755-E9B2E0A87818}" destId="{014E454C-EA92-4F59-BE00-A3D8765938E6}" srcOrd="1" destOrd="0" presId="urn:microsoft.com/office/officeart/2005/8/layout/list1"/>
    <dgm:cxn modelId="{C78D4853-3DEC-4856-9A2A-7BA897A82BD0}" srcId="{D6C1E28F-EFCF-4140-85C7-D0FA4716860D}" destId="{FF03A660-B0B0-4B3D-9D4A-601F66458019}" srcOrd="1" destOrd="0" parTransId="{1AD16B96-5199-48BB-87DD-9394CC318EDF}" sibTransId="{EA70FBBD-7857-4381-BDA9-24450DB2C25C}"/>
    <dgm:cxn modelId="{54058FB7-4D19-4FE8-90BB-D29CDF380326}" type="presOf" srcId="{FF03A660-B0B0-4B3D-9D4A-601F66458019}" destId="{890DB941-D307-4FD3-BA98-D00E04B3A5A8}" srcOrd="0" destOrd="0" presId="urn:microsoft.com/office/officeart/2005/8/layout/list1"/>
    <dgm:cxn modelId="{918D73C9-C18A-4E58-A344-6174604FD73D}" type="presOf" srcId="{D6C1E28F-EFCF-4140-85C7-D0FA4716860D}" destId="{0D41CC45-7527-40EC-A94A-625E39B337BC}" srcOrd="0" destOrd="0" presId="urn:microsoft.com/office/officeart/2005/8/layout/list1"/>
    <dgm:cxn modelId="{ACBD2C97-2DCB-4C7E-AE28-1A613E1F500A}" srcId="{D6C1E28F-EFCF-4140-85C7-D0FA4716860D}" destId="{87209A57-027E-4DB3-A23B-4A2EAA0712BF}" srcOrd="2" destOrd="0" parTransId="{9DB7637C-59B1-4082-A7FD-02A807F9532B}" sibTransId="{90EEE080-C1BE-46BA-BE01-A9E32589D3A6}"/>
    <dgm:cxn modelId="{9B62A0CD-5734-4F7F-A9AD-73017FBBB341}" type="presOf" srcId="{87209A57-027E-4DB3-A23B-4A2EAA0712BF}" destId="{1D882B7D-4FFD-411D-AD1D-847E2FD4A2E5}" srcOrd="1" destOrd="0" presId="urn:microsoft.com/office/officeart/2005/8/layout/list1"/>
    <dgm:cxn modelId="{148A7B08-0485-4FCF-BAA1-6C44A0BDA2BE}" type="presOf" srcId="{87209A57-027E-4DB3-A23B-4A2EAA0712BF}" destId="{C3FBDB01-326A-4F6A-B2A2-6E2C460FD385}" srcOrd="0" destOrd="0" presId="urn:microsoft.com/office/officeart/2005/8/layout/list1"/>
    <dgm:cxn modelId="{F4C2FD17-E7E1-4CDD-BB52-B05564ECAA55}" type="presOf" srcId="{FF03A660-B0B0-4B3D-9D4A-601F66458019}" destId="{7C0BF065-9162-48E5-A542-953267EF8451}" srcOrd="1" destOrd="0" presId="urn:microsoft.com/office/officeart/2005/8/layout/list1"/>
    <dgm:cxn modelId="{D2F66509-EA20-4674-AA4A-C1E68ECDCECF}" type="presOf" srcId="{5C45EE52-AE24-440B-8755-E9B2E0A87818}" destId="{9B80107D-A5F2-4E4B-ADE3-B225BD3596A5}" srcOrd="0" destOrd="0" presId="urn:microsoft.com/office/officeart/2005/8/layout/list1"/>
    <dgm:cxn modelId="{B26B09FE-F2F4-4F55-8CC4-307A32C46FBD}" srcId="{D6C1E28F-EFCF-4140-85C7-D0FA4716860D}" destId="{5C45EE52-AE24-440B-8755-E9B2E0A87818}" srcOrd="0" destOrd="0" parTransId="{AC4D254C-B0A9-4656-851F-E05FC0323870}" sibTransId="{1C74E037-62B7-46EB-BC0A-8221F4BD397C}"/>
    <dgm:cxn modelId="{4EBF2D98-DF42-48A8-A9B7-F1C7C85CB98C}" type="presParOf" srcId="{0D41CC45-7527-40EC-A94A-625E39B337BC}" destId="{035B35BF-D53C-40B5-BB17-F0A69BDD713B}" srcOrd="0" destOrd="0" presId="urn:microsoft.com/office/officeart/2005/8/layout/list1"/>
    <dgm:cxn modelId="{CBC97E2D-CC26-4D93-8D56-DB99A947E6ED}" type="presParOf" srcId="{035B35BF-D53C-40B5-BB17-F0A69BDD713B}" destId="{9B80107D-A5F2-4E4B-ADE3-B225BD3596A5}" srcOrd="0" destOrd="0" presId="urn:microsoft.com/office/officeart/2005/8/layout/list1"/>
    <dgm:cxn modelId="{991ABDA9-D79D-45D4-813B-F9EA9012284C}" type="presParOf" srcId="{035B35BF-D53C-40B5-BB17-F0A69BDD713B}" destId="{014E454C-EA92-4F59-BE00-A3D8765938E6}" srcOrd="1" destOrd="0" presId="urn:microsoft.com/office/officeart/2005/8/layout/list1"/>
    <dgm:cxn modelId="{7E85B6D1-B7B7-4150-9EBE-2EB4C8BC28AB}" type="presParOf" srcId="{0D41CC45-7527-40EC-A94A-625E39B337BC}" destId="{66979018-C6C1-4D20-AE47-8F0CCAA66328}" srcOrd="1" destOrd="0" presId="urn:microsoft.com/office/officeart/2005/8/layout/list1"/>
    <dgm:cxn modelId="{D1E70BD4-A020-4370-91BB-11DEDA4A2DF9}" type="presParOf" srcId="{0D41CC45-7527-40EC-A94A-625E39B337BC}" destId="{F66B8464-74BE-4260-A007-DDDC0F0A2CAE}" srcOrd="2" destOrd="0" presId="urn:microsoft.com/office/officeart/2005/8/layout/list1"/>
    <dgm:cxn modelId="{7EE34B7F-0E91-412D-8D0E-3DB7B58AE10E}" type="presParOf" srcId="{0D41CC45-7527-40EC-A94A-625E39B337BC}" destId="{5DF6E473-E919-4B36-A7E0-A7157D6D9548}" srcOrd="3" destOrd="0" presId="urn:microsoft.com/office/officeart/2005/8/layout/list1"/>
    <dgm:cxn modelId="{D1EE84E1-2664-44E1-87F3-95B6513EB530}" type="presParOf" srcId="{0D41CC45-7527-40EC-A94A-625E39B337BC}" destId="{E3D9F0B3-E119-452E-B2A1-ECBE88C239D3}" srcOrd="4" destOrd="0" presId="urn:microsoft.com/office/officeart/2005/8/layout/list1"/>
    <dgm:cxn modelId="{507ADD1C-3CB1-49FD-86C2-F5FBFAAAB6E7}" type="presParOf" srcId="{E3D9F0B3-E119-452E-B2A1-ECBE88C239D3}" destId="{890DB941-D307-4FD3-BA98-D00E04B3A5A8}" srcOrd="0" destOrd="0" presId="urn:microsoft.com/office/officeart/2005/8/layout/list1"/>
    <dgm:cxn modelId="{E75F179D-E8C5-4831-9AA0-D119B75D9A6F}" type="presParOf" srcId="{E3D9F0B3-E119-452E-B2A1-ECBE88C239D3}" destId="{7C0BF065-9162-48E5-A542-953267EF8451}" srcOrd="1" destOrd="0" presId="urn:microsoft.com/office/officeart/2005/8/layout/list1"/>
    <dgm:cxn modelId="{EE01E33E-BBE9-4746-81B0-9379EA7EA75F}" type="presParOf" srcId="{0D41CC45-7527-40EC-A94A-625E39B337BC}" destId="{1877F288-C77F-480F-B1E9-C983564330FD}" srcOrd="5" destOrd="0" presId="urn:microsoft.com/office/officeart/2005/8/layout/list1"/>
    <dgm:cxn modelId="{5F64B631-213F-4D8E-BED5-A6DA5A506F11}" type="presParOf" srcId="{0D41CC45-7527-40EC-A94A-625E39B337BC}" destId="{1E64029E-6839-4E31-BE2B-74FA8EC97504}" srcOrd="6" destOrd="0" presId="urn:microsoft.com/office/officeart/2005/8/layout/list1"/>
    <dgm:cxn modelId="{53D04558-92E9-4314-B498-698F08C51952}" type="presParOf" srcId="{0D41CC45-7527-40EC-A94A-625E39B337BC}" destId="{9F5A9684-818D-4B5E-B517-447BA876E5CD}" srcOrd="7" destOrd="0" presId="urn:microsoft.com/office/officeart/2005/8/layout/list1"/>
    <dgm:cxn modelId="{165AB174-3F24-4FAF-9D4D-8C2315FC80D6}" type="presParOf" srcId="{0D41CC45-7527-40EC-A94A-625E39B337BC}" destId="{A977C00C-6DD9-4E93-9186-B7E468C28818}" srcOrd="8" destOrd="0" presId="urn:microsoft.com/office/officeart/2005/8/layout/list1"/>
    <dgm:cxn modelId="{62589CE6-0DE4-4ADE-9743-ED40AE60C7BA}" type="presParOf" srcId="{A977C00C-6DD9-4E93-9186-B7E468C28818}" destId="{C3FBDB01-326A-4F6A-B2A2-6E2C460FD385}" srcOrd="0" destOrd="0" presId="urn:microsoft.com/office/officeart/2005/8/layout/list1"/>
    <dgm:cxn modelId="{AA981860-5D52-4312-925C-7C8EA10ED461}" type="presParOf" srcId="{A977C00C-6DD9-4E93-9186-B7E468C28818}" destId="{1D882B7D-4FFD-411D-AD1D-847E2FD4A2E5}" srcOrd="1" destOrd="0" presId="urn:microsoft.com/office/officeart/2005/8/layout/list1"/>
    <dgm:cxn modelId="{21826A56-E47A-4F83-B3F7-DD286FFFAF1F}" type="presParOf" srcId="{0D41CC45-7527-40EC-A94A-625E39B337BC}" destId="{F2AC708E-C4BF-4C32-8BE0-D68FEC29CCEC}" srcOrd="9" destOrd="0" presId="urn:microsoft.com/office/officeart/2005/8/layout/list1"/>
    <dgm:cxn modelId="{6E8B331D-B26E-4E19-94DE-8FE0094F7682}" type="presParOf" srcId="{0D41CC45-7527-40EC-A94A-625E39B337BC}" destId="{6346F0A2-E81E-4139-B47A-B86B05F60F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6B8464-74BE-4260-A007-DDDC0F0A2CAE}">
      <dsp:nvSpPr>
        <dsp:cNvPr id="0" name=""/>
        <dsp:cNvSpPr/>
      </dsp:nvSpPr>
      <dsp:spPr>
        <a:xfrm>
          <a:off x="0" y="773658"/>
          <a:ext cx="65527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E454C-EA92-4F59-BE00-A3D8765938E6}">
      <dsp:nvSpPr>
        <dsp:cNvPr id="0" name=""/>
        <dsp:cNvSpPr/>
      </dsp:nvSpPr>
      <dsp:spPr>
        <a:xfrm>
          <a:off x="327636" y="68145"/>
          <a:ext cx="4586909" cy="10745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u="sng" kern="1200" dirty="0" smtClean="0"/>
            <a:t>Эмоциональный компонент </a:t>
          </a:r>
          <a:endParaRPr lang="ru-RU" sz="2800" kern="1200" dirty="0"/>
        </a:p>
      </dsp:txBody>
      <dsp:txXfrm>
        <a:off x="327636" y="68145"/>
        <a:ext cx="4586909" cy="1074513"/>
      </dsp:txXfrm>
    </dsp:sp>
    <dsp:sp modelId="{1E64029E-6839-4E31-BE2B-74FA8EC97504}">
      <dsp:nvSpPr>
        <dsp:cNvPr id="0" name=""/>
        <dsp:cNvSpPr/>
      </dsp:nvSpPr>
      <dsp:spPr>
        <a:xfrm>
          <a:off x="0" y="2231854"/>
          <a:ext cx="65527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BF065-9162-48E5-A542-953267EF8451}">
      <dsp:nvSpPr>
        <dsp:cNvPr id="0" name=""/>
        <dsp:cNvSpPr/>
      </dsp:nvSpPr>
      <dsp:spPr>
        <a:xfrm>
          <a:off x="335047" y="1547197"/>
          <a:ext cx="4586909" cy="1062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u="sng" kern="1200" dirty="0" smtClean="0"/>
            <a:t>Познавательный компонент 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endParaRPr lang="ru-RU" sz="2400" kern="1200" dirty="0"/>
        </a:p>
      </dsp:txBody>
      <dsp:txXfrm>
        <a:off x="335047" y="1547197"/>
        <a:ext cx="4586909" cy="1062196"/>
      </dsp:txXfrm>
    </dsp:sp>
    <dsp:sp modelId="{6346F0A2-E81E-4139-B47A-B86B05F60F95}">
      <dsp:nvSpPr>
        <dsp:cNvPr id="0" name=""/>
        <dsp:cNvSpPr/>
      </dsp:nvSpPr>
      <dsp:spPr>
        <a:xfrm>
          <a:off x="0" y="3365854"/>
          <a:ext cx="65527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82B7D-4FFD-411D-AD1D-847E2FD4A2E5}">
      <dsp:nvSpPr>
        <dsp:cNvPr id="0" name=""/>
        <dsp:cNvSpPr/>
      </dsp:nvSpPr>
      <dsp:spPr>
        <a:xfrm>
          <a:off x="327636" y="2996854"/>
          <a:ext cx="4586909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u="sng" kern="1200" dirty="0" smtClean="0"/>
            <a:t>Волевой компонент 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endParaRPr lang="ru-RU" sz="2800" kern="1200" dirty="0"/>
        </a:p>
      </dsp:txBody>
      <dsp:txXfrm>
        <a:off x="327636" y="2996854"/>
        <a:ext cx="4586909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C968B0-A226-4240-8BAD-A25DE457EDD2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47525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Коррекция агрессивного  поведения у детей дошкольного возраста с использованием ресурсов сенсорной комнаты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01208"/>
            <a:ext cx="7854696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Педагог-психолог ГБОУ СОШ №1996</a:t>
            </a:r>
          </a:p>
          <a:p>
            <a:r>
              <a:rPr lang="ru-RU" sz="2400" dirty="0" smtClean="0"/>
              <a:t>СП </a:t>
            </a:r>
            <a:r>
              <a:rPr lang="ru-RU" sz="2400" smtClean="0"/>
              <a:t>«Пчелка»</a:t>
            </a:r>
            <a:endParaRPr lang="ru-RU" sz="2400" dirty="0" smtClean="0"/>
          </a:p>
          <a:p>
            <a:r>
              <a:rPr lang="ru-RU" sz="2400" dirty="0" err="1" smtClean="0"/>
              <a:t>Абрывалина</a:t>
            </a:r>
            <a:r>
              <a:rPr lang="ru-RU" sz="2400" dirty="0" smtClean="0"/>
              <a:t> О.А.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Работа с агрессивными детьми должна проводиться в 3-х направлениях: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5445224"/>
          </a:xfrm>
        </p:spPr>
        <p:txBody>
          <a:bodyPr/>
          <a:lstStyle/>
          <a:p>
            <a:pPr algn="l"/>
            <a:r>
              <a:rPr lang="ru-RU" b="1" dirty="0" smtClean="0"/>
              <a:t>1. Работа с гневом.</a:t>
            </a:r>
            <a:endParaRPr lang="ru-RU" dirty="0" smtClean="0"/>
          </a:p>
          <a:p>
            <a:pPr algn="l"/>
            <a:r>
              <a:rPr lang="ru-RU" dirty="0" smtClean="0"/>
              <a:t>Обучение агрессивных детей приемлемым способам выражения гнева.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2. Обучение детей навыкам распознавания и контроля, умению владеть собой в ситуациях, провоцирующих вспышки гнева.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3. Формирование способности к </a:t>
            </a:r>
            <a:r>
              <a:rPr lang="ru-RU" b="1" dirty="0" err="1" smtClean="0"/>
              <a:t>эмпатии</a:t>
            </a:r>
            <a:r>
              <a:rPr lang="ru-RU" b="1" dirty="0" smtClean="0"/>
              <a:t>, доверию, сочувствию, сопереживанию.</a:t>
            </a: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6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Сенсорная комната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Детский сад\Desktop\Сенсорная\DSC036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854696" cy="2857496"/>
          </a:xfrm>
        </p:spPr>
        <p:txBody>
          <a:bodyPr/>
          <a:lstStyle/>
          <a:p>
            <a:pPr algn="ctr"/>
            <a:r>
              <a:rPr lang="ru-RU" sz="3200" i="1" u="sng" dirty="0" smtClean="0"/>
              <a:t>Прибор  динамической заливки свет</a:t>
            </a:r>
            <a:r>
              <a:rPr lang="ru-RU" sz="3200" b="1" i="1" u="sng" dirty="0" smtClean="0"/>
              <a:t>а</a:t>
            </a:r>
          </a:p>
          <a:p>
            <a:pPr algn="ctr"/>
            <a:r>
              <a:rPr lang="ru-RU" sz="3200" dirty="0" smtClean="0"/>
              <a:t>Способствует  развитию воображения, действуя успокаивающе, позволяя расслабиться, погрузиться в размышления  или  отдохнуть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Детский сад\Desktop\Сенсорная\DSC0379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21574308" y="10858552"/>
            <a:ext cx="6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Детский сад\Desktop\Сенсорная\DSC037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564904"/>
            <a:ext cx="785818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492896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Зеркальный шар с мотором и профессиональный источник света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Для релаксации, развивает воображение, концентрируя внимание на движущихся бликах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428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етский сад\Desktop\Сенсорная\DSC037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428868"/>
            <a:ext cx="4000528" cy="4429133"/>
          </a:xfrm>
          <a:prstGeom prst="rect">
            <a:avLst/>
          </a:prstGeom>
          <a:noFill/>
        </p:spPr>
      </p:pic>
      <p:pic>
        <p:nvPicPr>
          <p:cNvPr id="5" name="Picture 2" descr="C:\Users\Детский сад\Desktop\Сенсорная\DSC037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428868"/>
            <a:ext cx="392909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708920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Проектор «Меркурий»  с жидким колесом «Звездное небо»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Восприятие </a:t>
            </a:r>
            <a:r>
              <a:rPr lang="ru-RU" sz="3200" dirty="0" err="1" smtClean="0">
                <a:solidFill>
                  <a:schemeClr val="tx1"/>
                </a:solidFill>
              </a:rPr>
              <a:t>светоэффектов</a:t>
            </a:r>
            <a:r>
              <a:rPr lang="ru-RU" sz="3200" dirty="0" smtClean="0">
                <a:solidFill>
                  <a:schemeClr val="tx1"/>
                </a:solidFill>
              </a:rPr>
              <a:t> развивает воображение, способствует эмоциональному комфорту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39347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етский сад\Desktop\Сенсорная\DSC037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708920"/>
            <a:ext cx="792961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492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u="sng" dirty="0" smtClean="0">
                <a:solidFill>
                  <a:schemeClr val="tx1"/>
                </a:solidFill>
              </a:rPr>
              <a:t>Пуфик-кресло «Груша» с гранулами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Способствует мягкой тактильной стимуляции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45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етский сад\Desktop\Сенсорная\DSC037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844824"/>
            <a:ext cx="4000527" cy="5013176"/>
          </a:xfrm>
          <a:prstGeom prst="rect">
            <a:avLst/>
          </a:prstGeom>
          <a:noFill/>
        </p:spPr>
      </p:pic>
      <p:pic>
        <p:nvPicPr>
          <p:cNvPr id="5123" name="Picture 3" descr="C:\Users\Детский сад\Desktop\Сенсорная\DSC038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844824"/>
            <a:ext cx="3857625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3488" cy="1628800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Сухой душ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«Уголок уединения»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Возможность снять напряжение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929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етский сад\Desktop\Сенсорная\DSC037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00808"/>
            <a:ext cx="3929090" cy="5157192"/>
          </a:xfrm>
          <a:prstGeom prst="rect">
            <a:avLst/>
          </a:prstGeom>
          <a:noFill/>
        </p:spPr>
      </p:pic>
      <p:pic>
        <p:nvPicPr>
          <p:cNvPr id="6147" name="Picture 3" descr="C:\Users\Детский сад\Desktop\Сенсорная\DSC038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700808"/>
            <a:ext cx="3929090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636912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Зеркальный уголок с пузырьковой колонной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помогает успокоиться, расслабиться, настроиться на позитивное взаимодействие с окружающей средой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4857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етский сад\Desktop\Сенсорная\DSC038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708920"/>
            <a:ext cx="4000501" cy="4149080"/>
          </a:xfrm>
          <a:prstGeom prst="rect">
            <a:avLst/>
          </a:prstGeom>
          <a:noFill/>
        </p:spPr>
      </p:pic>
      <p:pic>
        <p:nvPicPr>
          <p:cNvPr id="8195" name="Picture 3" descr="C:\Users\Детский сад\Desktop\Сенсорная\DSC037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08920"/>
            <a:ext cx="4071939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988840"/>
          </a:xfrm>
        </p:spPr>
        <p:txBody>
          <a:bodyPr>
            <a:norm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Генератор запахов со звуками природы и ароматами. Фонтан.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Оказывает расслабляющее действие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4214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етский сад\Desktop\Сенсорная\DSC03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32857"/>
            <a:ext cx="8032406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56792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Сенсорная тропа для ног</a:t>
            </a:r>
            <a:r>
              <a:rPr lang="ru-RU" sz="3200" i="1" u="sng" dirty="0" smtClean="0"/>
              <a:t/>
            </a:r>
            <a:br>
              <a:rPr lang="ru-RU" sz="3200" i="1" u="sng" dirty="0" smtClean="0"/>
            </a:br>
            <a:r>
              <a:rPr lang="ru-RU" sz="3200" dirty="0" smtClean="0">
                <a:solidFill>
                  <a:schemeClr val="tx1"/>
                </a:solidFill>
              </a:rPr>
              <a:t>Позволяет скоординировать движение, услышать взрослого. Успокаивает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7854696" cy="5000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Детский сад\Desktop\Сенсорная\DSC038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00808"/>
            <a:ext cx="4143404" cy="5157192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700808"/>
            <a:ext cx="381642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453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Агрессия и агрессивность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– это разные понятия.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Агрессия –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это активная форма выражения эмоции гнева, быстрая реакция на какой-то негативный для ребенка «раздражитель», что , может проявляться в причинении ущерба человеку или предмету.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Агрессивность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же - это ставшее привычным поведение, даже можно сказать, качество личности.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Дениска\Desktop\beb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96044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276872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Детское складное кресло  «</a:t>
            </a:r>
            <a:r>
              <a:rPr lang="ru-RU" sz="3200" i="1" u="sng" dirty="0" err="1" smtClean="0">
                <a:solidFill>
                  <a:schemeClr val="tx1"/>
                </a:solidFill>
              </a:rPr>
              <a:t>Трасформер</a:t>
            </a:r>
            <a:r>
              <a:rPr lang="ru-RU" sz="3200" i="1" u="sng" dirty="0" smtClean="0">
                <a:solidFill>
                  <a:schemeClr val="tx1"/>
                </a:solidFill>
              </a:rPr>
              <a:t>»</a:t>
            </a:r>
            <a:br>
              <a:rPr lang="ru-RU" sz="3200" i="1" u="sng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Позволяет принять удобную для расслабления позу, отдохнуть, спокойно понаблюдать за  происходящим вокруг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643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 descr="C:\Users\Детский сад\Desktop\Сенсорная\DSC038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420888"/>
            <a:ext cx="7920880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2852936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Сухой бассейн</a:t>
            </a:r>
            <a:br>
              <a:rPr lang="ru-RU" sz="3200" i="1" u="sng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Используется как для релаксации, так и для активных </a:t>
            </a:r>
            <a:r>
              <a:rPr lang="ru-RU" sz="3200" dirty="0" err="1" smtClean="0">
                <a:solidFill>
                  <a:schemeClr val="tx1"/>
                </a:solidFill>
              </a:rPr>
              <a:t>игр.Контакт</a:t>
            </a:r>
            <a:r>
              <a:rPr lang="ru-RU" sz="3200" dirty="0" smtClean="0">
                <a:solidFill>
                  <a:schemeClr val="tx1"/>
                </a:solidFill>
              </a:rPr>
              <a:t> всей поверхности тела с шариками создает мягкий массажный эффект, обеспечивая  глубокую мышечную релаксацию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4714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Детский сад\Desktop\Сенсорная\DSC038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780928"/>
            <a:ext cx="796039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Напольные маты</a:t>
            </a:r>
            <a:br>
              <a:rPr lang="ru-RU" sz="3200" i="1" u="sng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Прекрасная возможность прилечь, отдохнуть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Детский сад\Desktop\Сенсорная\DSC037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Панно « Звездное небо»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Развитие восприятия, воображения, фантазии.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4429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421481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C:\Users\Детский сад\Desktop\Сенсорная\DSC038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1772816"/>
            <a:ext cx="5000627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988840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Мячи для снятия агрессии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Используются для выброса ребенком негативных эмоций (злости, гнева, раздражения)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643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Детский сад\Desktop\Сенсорная\DSC037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14554"/>
            <a:ext cx="7929586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43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4857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Детский сад\Desktop\Сенсорная\DSC03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Дениска\Desktop\c6e808eb8e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328591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Агрессивное поведение складывается из трех компонентов: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i="1" u="sng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61248"/>
            <a:ext cx="7854696" cy="64807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772816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858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Форма агрессивных действий: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5805264"/>
            <a:ext cx="7854696" cy="4320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34563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 детей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980728"/>
            <a:ext cx="35283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 взрослых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204864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шалости и игры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140968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Подростковые споры и конфликты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14908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Драки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204864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 одобренные: дискуссии, соревнования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573016"/>
            <a:ext cx="25202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патологии: оскорбления, убийство, насилие, терроризм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115616" y="24928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15616" y="35010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15616" y="43651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15616" y="1700808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1700808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148064" y="27089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148064" y="42930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Психологические особенности, провоцирующие агрессивное поведение: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5013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16832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недостаточное развитие интеллекта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564904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сниженная самооценка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212976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низкий уровень самоконтроля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933056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неразвитость коммуникативных навыков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653136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повышенная возбудимость нервной системы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373216"/>
            <a:ext cx="460851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травмы, болезни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93305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33056"/>
            <a:ext cx="7854696" cy="2924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88640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Агрессия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Вербальная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340768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Физическая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27687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Прямая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27687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Косвенная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276872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Прямая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2276872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Косвенная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852936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Символическая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2900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Реальная</a:t>
            </a:r>
            <a:endParaRPr lang="ru-RU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907704" y="184482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843808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843808" y="836712"/>
            <a:ext cx="14401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004048" y="836712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868144" y="184482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020272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Дениска\Desktop\52429_vred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597666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Аутоагрессия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23042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разновидность агрессивного поведения, при котором враждебные действия не могут быть обращены на раздражающий объект и направляются человеком на самого себя.</a:t>
            </a:r>
            <a:endParaRPr lang="ru-RU" dirty="0"/>
          </a:p>
        </p:txBody>
      </p:sp>
      <p:pic>
        <p:nvPicPr>
          <p:cNvPr id="3074" name="Picture 2" descr="C:\Users\Дениска\Desktop\1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68863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Как «растет» агрессия?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8680"/>
            <a:ext cx="7854696" cy="630932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И старше</a:t>
            </a:r>
          </a:p>
          <a:p>
            <a:pPr algn="l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 месяца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48680"/>
            <a:ext cx="39604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Крики, мимические выражения лица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268760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 2х до 6ти месяцев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196752"/>
            <a:ext cx="39604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Сопровождение эмоции движением рук и ног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16832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6-7 месяцев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16832"/>
            <a:ext cx="39604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посторонних предметов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636912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 года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564904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системе взаимоотношений, сфере обучения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284984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 2х до 3х лет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284984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Ситуация обладания вещью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933056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 – 4 года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933056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 переноса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581128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 старше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4581128"/>
            <a:ext cx="39604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Реакция на чувства и ощущения</a:t>
            </a:r>
            <a:endParaRPr lang="ru-RU" dirty="0"/>
          </a:p>
        </p:txBody>
      </p:sp>
      <p:pic>
        <p:nvPicPr>
          <p:cNvPr id="19" name="Picture 3" descr="C:\Users\Дениска\Desktop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229200"/>
            <a:ext cx="3096344" cy="1628800"/>
          </a:xfrm>
          <a:prstGeom prst="rect">
            <a:avLst/>
          </a:prstGeom>
          <a:noFill/>
        </p:spPr>
      </p:pic>
      <p:pic>
        <p:nvPicPr>
          <p:cNvPr id="21" name="Picture 2" descr="C:\Users\Дениска\Desktop\a6c83364f9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229200"/>
            <a:ext cx="320384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Модель поведения: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589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53285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СЕМЬЯ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демонстрация агрессивного поведения и его закрепление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212976"/>
            <a:ext cx="52565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ВЗИМОДЕЙСТВИЕ СО СВЕРСТНИКАМИ</a:t>
            </a:r>
          </a:p>
          <a:p>
            <a:pPr algn="ctr"/>
            <a:r>
              <a:rPr lang="ru-RU" sz="2400" dirty="0" smtClean="0"/>
              <a:t>демонстрация своего преимущества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941168"/>
            <a:ext cx="53285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СОЦИУМ</a:t>
            </a:r>
          </a:p>
          <a:p>
            <a:pPr algn="ctr"/>
            <a:r>
              <a:rPr lang="ru-RU" sz="2400" dirty="0" smtClean="0"/>
              <a:t>навязывание и пропаганда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358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Коррекция агрессивного  поведения у детей дошкольного возраста с использованием ресурсов сенсорной комнаты</vt:lpstr>
      <vt:lpstr>Агрессия и агрессивность – это разные понятия.   Агрессия – это активная форма выражения эмоции гнева, быстрая реакция на какой-то негативный для ребенка «раздражитель», что , может проявляться в причинении ущерба человеку или предмету.  Агрессивность же - это ставшее привычным поведение, даже можно сказать, качество личности. </vt:lpstr>
      <vt:lpstr>Агрессивное поведение складывается из трех компонентов:     </vt:lpstr>
      <vt:lpstr>Форма агрессивных действий:                 </vt:lpstr>
      <vt:lpstr>Психологические особенности, провоцирующие агрессивное поведение:</vt:lpstr>
      <vt:lpstr>Слайд 6</vt:lpstr>
      <vt:lpstr>Аутоагрессия</vt:lpstr>
      <vt:lpstr>Как «растет» агрессия?  </vt:lpstr>
      <vt:lpstr>Модель поведения:</vt:lpstr>
      <vt:lpstr>Работа с агрессивными детьми должна проводиться в 3-х направлениях: </vt:lpstr>
      <vt:lpstr>Сенсорная комната</vt:lpstr>
      <vt:lpstr>Слайд 12</vt:lpstr>
      <vt:lpstr>Зеркальный шар с мотором и профессиональный источник света Для релаксации, развивает воображение, концентрируя внимание на движущихся бликах</vt:lpstr>
      <vt:lpstr>Проектор «Меркурий»  с жидким колесом «Звездное небо» Восприятие светоэффектов развивает воображение, способствует эмоциональному комфорту </vt:lpstr>
      <vt:lpstr>Пуфик-кресло «Груша» с гранулами Способствует мягкой тактильной стимуляции  </vt:lpstr>
      <vt:lpstr>Сухой душ  «Уголок уединения» Возможность снять напряжение</vt:lpstr>
      <vt:lpstr>Зеркальный уголок с пузырьковой колонной помогает успокоиться, расслабиться, настроиться на позитивное взаимодействие с окружающей средой</vt:lpstr>
      <vt:lpstr>Генератор запахов со звуками природы и ароматами. Фонтан. Оказывает расслабляющее действие </vt:lpstr>
      <vt:lpstr>Сенсорная тропа для ног Позволяет скоординировать движение, услышать взрослого. Успокаивает</vt:lpstr>
      <vt:lpstr>Детское складное кресло  «Трасформер» Позволяет принять удобную для расслабления позу, отдохнуть, спокойно понаблюдать за  происходящим вокруг</vt:lpstr>
      <vt:lpstr>Сухой бассейн Используется как для релаксации, так и для активных игр.Контакт всей поверхности тела с шариками создает мягкий массажный эффект, обеспечивая  глубокую мышечную релаксацию</vt:lpstr>
      <vt:lpstr>Напольные маты Прекрасная возможность прилечь, отдохнуть</vt:lpstr>
      <vt:lpstr>Панно « Звездное небо» Развитие восприятия, воображения, фантазии.</vt:lpstr>
      <vt:lpstr>Мячи для снятия агрессии  Используются для выброса ребенком негативных эмоций (злости, гнева, раздражения)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агрессивного  поведения у детей дошкольного возраста с использованием ресурсов сенсорной комнаты</dc:title>
  <dc:creator>Дениска</dc:creator>
  <cp:lastModifiedBy>Детский сад</cp:lastModifiedBy>
  <cp:revision>79</cp:revision>
  <dcterms:created xsi:type="dcterms:W3CDTF">2013-04-11T17:05:37Z</dcterms:created>
  <dcterms:modified xsi:type="dcterms:W3CDTF">2014-09-24T05:55:31Z</dcterms:modified>
</cp:coreProperties>
</file>