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90" r:id="rId28"/>
    <p:sldId id="291" r:id="rId29"/>
    <p:sldId id="293" r:id="rId30"/>
    <p:sldId id="295" r:id="rId31"/>
    <p:sldId id="298" r:id="rId32"/>
    <p:sldId id="300" r:id="rId33"/>
    <p:sldId id="302" r:id="rId34"/>
    <p:sldId id="30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A538-43AB-4E91-8509-1F82B0563CB2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0CE-4A89-4BBA-AE23-31161B83C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A538-43AB-4E91-8509-1F82B0563CB2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0CE-4A89-4BBA-AE23-31161B83C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A538-43AB-4E91-8509-1F82B0563CB2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0CE-4A89-4BBA-AE23-31161B83C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A538-43AB-4E91-8509-1F82B0563CB2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0CE-4A89-4BBA-AE23-31161B83C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A538-43AB-4E91-8509-1F82B0563CB2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0CE-4A89-4BBA-AE23-31161B83C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A538-43AB-4E91-8509-1F82B0563CB2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0CE-4A89-4BBA-AE23-31161B83C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A538-43AB-4E91-8509-1F82B0563CB2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0CE-4A89-4BBA-AE23-31161B83C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A538-43AB-4E91-8509-1F82B0563CB2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0CE-4A89-4BBA-AE23-31161B83C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A538-43AB-4E91-8509-1F82B0563CB2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0CE-4A89-4BBA-AE23-31161B83C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A538-43AB-4E91-8509-1F82B0563CB2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0CE-4A89-4BBA-AE23-31161B83C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A538-43AB-4E91-8509-1F82B0563CB2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0CE-4A89-4BBA-AE23-31161B83C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7A538-43AB-4E91-8509-1F82B0563CB2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F80CE-4A89-4BBA-AE23-31161B83C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0" y="17176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002034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75656" y="764704"/>
            <a:ext cx="7296810" cy="547260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357688" y="3068638"/>
            <a:ext cx="4786312" cy="100806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РУССКАЯ БЕРЕЗА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Веники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1326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83768" y="1142986"/>
            <a:ext cx="4176463" cy="498317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Берестяная грамота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56b2093ae28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33550" y="1834356"/>
            <a:ext cx="5676900" cy="40576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Берёза лечит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People_Children_The_girl_in_birch_033907_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98776" y="2168493"/>
            <a:ext cx="4346448" cy="338937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Лечат березовые почки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poplar-buds-021-300x28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87408" y="1556793"/>
            <a:ext cx="4888848" cy="436261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Лечат листья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68fcdb5596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87624" y="1268760"/>
            <a:ext cx="6912767" cy="51845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Лечат сережки – березовые цветы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31666_a68ab12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67743" y="1340768"/>
            <a:ext cx="4922687" cy="527364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Чага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1351028203_1266485798_imagick_e4bb31cbe13f745857fdd3f7a2067ee9df7db41d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3182" y="1600200"/>
            <a:ext cx="6037635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Мази, отвары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chaga-nastoy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81138" y="2132856"/>
            <a:ext cx="5471182" cy="365396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Деготь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6fbba48b51fd625ad290ab7910a9ff4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05397" y="1600200"/>
            <a:ext cx="6733206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Строят дома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BerezovyHouse_Gatchin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15616" y="1124744"/>
            <a:ext cx="7200800" cy="554379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Природа Англии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природа англии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835696" y="1124744"/>
            <a:ext cx="6960772" cy="5220579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Делают фанеру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50603-FAN (1)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24740" y="1052735"/>
            <a:ext cx="7635692" cy="572676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Изготавливают мебель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karel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75893" y="1412776"/>
            <a:ext cx="8552674" cy="446449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Лыжи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pingvin-olimpic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62835" y="1600200"/>
            <a:ext cx="4618330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Лапти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9310c1dd158549a84e69516c0e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06877" y="1600200"/>
            <a:ext cx="5930245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Береста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00104119-20120226151026-FsuAXo9DSa1krKh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15616" y="1268760"/>
            <a:ext cx="7174456" cy="539279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Плетут корзинки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_IGP447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700528" y="2061813"/>
            <a:ext cx="3742944" cy="360273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Туеса, бадейки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туес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99592" y="1556792"/>
            <a:ext cx="7647066" cy="510202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Панно, картины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1052648_kart_beresta_13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860032" y="2348880"/>
            <a:ext cx="4038600" cy="3601800"/>
          </a:xfrm>
        </p:spPr>
      </p:pic>
      <p:pic>
        <p:nvPicPr>
          <p:cNvPr id="8" name="Содержимое 7" descr="55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1916832"/>
            <a:ext cx="4038600" cy="406661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Головные уборы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Посуда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Природа Аляски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аляск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67744" y="1430423"/>
            <a:ext cx="6552727" cy="490993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Игрушки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Сувениры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7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Березовый сок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8a31266f556e05d111f7744fb16fbff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7802" y="1600200"/>
            <a:ext cx="6028396" cy="45259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Праздник русской березы - Семик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8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1340656"/>
            <a:ext cx="8200952" cy="5055556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2034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Африканские джунгли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африканские джунгли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51653" y="1412776"/>
            <a:ext cx="6624736" cy="496855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Южная Америка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южная америк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67744" y="1268760"/>
            <a:ext cx="6484296" cy="502829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Россия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Содержимое 13" descr="get_im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91680" y="1600200"/>
            <a:ext cx="5616624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За 25 лет береза может вырасти с пятиэтажный дом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Содержимое 10" descr="289272_html_m4f1b0d9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67745" y="1384704"/>
            <a:ext cx="4627444" cy="52287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Лучина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post-60-119537155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013775" y="1600200"/>
            <a:ext cx="3116449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Берёзовые дрова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0_9009_dbacc755_X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710697" y="1600200"/>
            <a:ext cx="372260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405</TotalTime>
  <Words>72</Words>
  <Application>Microsoft Office PowerPoint</Application>
  <PresentationFormat>Экран (4:3)</PresentationFormat>
  <Paragraphs>33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РУССКАЯ БЕРЕЗА</vt:lpstr>
      <vt:lpstr>Природа Англии</vt:lpstr>
      <vt:lpstr>Природа Аляски</vt:lpstr>
      <vt:lpstr>Африканские джунгли</vt:lpstr>
      <vt:lpstr>Южная Америка</vt:lpstr>
      <vt:lpstr>Россия</vt:lpstr>
      <vt:lpstr>За 25 лет береза может вырасти с пятиэтажный дом</vt:lpstr>
      <vt:lpstr>Лучина</vt:lpstr>
      <vt:lpstr>Берёзовые дрова</vt:lpstr>
      <vt:lpstr>Веники</vt:lpstr>
      <vt:lpstr>Берестяная грамота</vt:lpstr>
      <vt:lpstr>Берёза лечит</vt:lpstr>
      <vt:lpstr>Лечат березовые почки</vt:lpstr>
      <vt:lpstr>Лечат листья</vt:lpstr>
      <vt:lpstr>Лечат сережки – березовые цветы</vt:lpstr>
      <vt:lpstr>Чага</vt:lpstr>
      <vt:lpstr>Мази, отвары</vt:lpstr>
      <vt:lpstr>Деготь</vt:lpstr>
      <vt:lpstr>Строят дома</vt:lpstr>
      <vt:lpstr>Делают фанеру</vt:lpstr>
      <vt:lpstr>Изготавливают мебель</vt:lpstr>
      <vt:lpstr>Лыжи</vt:lpstr>
      <vt:lpstr>Лапти</vt:lpstr>
      <vt:lpstr>Береста</vt:lpstr>
      <vt:lpstr>Плетут корзинки</vt:lpstr>
      <vt:lpstr>Туеса, бадейки</vt:lpstr>
      <vt:lpstr>Панно, картины</vt:lpstr>
      <vt:lpstr>Головные уборы</vt:lpstr>
      <vt:lpstr>Посуда</vt:lpstr>
      <vt:lpstr>Игрушки</vt:lpstr>
      <vt:lpstr>Сувениры</vt:lpstr>
      <vt:lpstr>Березовый сок</vt:lpstr>
      <vt:lpstr>Праздник русской березы - Семик</vt:lpstr>
      <vt:lpstr>Слайд 34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56</cp:revision>
  <dcterms:created xsi:type="dcterms:W3CDTF">2013-10-20T16:41:42Z</dcterms:created>
  <dcterms:modified xsi:type="dcterms:W3CDTF">2013-12-01T13:16:50Z</dcterms:modified>
</cp:coreProperties>
</file>