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0"/>
  </p:notesMasterIdLst>
  <p:sldIdLst>
    <p:sldId id="256" r:id="rId2"/>
    <p:sldId id="258" r:id="rId3"/>
    <p:sldId id="259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77" r:id="rId16"/>
    <p:sldId id="278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272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8B50F-331F-4F49-9132-E310D57D104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23DB-C547-47C1-9340-EA2EBA0B3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23DB-C547-47C1-9340-EA2EBA0B32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23DB-C547-47C1-9340-EA2EBA0B32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23DB-C547-47C1-9340-EA2EBA0B32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DDA7-B855-42BC-852E-94592D2E894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FB76-E01E-459D-8884-0426DD41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med">
    <p:pull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83.photobucket.com/albums/j315/svetka_u/?action=view&amp;current=585c1eed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928958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5400" b="1" dirty="0" smtClean="0">
                <a:solidFill>
                  <a:srgbClr val="7030A0"/>
                </a:solidFill>
              </a:rPr>
              <a:t>«Загадочные кристаллы»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43702" y="4000504"/>
            <a:ext cx="2085932" cy="2187575"/>
          </a:xfrm>
        </p:spPr>
        <p:txBody>
          <a:bodyPr/>
          <a:lstStyle/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«Кристаллическое» дерево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71472" y="1928802"/>
            <a:ext cx="7901014" cy="785818"/>
          </a:xfrm>
        </p:spPr>
        <p:txBody>
          <a:bodyPr/>
          <a:lstStyle/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sz="1800" b="0" dirty="0" smtClean="0"/>
          </a:p>
          <a:p>
            <a:endParaRPr lang="ru-RU" sz="1800" b="0" dirty="0" smtClean="0"/>
          </a:p>
          <a:p>
            <a:endParaRPr lang="ru-RU" sz="1800" b="0" dirty="0" smtClean="0"/>
          </a:p>
          <a:p>
            <a:endParaRPr lang="ru-RU" sz="1800" b="0" dirty="0" smtClean="0"/>
          </a:p>
          <a:p>
            <a:endParaRPr lang="ru-RU" sz="1800" b="0" dirty="0" smtClean="0"/>
          </a:p>
          <a:p>
            <a:endParaRPr lang="ru-RU" sz="1800" b="0" dirty="0" smtClean="0"/>
          </a:p>
          <a:p>
            <a:endParaRPr lang="ru-RU" sz="1800" b="0" dirty="0" smtClean="0"/>
          </a:p>
          <a:p>
            <a:endParaRPr lang="ru-RU" sz="1800" b="0" dirty="0" smtClean="0"/>
          </a:p>
          <a:p>
            <a:endParaRPr lang="ru-RU" b="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7884" y="1571612"/>
            <a:ext cx="2828916" cy="45545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Мы сделали из проволоки дерево, обвязали проволоку шерстяной нитью  и решили посмотреть какие кристаллы вырастут. Результат нас порадовал.</a:t>
            </a:r>
          </a:p>
          <a:p>
            <a:endParaRPr lang="ru-RU" dirty="0"/>
          </a:p>
        </p:txBody>
      </p:sp>
      <p:pic>
        <p:nvPicPr>
          <p:cNvPr id="11" name="Содержимое 7" descr="SAM_0688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5643602" cy="471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14380"/>
          </a:xfrm>
        </p:spPr>
        <p:txBody>
          <a:bodyPr/>
          <a:lstStyle/>
          <a:p>
            <a:r>
              <a:rPr lang="ru-RU" sz="3600" dirty="0" smtClean="0"/>
              <a:t>Результат нас порадовал!</a:t>
            </a:r>
            <a:endParaRPr lang="ru-RU" sz="3600" dirty="0"/>
          </a:p>
        </p:txBody>
      </p:sp>
      <p:pic>
        <p:nvPicPr>
          <p:cNvPr id="9" name="Содержимое 8" descr="SAM_0784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928802"/>
            <a:ext cx="4143404" cy="3571900"/>
          </a:xfrm>
          <a:prstGeom prst="rect">
            <a:avLst/>
          </a:prstGeom>
        </p:spPr>
      </p:pic>
      <p:pic>
        <p:nvPicPr>
          <p:cNvPr id="11" name="Содержимое 10" descr="SAM_0797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4282" y="1928802"/>
            <a:ext cx="4286280" cy="35719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«Кристаллическая» звезда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SAM_069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071678"/>
            <a:ext cx="4000527" cy="3143272"/>
          </a:xfrm>
          <a:prstGeom prst="rect">
            <a:avLst/>
          </a:prstGeom>
        </p:spPr>
      </p:pic>
      <p:pic>
        <p:nvPicPr>
          <p:cNvPr id="10" name="Содержимое 9" descr="SAM_0689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85765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AM_0727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4214813" cy="3357563"/>
          </a:xfrm>
          <a:prstGeom prst="rect">
            <a:avLst/>
          </a:prstGeom>
        </p:spPr>
      </p:pic>
      <p:pic>
        <p:nvPicPr>
          <p:cNvPr id="11" name="Содержимое 10" descr="SAM_0805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496"/>
            <a:ext cx="4071937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 это ещё не всё.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Documents and Settings\komputer\Рабочий стол\z\работа\занятия\выращивание кристаллов\Новая папка\Новая папка\IMG_0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394472" cy="4525963"/>
          </a:xfrm>
          <a:prstGeom prst="rect">
            <a:avLst/>
          </a:prstGeom>
          <a:noFill/>
        </p:spPr>
      </p:pic>
      <p:pic>
        <p:nvPicPr>
          <p:cNvPr id="6" name="Picture 3" descr="C:\Documents and Settings\komputer\Рабочий стол\z\работа\занятия\выращивание кристаллов\Новая папка\Новая папка\IMG_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Выводы: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33575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Заметили, что более крупные кристаллы выросли в растворе, который мы охлаждали медленно, а тонкие, хрупкие кристаллики появились в банке, которую мы держали на прохладном подоконнике.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Рекомендации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Когда кристаллы вырастут нужно: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достать их из раствора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дать подсохнуть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покрыть бесцветным лаком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и они не разрушаться.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solidFill>
                  <a:srgbClr val="7030A0"/>
                </a:solidFill>
              </a:rPr>
              <a:t>Дети стремятся познать этот мир - раскройте его перед ними.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Documents and Settings\komputer\Рабочий стол\z\работа\занятия\Новая папка\SAM_07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71480"/>
            <a:ext cx="507209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ru-RU" sz="7200" dirty="0" smtClean="0">
                <a:solidFill>
                  <a:srgbClr val="7030A0"/>
                </a:solidFill>
              </a:rPr>
              <a:t>Желаем вам удачи!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Что такое кристаллы?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7" descr="Photobucket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71472" y="3905971"/>
            <a:ext cx="2500330" cy="26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285861"/>
            <a:ext cx="8229600" cy="292895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Кристаллы в переводе с греческого языка, «лёд».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Их можно вырастить из растворов разных веществ.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 природе кристаллы бывают разной формы и разного размера.</a:t>
            </a:r>
          </a:p>
          <a:p>
            <a:endParaRPr lang="ru-RU" dirty="0"/>
          </a:p>
        </p:txBody>
      </p:sp>
      <p:pic>
        <p:nvPicPr>
          <p:cNvPr id="11" name="Picture 3" descr="D:\Елена\Исследовательские работы\соль\a-Dvor_V-140.JPG"/>
          <p:cNvPicPr>
            <a:picLocks noChangeAspect="1" noChangeArrowheads="1"/>
          </p:cNvPicPr>
          <p:nvPr/>
        </p:nvPicPr>
        <p:blipFill>
          <a:blip r:embed="rId4"/>
          <a:srcRect l="3078" t="1538" b="10255"/>
          <a:stretch>
            <a:fillRect/>
          </a:stretch>
        </p:blipFill>
        <p:spPr bwMode="auto">
          <a:xfrm>
            <a:off x="4429124" y="3841753"/>
            <a:ext cx="4000496" cy="27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229600" cy="55721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Задачи :</a:t>
            </a:r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1.Познакомить детей с разнообразием форм и  размерами кристаллов. </a:t>
            </a:r>
          </a:p>
          <a:p>
            <a:pPr lvl="0">
              <a:buNone/>
            </a:pPr>
            <a:r>
              <a:rPr lang="ru-RU" sz="2800" dirty="0" smtClean="0"/>
              <a:t>2. Самостоятельно вырастить кристаллы.</a:t>
            </a:r>
          </a:p>
          <a:p>
            <a:pPr lvl="0">
              <a:buNone/>
            </a:pPr>
            <a:r>
              <a:rPr lang="ru-RU" sz="2800" dirty="0" smtClean="0"/>
              <a:t>3.Провести наблюдения за процессом кристаллизации.</a:t>
            </a:r>
          </a:p>
          <a:p>
            <a:pPr lvl="0">
              <a:buNone/>
            </a:pPr>
            <a:r>
              <a:rPr lang="ru-RU" sz="2800" dirty="0" smtClean="0"/>
              <a:t>4. Выработать рекомендации по выращиванию кристаллов.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Для опыта вам понадобится:</a:t>
            </a:r>
          </a:p>
          <a:p>
            <a:pPr>
              <a:buNone/>
            </a:pPr>
            <a:r>
              <a:rPr lang="ru-RU" dirty="0" smtClean="0"/>
              <a:t>    - поваренная соль </a:t>
            </a:r>
            <a:br>
              <a:rPr lang="ru-RU" dirty="0" smtClean="0"/>
            </a:br>
            <a:r>
              <a:rPr lang="ru-RU" dirty="0" smtClean="0"/>
              <a:t>- вода, лучше дистиллированная,</a:t>
            </a:r>
            <a:br>
              <a:rPr lang="ru-RU" dirty="0" smtClean="0"/>
            </a:br>
            <a:r>
              <a:rPr lang="ru-RU" dirty="0" smtClean="0"/>
              <a:t>- банка,</a:t>
            </a:r>
            <a:br>
              <a:rPr lang="ru-RU" dirty="0" smtClean="0"/>
            </a:br>
            <a:r>
              <a:rPr lang="ru-RU" dirty="0" smtClean="0"/>
              <a:t>- карандаш,</a:t>
            </a:r>
            <a:br>
              <a:rPr lang="ru-RU" dirty="0" smtClean="0"/>
            </a:br>
            <a:r>
              <a:rPr lang="ru-RU" dirty="0" smtClean="0"/>
              <a:t>- нить,</a:t>
            </a:r>
            <a:br>
              <a:rPr lang="ru-RU" dirty="0" smtClean="0"/>
            </a:br>
            <a:r>
              <a:rPr lang="ru-RU" dirty="0" smtClean="0"/>
              <a:t>- марля.</a:t>
            </a:r>
          </a:p>
          <a:p>
            <a:endParaRPr lang="ru-RU" dirty="0"/>
          </a:p>
        </p:txBody>
      </p:sp>
      <p:pic>
        <p:nvPicPr>
          <p:cNvPr id="11" name="Рисунок 10" descr="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739942"/>
            <a:ext cx="3500462" cy="292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Этапы работы.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4294967295"/>
          </p:nvPr>
        </p:nvSpPr>
        <p:spPr>
          <a:xfrm>
            <a:off x="714348" y="1071547"/>
            <a:ext cx="8143932" cy="5500704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400" dirty="0" smtClean="0"/>
              <a:t> Приготовили пресыщенный раствор соли</a:t>
            </a:r>
            <a:r>
              <a:rPr lang="ru-RU" dirty="0" smtClean="0"/>
              <a:t>. </a:t>
            </a:r>
          </a:p>
          <a:p>
            <a:endParaRPr lang="ru-RU" sz="2000" dirty="0"/>
          </a:p>
        </p:txBody>
      </p:sp>
      <p:pic>
        <p:nvPicPr>
          <p:cNvPr id="7" name="Содержимое 6" descr="SAM_0672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14422"/>
            <a:ext cx="6072230" cy="442915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5" y="214290"/>
            <a:ext cx="8186766" cy="628654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ru-RU" dirty="0" smtClean="0"/>
              <a:t>Грузик на нити подвязали к карандашу, который положили поперек горлышка банки.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SAM_0694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71604" y="714356"/>
            <a:ext cx="5643602" cy="4328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Наблюдения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Через неделю на нитке, которая была не в воде появились первые кристаллы. Они походили на снег.  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472006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000" dirty="0" smtClean="0"/>
              <a:t>Чуть позже и на нитке в воде были видны кристаллы.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" name="Рисунок 12" descr="SAM_07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3929090" cy="3286148"/>
          </a:xfrm>
          <a:prstGeom prst="rect">
            <a:avLst/>
          </a:prstGeom>
        </p:spPr>
      </p:pic>
      <p:pic>
        <p:nvPicPr>
          <p:cNvPr id="14" name="Рисунок 13" descr="SAM_07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4071966" cy="3286148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85720" y="4786322"/>
            <a:ext cx="8643998" cy="1385878"/>
          </a:xfrm>
        </p:spPr>
        <p:txBody>
          <a:bodyPr/>
          <a:lstStyle/>
          <a:p>
            <a:r>
              <a:rPr lang="ru-RU" sz="2400" dirty="0" smtClean="0"/>
              <a:t>Ещё через неделю кристаллы увеличились в размерах, появились и на дне банки. Вода с каждым днём испарялась, кристаллы росли, на стенках банки образовался белый налёт – это оседали частицы соли.</a:t>
            </a:r>
          </a:p>
          <a:p>
            <a:endParaRPr lang="ru-RU" dirty="0"/>
          </a:p>
        </p:txBody>
      </p:sp>
      <p:pic>
        <p:nvPicPr>
          <p:cNvPr id="9" name="Рисунок 8" descr="SAM_081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7" r="47"/>
          <a:stretch>
            <a:fillRect/>
          </a:stretch>
        </p:blipFill>
        <p:spPr>
          <a:xfrm>
            <a:off x="1643042" y="428604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480" y="1071546"/>
            <a:ext cx="5486400" cy="228601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286256"/>
            <a:ext cx="8286808" cy="1428760"/>
          </a:xfrm>
        </p:spPr>
        <p:txBody>
          <a:bodyPr/>
          <a:lstStyle/>
          <a:p>
            <a:r>
              <a:rPr lang="ru-RU" sz="2400" dirty="0" smtClean="0"/>
              <a:t>К концу 3 недели кристаллы ещё подросли, но уже больше не увеличивались, мы вынули нитку, аккуратно слили воду и подсушили кристаллы.</a:t>
            </a:r>
          </a:p>
          <a:p>
            <a:endParaRPr lang="ru-RU" dirty="0"/>
          </a:p>
        </p:txBody>
      </p:sp>
      <p:pic>
        <p:nvPicPr>
          <p:cNvPr id="5" name="Рисунок 4" descr="0032-032-Kristall-povarennoj-sol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6351769" cy="217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pril4</Template>
  <TotalTime>899</TotalTime>
  <Words>289</Words>
  <Application>Microsoft Office PowerPoint</Application>
  <PresentationFormat>Экран (4:3)</PresentationFormat>
  <Paragraphs>95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pril4</vt:lpstr>
      <vt:lpstr>   «Загадочные кристаллы»</vt:lpstr>
      <vt:lpstr>Что такое кристаллы?</vt:lpstr>
      <vt:lpstr>Слайд 3</vt:lpstr>
      <vt:lpstr>Слайд 4</vt:lpstr>
      <vt:lpstr>Этапы работы.</vt:lpstr>
      <vt:lpstr>Слайд 6</vt:lpstr>
      <vt:lpstr>Наблюдения</vt:lpstr>
      <vt:lpstr>Слайд 8</vt:lpstr>
      <vt:lpstr>Слайд 9</vt:lpstr>
      <vt:lpstr>«Кристаллическое» дерево</vt:lpstr>
      <vt:lpstr>Результат нас порадовал!</vt:lpstr>
      <vt:lpstr>«Кристаллическая» звезда</vt:lpstr>
      <vt:lpstr>Слайд 13</vt:lpstr>
      <vt:lpstr>И это ещё не всё.</vt:lpstr>
      <vt:lpstr>Выводы:</vt:lpstr>
      <vt:lpstr>Рекомендации</vt:lpstr>
      <vt:lpstr>         Дети стремятся познать этот мир - раскройте его перед ними.</vt:lpstr>
      <vt:lpstr>Желаем вам удачи!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Tanya</cp:lastModifiedBy>
  <cp:revision>102</cp:revision>
  <dcterms:created xsi:type="dcterms:W3CDTF">2012-03-08T08:51:34Z</dcterms:created>
  <dcterms:modified xsi:type="dcterms:W3CDTF">2013-12-01T09:50:24Z</dcterms:modified>
</cp:coreProperties>
</file>