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9" r:id="rId5"/>
    <p:sldId id="263" r:id="rId6"/>
    <p:sldId id="260" r:id="rId7"/>
    <p:sldId id="264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69696"/>
    <a:srgbClr val="FF9966"/>
    <a:srgbClr val="FFFF99"/>
    <a:srgbClr val="CCFF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8A11-94AA-420C-A7C1-DC7C8B96A41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F751-F4F9-4577-8A72-7C9E172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1071546"/>
            <a:ext cx="3571868" cy="5000660"/>
          </a:xfrm>
        </p:spPr>
        <p:txBody>
          <a:bodyPr vert="horz">
            <a:noAutofit/>
          </a:bodyPr>
          <a:lstStyle/>
          <a:p>
            <a:r>
              <a:rPr lang="ru-RU" sz="4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</a:t>
            </a: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мена </a:t>
            </a:r>
            <a:r>
              <a:rPr lang="ru-RU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в 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стихах и</a:t>
            </a: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дках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800" b="1" i="1" dirty="0"/>
          </a:p>
        </p:txBody>
      </p:sp>
      <p:pic>
        <p:nvPicPr>
          <p:cNvPr id="18436" name="Picture 4" descr="http://wap.partyfon.ru/pptf/media/photo/500-500/r/31545274032450697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5000660" cy="64441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>
                <a:alpha val="31000"/>
              </a:srgbClr>
            </a:gs>
            <a:gs pos="50000">
              <a:srgbClr val="FF0000">
                <a:alpha val="4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0034" y="3714752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Сюникаевой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357694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воспитателя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МАДОУ «ДСКВ №8» г. Сосновоборск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omportal.ru/uploads/posts/2010-12/1292249179_0_62c0_82dfb0b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180344"/>
            <a:ext cx="3500462" cy="2677656"/>
          </a:xfrm>
          <a:prstGeom prst="rect">
            <a:avLst/>
          </a:prstGeom>
          <a:solidFill>
            <a:srgbClr val="3366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тепла не потерплю: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Закручу метели,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поляны побелю,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Разукрашу ели,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Замету снежком дома,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Потому что я ...</a:t>
            </a: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(зима)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069.radikal.ru/1101/06/6a77140d362d.jpg"/>
          <p:cNvPicPr>
            <a:picLocks noChangeAspect="1" noChangeArrowheads="1"/>
          </p:cNvPicPr>
          <p:nvPr/>
        </p:nvPicPr>
        <p:blipFill>
          <a:blip r:embed="rId3"/>
          <a:srcRect r="7353" b="1471"/>
          <a:stretch>
            <a:fillRect/>
          </a:stretch>
        </p:blipFill>
        <p:spPr bwMode="auto">
          <a:xfrm>
            <a:off x="0" y="500042"/>
            <a:ext cx="6627740" cy="52864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215074" y="428604"/>
            <a:ext cx="307183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 узнаёте зиму?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Кругом глубокие снега,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Куда я взгляд ни кину,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Метет и кружится пурга.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 узнаёте зиму?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Заснули реки подо льдом,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Застыли недвижимы,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Горят сугробы серебром.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 узнаёте зиму?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лыжах мчимся мы с горы,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Нам ветер дует в спину.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Нет веселее той поры!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 узнаёте зиму?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 принесем густую ель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праздник наш любимый,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Повесим бусы мы на ней.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 узнаёте зиму?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Т. Шорыгина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5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album.foto.ru/photos/pr0/173287/156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4214842" cy="28647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390" name="Picture 6" descr="http://botinok.co.il/sites/default/files/images/ea8d708c9806008813d9bd402b54b769_vesn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191110" cy="300182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386" name="Picture 2" descr="http://img1.liveinternet.ru/images/attach/c/2/84/599/84599207_large_ledoh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36" y="214290"/>
            <a:ext cx="5572164" cy="417912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5008" y="4572008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 всё ярче светит,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худеет, мякнет, тает.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Грач горластый прилетает.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месяц? Кто узнает?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(Март.)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57671"/>
            <a:ext cx="2071686" cy="1200329"/>
          </a:xfrm>
          <a:prstGeom prst="rect">
            <a:avLst/>
          </a:prstGeom>
          <a:gradFill>
            <a:gsLst>
              <a:gs pos="5000">
                <a:schemeClr val="tx1">
                  <a:lumMod val="50000"/>
                  <a:lumOff val="50000"/>
                </a:schemeClr>
              </a:gs>
              <a:gs pos="50000">
                <a:schemeClr val="accent1">
                  <a:lumMod val="50000"/>
                  <a:alpha val="29000"/>
                </a:scheme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ночь – мороз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утра – капель,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Значит, на дворе...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(Апрель.)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1857364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Зеленеет даль полей,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Запевает соловей,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белый цвет оделся сад,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Пчёлы первые летят,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Гром грохочет. Угадай,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за месяц это? ...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(Май.)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5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img1.liveinternet.ru/images/attach/c/3/83/411/83411223_0_5f41f_31bcbf5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3786214" cy="5278014"/>
          </a:xfrm>
          <a:prstGeom prst="rect">
            <a:avLst/>
          </a:prstGeom>
          <a:solidFill>
            <a:srgbClr val="CCFF99">
              <a:alpha val="26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0" tIns="88872" rIns="0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ЧУДЕСА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 опушке шла Весна,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Вёдра с дождиком несла.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Оступилась на пригорке —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Опрокинулись ведёрки.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Зазвенели капли —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Загалдели цапли.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Испугались муравьи,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Двери заперли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Вёдра с дождиком Весна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 села не донесла.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 цветное коромысло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Убежало в небеса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 над озером по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висло —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ЧУ-ДЕ-СА!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643314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небе - радуга-дуга.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грядке - ягода-нуга,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Солнцем озеро согрето: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зовёт купаться ...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(Лето)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428604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 печёт, липа цветёт.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Рожь поспевает, когда это бывает?                          (летом)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tunnel.ru/userfiles/ck/images/172/Let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557358" cy="303370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vipfans.ru/imgsearch/load/vipfans.ru_770133419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383722" cy="32861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olyan.net/uploads/posts/2011-05/thumbs/1306821240_image_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53579"/>
            <a:ext cx="9072594" cy="6804445"/>
          </a:xfrm>
          <a:prstGeom prst="rect">
            <a:avLst/>
          </a:prstGeom>
          <a:noFill/>
        </p:spPr>
      </p:pic>
      <p:pic>
        <p:nvPicPr>
          <p:cNvPr id="8" name="Picture 2" descr="http://kolyan.net/uploads/posts/2011-05/thumbs/1306821240_image_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"/>
            <a:ext cx="9144033" cy="6858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441680"/>
            <a:ext cx="4214810" cy="3416320"/>
          </a:xfrm>
          <a:prstGeom prst="rect">
            <a:avLst/>
          </a:prstGeom>
          <a:gradFill flip="none" rotWithShape="1">
            <a:gsLst>
              <a:gs pos="100000">
                <a:srgbClr val="FFFF99">
                  <a:shade val="30000"/>
                  <a:satMod val="115000"/>
                  <a:alpha val="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rect">
              <a:fillToRect t="100000" r="100000"/>
            </a:path>
            <a:tileRect l="-100000" b="-10000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ВЕСЁЛЫЙ ДРУГ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Смеётся луг, хохочет луг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Весёлыми цветами.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 моря, и за леса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Цветного эха голоса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Разносятся ветрами.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Смеётся он весь день до слёз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звонких слёз —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Вечерних рос.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>
                <a:alpha val="31000"/>
              </a:srgbClr>
            </a:gs>
            <a:gs pos="50000">
              <a:srgbClr val="FF0000">
                <a:alpha val="4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18.privet.ru/lr/0a29cf9e4f94c9dc469e12c50398ee8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7041326" cy="52864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72132" y="5226784"/>
            <a:ext cx="3357554" cy="1631216"/>
          </a:xfrm>
          <a:prstGeom prst="rect">
            <a:avLst/>
          </a:prstGeom>
          <a:gradFill flip="none" rotWithShape="1">
            <a:gsLst>
              <a:gs pos="18000">
                <a:srgbClr val="FFFF99">
                  <a:shade val="30000"/>
                  <a:satMod val="115000"/>
                  <a:alpha val="14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хмурый месяц года, 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Хочется домой, - 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 сонная природа 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Встретится с зимой. 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(Ноябрь)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  <a:alpha val="32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"/>
          </a:effectLst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Вслед за августом приходит,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листопадом хороводит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богат он урожаем,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его, конечно, знаем!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0"/>
            <a:ext cx="3143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Листья желтые летят,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Падают, кружатся,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под ноги просто так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ковер ложатся!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за желтый снегопад? 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просто ... 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Листопад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>
                <a:alpha val="31000"/>
              </a:srgbClr>
            </a:gs>
            <a:gs pos="50000">
              <a:srgbClr val="FF0000">
                <a:alpha val="4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http://www.bugaga.ru/uploads/posts/2008-04/1207428516_109075_15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841242"/>
            <a:ext cx="5929322" cy="5016758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75000"/>
                </a:schemeClr>
              </a:gs>
              <a:gs pos="50000">
                <a:schemeClr val="accent1">
                  <a:lumMod val="50000"/>
                  <a:alpha val="29000"/>
                </a:scheme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Осенние журавли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Сквозь вечерний туман мне, под небом стемневшим,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Слышен крик журавлей все ясней и ясней...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Сердце к ним понеслось, издалека летевшим,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Из холодной страны, с обнаженных степей.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Вот уж близко летят и, все громче рыдая,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Словно скорбную весть мне они принесли...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Из какого же вы неприветного края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Прилетели сюда на ночлег, журавли?..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Я ту знаю страну, где уж солнце без силы,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Где уж савана ждет, холодея, земля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где в голых лесах воет ветер унылый, -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 родимый мой край, то отчизна моя.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Сумрак, бедность, тоска, непогода и слякоть,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Вид угрюмый людей, вид печальный земли...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О, как больно душе, как мне хочется плакать!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Перестаньте рыдать надо мно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й, журавли!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А. Жемчужников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333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SVBYR</dc:creator>
  <cp:lastModifiedBy>СН</cp:lastModifiedBy>
  <cp:revision>11</cp:revision>
  <dcterms:created xsi:type="dcterms:W3CDTF">2013-11-29T17:09:29Z</dcterms:created>
  <dcterms:modified xsi:type="dcterms:W3CDTF">2013-12-01T14:15:58Z</dcterms:modified>
</cp:coreProperties>
</file>