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3" r:id="rId14"/>
    <p:sldId id="264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theme" Target="theme/theme1.xml"/><Relationship Id="rId8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481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120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130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1324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4399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7871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8477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4003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57235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120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7F47-2E14-4A47-9421-9222DF4C9F18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648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07F47-2E14-4A47-9421-9222DF4C9F18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674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A407F47-2E14-4A47-9421-9222DF4C9F18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EA407F47-2E14-4A47-9421-9222DF4C9F18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EA407F47-2E14-4A47-9421-9222DF4C9F18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EA407F47-2E14-4A47-9421-9222DF4C9F18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A407F47-2E14-4A47-9421-9222DF4C9F18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A407F47-2E14-4A47-9421-9222DF4C9F18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C513022-9BA8-43D4-917E-D946434A4B25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6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7"/>
            <a:ext cx="7772400" cy="792088"/>
          </a:xfrm>
        </p:spPr>
        <p:txBody>
          <a:bodyPr>
            <a:normAutofit/>
          </a:bodyPr>
          <a:lstStyle/>
          <a:p>
            <a:r>
              <a:rPr lang="ru-RU" dirty="0" smtClean="0"/>
              <a:t>Подводный мир.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196752"/>
            <a:ext cx="8496943" cy="5400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34" y="1196752"/>
            <a:ext cx="8496943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16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745">
        <p14:ripple/>
      </p:transition>
    </mc:Choice>
    <mc:Fallback xmlns="">
      <p:transition spd="slow" advTm="374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Морская черепаха.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373216"/>
            <a:ext cx="8229600" cy="1296144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Черепахи мало выходят на сушу. Но раз в год они выходят на берег, чтобы отложить яйца, из которых через некоторое время вылупляются черепашки.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56" y="1052736"/>
            <a:ext cx="7992888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75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65">
        <p14:ripple/>
      </p:transition>
    </mc:Choice>
    <mc:Fallback xmlns="">
      <p:transition spd="slow" advTm="36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248" y="44624"/>
            <a:ext cx="6768752" cy="345638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5024"/>
            <a:ext cx="5328592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7843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 advTm="442">
        <p14:ripple/>
      </p:transition>
    </mc:Choice>
    <mc:Fallback xmlns="">
      <p:transition spd="slow" advTm="44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Морской конёк.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1052736"/>
            <a:ext cx="8280920" cy="5328592"/>
          </a:xfrm>
        </p:spPr>
      </p:pic>
    </p:spTree>
    <p:extLst>
      <p:ext uri="{BB962C8B-B14F-4D97-AF65-F5344CB8AC3E}">
        <p14:creationId xmlns:p14="http://schemas.microsoft.com/office/powerpoint/2010/main" val="4520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125">
        <p14:ripple/>
      </p:transition>
    </mc:Choice>
    <mc:Fallback xmlns="">
      <p:transition spd="slow" advTm="212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5661248"/>
            <a:ext cx="8229600" cy="892696"/>
          </a:xfrm>
        </p:spPr>
        <p:txBody>
          <a:bodyPr>
            <a:normAutofit/>
          </a:bodyPr>
          <a:lstStyle/>
          <a:p>
            <a:r>
              <a:rPr lang="ru-RU" dirty="0" smtClean="0"/>
              <a:t>Морской конёк всасывает пищу ртом, который по строению напоминает соломинку.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260648"/>
            <a:ext cx="8424936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05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16">
        <p14:ripple/>
      </p:transition>
    </mc:Choice>
    <mc:Fallback xmlns="">
      <p:transition spd="slow" advTm="51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424935" cy="6408712"/>
          </a:xfrm>
        </p:spPr>
      </p:pic>
    </p:spTree>
    <p:extLst>
      <p:ext uri="{BB962C8B-B14F-4D97-AF65-F5344CB8AC3E}">
        <p14:creationId xmlns:p14="http://schemas.microsoft.com/office/powerpoint/2010/main" val="20299379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 advTm="605">
        <p14:ripple/>
      </p:transition>
    </mc:Choice>
    <mc:Fallback xmlns="">
      <p:transition spd="slow" advTm="60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5661248"/>
            <a:ext cx="8229600" cy="820687"/>
          </a:xfrm>
        </p:spPr>
        <p:txBody>
          <a:bodyPr>
            <a:normAutofit/>
          </a:bodyPr>
          <a:lstStyle/>
          <a:p>
            <a:r>
              <a:rPr lang="ru-RU" dirty="0" smtClean="0"/>
              <a:t>Выросты на теле конька – тряпичника напоминают листья, что помогает ему прятаться среди водорослей.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2656"/>
            <a:ext cx="7344816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65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80">
        <p14:ripple/>
      </p:transition>
    </mc:Choice>
    <mc:Fallback xmlns="">
      <p:transition spd="slow" advTm="78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Морской ёж.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373216"/>
            <a:ext cx="3106688" cy="752947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Морские ежи могут быть самых разных расцветок.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64704"/>
            <a:ext cx="3600400" cy="43924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866" y="1268760"/>
            <a:ext cx="5184576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94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60">
        <p14:ripple/>
      </p:transition>
    </mc:Choice>
    <mc:Fallback xmlns="">
      <p:transition spd="slow" advTm="56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60648"/>
            <a:ext cx="7632848" cy="316835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573016"/>
            <a:ext cx="4896544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1148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 advTm="551">
        <p14:ripple/>
      </p:transition>
    </mc:Choice>
    <mc:Fallback xmlns="">
      <p:transition spd="slow" advTm="55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Скат.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949280"/>
            <a:ext cx="8229600" cy="67667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«Пятнистый орляк» машет широкими плавниками, словно орёл крыльями.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88" y="836712"/>
            <a:ext cx="7416824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44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52">
        <p14:ripple/>
      </p:transition>
    </mc:Choice>
    <mc:Fallback xmlns="">
      <p:transition spd="slow" advTm="25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64" y="260648"/>
            <a:ext cx="7848872" cy="6264696"/>
          </a:xfrm>
        </p:spPr>
      </p:pic>
    </p:spTree>
    <p:extLst>
      <p:ext uri="{BB962C8B-B14F-4D97-AF65-F5344CB8AC3E}">
        <p14:creationId xmlns:p14="http://schemas.microsoft.com/office/powerpoint/2010/main" val="9723712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 advTm="451">
        <p14:ripple/>
      </p:transition>
    </mc:Choice>
    <mc:Fallback xmlns="">
      <p:transition spd="slow" advTm="45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Дельфины.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5661248"/>
            <a:ext cx="8229600" cy="1036711"/>
          </a:xfrm>
        </p:spPr>
        <p:txBody>
          <a:bodyPr>
            <a:normAutofit/>
          </a:bodyPr>
          <a:lstStyle/>
          <a:p>
            <a:r>
              <a:rPr lang="ru-RU" dirty="0" smtClean="0"/>
              <a:t>У всех дельфинов гладкая кожа. На ощупь она похожа на резиновый мячик.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88" y="1340768"/>
            <a:ext cx="7416824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45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646">
        <p14:ripple/>
      </p:transition>
    </mc:Choice>
    <mc:Fallback xmlns="">
      <p:transition spd="slow" advTm="264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dirty="0" smtClean="0"/>
              <a:t>Крылатка – зебра.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6752"/>
            <a:ext cx="8352928" cy="5184576"/>
          </a:xfrm>
        </p:spPr>
      </p:pic>
    </p:spTree>
    <p:extLst>
      <p:ext uri="{BB962C8B-B14F-4D97-AF65-F5344CB8AC3E}">
        <p14:creationId xmlns:p14="http://schemas.microsoft.com/office/powerpoint/2010/main" val="267042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90">
        <p14:ripple/>
      </p:transition>
    </mc:Choice>
    <mc:Fallback xmlns="">
      <p:transition spd="slow" advTm="59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805264"/>
            <a:ext cx="8229600" cy="748679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Лучи роскошных плавников оканчиваются ядовитыми шипами.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332656"/>
            <a:ext cx="8280920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63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56">
        <p14:ripple/>
      </p:transition>
    </mc:Choice>
    <mc:Fallback xmlns="">
      <p:transition spd="slow" advTm="75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4355976" cy="403244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96" y="4365104"/>
            <a:ext cx="7272808" cy="23762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488" y="297843"/>
            <a:ext cx="4608512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9590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 advTm="560">
        <p14:ripple/>
      </p:transition>
    </mc:Choice>
    <mc:Fallback xmlns="">
      <p:transition spd="slow" advTm="56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260648"/>
            <a:ext cx="8496943" cy="6336704"/>
          </a:xfrm>
        </p:spPr>
      </p:pic>
    </p:spTree>
    <p:extLst>
      <p:ext uri="{BB962C8B-B14F-4D97-AF65-F5344CB8AC3E}">
        <p14:creationId xmlns:p14="http://schemas.microsoft.com/office/powerpoint/2010/main" val="37496864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 advTm="526">
        <p14:ripple/>
      </p:transition>
    </mc:Choice>
    <mc:Fallback xmlns="">
      <p:transition spd="slow" advTm="5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949280"/>
            <a:ext cx="8229600" cy="676672"/>
          </a:xfrm>
        </p:spPr>
        <p:txBody>
          <a:bodyPr>
            <a:normAutofit/>
          </a:bodyPr>
          <a:lstStyle/>
          <a:p>
            <a:r>
              <a:rPr lang="ru-RU" dirty="0" smtClean="0"/>
              <a:t>Их ещё называют рыбы – клоуны за яркую раскраску.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Амфиприон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8208912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86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7">
        <p14:ripple/>
      </p:transition>
    </mc:Choice>
    <mc:Fallback xmlns="">
      <p:transition spd="slow" advTm="30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Спинорог</a:t>
            </a:r>
            <a:r>
              <a:rPr lang="ru-RU" dirty="0" smtClean="0"/>
              <a:t> – </a:t>
            </a:r>
            <a:r>
              <a:rPr lang="ru-RU" dirty="0" err="1" smtClean="0"/>
              <a:t>пикассо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6021288"/>
            <a:ext cx="8229600" cy="532656"/>
          </a:xfrm>
        </p:spPr>
        <p:txBody>
          <a:bodyPr>
            <a:normAutofit/>
          </a:bodyPr>
          <a:lstStyle/>
          <a:p>
            <a:r>
              <a:rPr lang="ru-RU" dirty="0" smtClean="0"/>
              <a:t>Довольно агрессивная рыба.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836712"/>
            <a:ext cx="8424936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62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16">
        <p14:ripple/>
      </p:transition>
    </mc:Choice>
    <mc:Fallback xmlns="">
      <p:transition spd="slow" advTm="31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877272"/>
            <a:ext cx="8229600" cy="676672"/>
          </a:xfrm>
        </p:spPr>
        <p:txBody>
          <a:bodyPr>
            <a:normAutofit/>
          </a:bodyPr>
          <a:lstStyle/>
          <a:p>
            <a:r>
              <a:rPr lang="ru-RU" dirty="0" smtClean="0"/>
              <a:t>Она может покусать даже крупное животное.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260648"/>
            <a:ext cx="8208911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55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808">
        <p14:ripple/>
      </p:transition>
    </mc:Choice>
    <mc:Fallback xmlns="">
      <p:transition spd="slow" advTm="80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Огненная креветка-чистильщик.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157192"/>
            <a:ext cx="8229600" cy="1152127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Огненная названа за ярко-красный цвет. </a:t>
            </a:r>
          </a:p>
          <a:p>
            <a:r>
              <a:rPr lang="ru-RU" dirty="0" smtClean="0"/>
              <a:t>А чистильщиком её называют за то, что она съедает паразитов с чешуи рыб.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908720"/>
            <a:ext cx="6840760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52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20">
        <p14:ripple/>
      </p:transition>
    </mc:Choice>
    <mc:Fallback xmlns="">
      <p:transition spd="slow" advTm="22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Морская крапива.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5949280"/>
            <a:ext cx="8229600" cy="604663"/>
          </a:xfrm>
        </p:spPr>
        <p:txBody>
          <a:bodyPr>
            <a:normAutofit/>
          </a:bodyPr>
          <a:lstStyle/>
          <a:p>
            <a:r>
              <a:rPr lang="ru-RU" dirty="0" smtClean="0"/>
              <a:t>Может больно обжечь.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80728"/>
            <a:ext cx="8496944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02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765">
        <p14:ripple/>
      </p:transition>
    </mc:Choice>
    <mc:Fallback xmlns="">
      <p:transition spd="slow" advTm="176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589240"/>
            <a:ext cx="8229600" cy="964703"/>
          </a:xfrm>
        </p:spPr>
        <p:txBody>
          <a:bodyPr>
            <a:normAutofit/>
          </a:bodyPr>
          <a:lstStyle/>
          <a:p>
            <a:r>
              <a:rPr lang="ru-RU" dirty="0" smtClean="0"/>
              <a:t>Может менять цвет, чтобы стать незаметным на фоне камней или коралловых рифов.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Осьминог.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56" y="836712"/>
            <a:ext cx="7992888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40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805264"/>
            <a:ext cx="8229600" cy="748679"/>
          </a:xfrm>
        </p:spPr>
        <p:txBody>
          <a:bodyPr>
            <a:normAutofit/>
          </a:bodyPr>
          <a:lstStyle/>
          <a:p>
            <a:r>
              <a:rPr lang="ru-RU" dirty="0" smtClean="0"/>
              <a:t>Такая кожа помогает легко скользить в воде.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4680520" cy="39604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700808"/>
            <a:ext cx="3960440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33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64">
        <p14:ripple/>
      </p:transition>
    </mc:Choice>
    <mc:Fallback xmlns="">
      <p:transition spd="slow" advTm="66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116632"/>
            <a:ext cx="8280920" cy="345638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636" y="3717032"/>
            <a:ext cx="655272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8962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733256"/>
            <a:ext cx="8229600" cy="748680"/>
          </a:xfrm>
        </p:spPr>
        <p:txBody>
          <a:bodyPr>
            <a:normAutofit/>
          </a:bodyPr>
          <a:lstStyle/>
          <a:p>
            <a:r>
              <a:rPr lang="ru-RU" dirty="0" smtClean="0"/>
              <a:t>Любит выпрыгивать из воды, потому что дышит воздухом.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Горбатый кит.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836712"/>
            <a:ext cx="8424936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30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0728"/>
            <a:ext cx="8208912" cy="547260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Белуха.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818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rmAutofit/>
          </a:bodyPr>
          <a:lstStyle/>
          <a:p>
            <a:r>
              <a:rPr lang="ru-RU" dirty="0" smtClean="0"/>
              <a:t>Рыба-ёж.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836712"/>
            <a:ext cx="8424936" cy="5544616"/>
          </a:xfrm>
        </p:spPr>
      </p:pic>
    </p:spTree>
    <p:extLst>
      <p:ext uri="{BB962C8B-B14F-4D97-AF65-F5344CB8AC3E}">
        <p14:creationId xmlns:p14="http://schemas.microsoft.com/office/powerpoint/2010/main" val="167801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661248"/>
            <a:ext cx="8229600" cy="892695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Чтобы не попасть на обед хищникам, она быстро-быстро глотает воду и раздувается как шар. Колючки, покрывающие её тело, встают торчком.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4680520" cy="48245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536" y="908720"/>
            <a:ext cx="4176464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21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Трубчатые морские черви.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021288"/>
            <a:ext cx="8229600" cy="67667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Их «лепестки»- это жабры и одновременно щупальца, которыми черви хватают добычу.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836712"/>
            <a:ext cx="8424936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05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116632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Медуза.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877272"/>
            <a:ext cx="8229600" cy="604663"/>
          </a:xfrm>
        </p:spPr>
        <p:txBody>
          <a:bodyPr/>
          <a:lstStyle/>
          <a:p>
            <a:r>
              <a:rPr lang="ru-RU" dirty="0" smtClean="0"/>
              <a:t>У неё нет ни костей, ни раковины.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836712"/>
            <a:ext cx="8208911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60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4968552" cy="417646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916832"/>
            <a:ext cx="421196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1601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717032"/>
            <a:ext cx="4032448" cy="295232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92" y="116632"/>
            <a:ext cx="5544616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8692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260648"/>
            <a:ext cx="8424936" cy="6336704"/>
          </a:xfrm>
        </p:spPr>
      </p:pic>
    </p:spTree>
    <p:extLst>
      <p:ext uri="{BB962C8B-B14F-4D97-AF65-F5344CB8AC3E}">
        <p14:creationId xmlns:p14="http://schemas.microsoft.com/office/powerpoint/2010/main" val="356075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32">
        <p14:ripple/>
      </p:transition>
    </mc:Choice>
    <mc:Fallback xmlns="">
      <p:transition spd="slow" advTm="43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949280"/>
            <a:ext cx="8229600" cy="604663"/>
          </a:xfrm>
        </p:spPr>
        <p:txBody>
          <a:bodyPr>
            <a:normAutofit/>
          </a:bodyPr>
          <a:lstStyle/>
          <a:p>
            <a:r>
              <a:rPr lang="ru-RU" dirty="0" smtClean="0"/>
              <a:t>Эта необыкновенно красивая рыба очень опасна.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Крылатка полосатая.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56" y="1052736"/>
            <a:ext cx="7992888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0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20">
        <p14:ripple/>
      </p:transition>
    </mc:Choice>
    <mc:Fallback xmlns="">
      <p:transition spd="slow" advTm="42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5877272"/>
            <a:ext cx="8229600" cy="748679"/>
          </a:xfrm>
        </p:spPr>
        <p:txBody>
          <a:bodyPr>
            <a:normAutofit/>
          </a:bodyPr>
          <a:lstStyle/>
          <a:p>
            <a:r>
              <a:rPr lang="ru-RU" dirty="0" smtClean="0"/>
              <a:t>Шипы, которыми оканчиваются лучи её плавников, ядовиты.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8352928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70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86">
        <p14:ripple/>
      </p:transition>
    </mc:Choice>
    <mc:Fallback xmlns="">
      <p:transition spd="slow" advTm="58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8496944" cy="6408712"/>
          </a:xfrm>
        </p:spPr>
      </p:pic>
    </p:spTree>
    <p:extLst>
      <p:ext uri="{BB962C8B-B14F-4D97-AF65-F5344CB8AC3E}">
        <p14:creationId xmlns:p14="http://schemas.microsoft.com/office/powerpoint/2010/main" val="195000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27">
        <p14:ripple/>
      </p:transition>
    </mc:Choice>
    <mc:Fallback xmlns="">
      <p:transition spd="slow" advTm="32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Морская звезда.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805264"/>
            <a:ext cx="8229600" cy="892695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Передвигается с помощью множества крошечных ножек на нижней стороне лучей.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96752"/>
            <a:ext cx="7920880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5982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 advTm="926">
        <p14:ripple/>
      </p:transition>
    </mc:Choice>
    <mc:Fallback xmlns="">
      <p:transition spd="slow" advTm="9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260648"/>
            <a:ext cx="7488831" cy="280831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80" y="3140968"/>
            <a:ext cx="7560840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4591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 advTm="530">
        <p14:ripple/>
      </p:transition>
    </mc:Choice>
    <mc:Fallback xmlns="">
      <p:transition spd="slow" advTm="53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304</Words>
  <Application>Microsoft Office PowerPoint</Application>
  <PresentationFormat>Экран (4:3)</PresentationFormat>
  <Paragraphs>41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38</vt:i4>
      </vt:variant>
    </vt:vector>
  </HeadingPairs>
  <TitlesOfParts>
    <vt:vector size="45" baseType="lpstr">
      <vt:lpstr>Тема Office</vt:lpstr>
      <vt:lpstr>Апекс</vt:lpstr>
      <vt:lpstr>Горизонт</vt:lpstr>
      <vt:lpstr>Базовая</vt:lpstr>
      <vt:lpstr>1_Горизонт</vt:lpstr>
      <vt:lpstr>1_Апекс</vt:lpstr>
      <vt:lpstr>2_Апекс</vt:lpstr>
      <vt:lpstr>Подводный мир.</vt:lpstr>
      <vt:lpstr>Дельфины.</vt:lpstr>
      <vt:lpstr>Презентация PowerPoint</vt:lpstr>
      <vt:lpstr>Презентация PowerPoint</vt:lpstr>
      <vt:lpstr>Крылатка полосатая.</vt:lpstr>
      <vt:lpstr>Презентация PowerPoint</vt:lpstr>
      <vt:lpstr>Презентация PowerPoint</vt:lpstr>
      <vt:lpstr>Морская звезда.</vt:lpstr>
      <vt:lpstr>Презентация PowerPoint</vt:lpstr>
      <vt:lpstr>Морская черепаха.</vt:lpstr>
      <vt:lpstr>Презентация PowerPoint</vt:lpstr>
      <vt:lpstr>Морской конёк.</vt:lpstr>
      <vt:lpstr>Презентация PowerPoint</vt:lpstr>
      <vt:lpstr>Презентация PowerPoint</vt:lpstr>
      <vt:lpstr>Презентация PowerPoint</vt:lpstr>
      <vt:lpstr>Морской ёж.</vt:lpstr>
      <vt:lpstr>Презентация PowerPoint</vt:lpstr>
      <vt:lpstr>Скат.</vt:lpstr>
      <vt:lpstr>Презентация PowerPoint</vt:lpstr>
      <vt:lpstr>Крылатка – зебра.</vt:lpstr>
      <vt:lpstr>Презентация PowerPoint</vt:lpstr>
      <vt:lpstr>Презентация PowerPoint</vt:lpstr>
      <vt:lpstr>Презентация PowerPoint</vt:lpstr>
      <vt:lpstr>Амфиприон.</vt:lpstr>
      <vt:lpstr>Спинорог – пикассо.</vt:lpstr>
      <vt:lpstr>Презентация PowerPoint</vt:lpstr>
      <vt:lpstr>Огненная креветка-чистильщик.</vt:lpstr>
      <vt:lpstr>Морская крапива.</vt:lpstr>
      <vt:lpstr>Осьминог.</vt:lpstr>
      <vt:lpstr>Презентация PowerPoint</vt:lpstr>
      <vt:lpstr>Горбатый кит.</vt:lpstr>
      <vt:lpstr>Белуха.</vt:lpstr>
      <vt:lpstr>Рыба-ёж.</vt:lpstr>
      <vt:lpstr>Презентация PowerPoint</vt:lpstr>
      <vt:lpstr>Трубчатые морские черви.</vt:lpstr>
      <vt:lpstr>Медуза.</vt:lpstr>
      <vt:lpstr>Презентация PowerPoint</vt:lpstr>
      <vt:lpstr>Презентация PowerPoint</vt:lpstr>
    </vt:vector>
  </TitlesOfParts>
  <Company>OEM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Подводный мир.</dc:title>
  <dc:creator>Ходанович Ирина Яковлевна</dc:creator>
  <cp:lastModifiedBy>1</cp:lastModifiedBy>
  <cp:revision>22</cp:revision>
  <dcterms:created xsi:type="dcterms:W3CDTF">2013-02-21T06:04:24Z</dcterms:created>
  <dcterms:modified xsi:type="dcterms:W3CDTF">2013-11-05T11:34:02Z</dcterms:modified>
</cp:coreProperties>
</file>