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56" r:id="rId3"/>
    <p:sldId id="266" r:id="rId4"/>
    <p:sldId id="257" r:id="rId5"/>
    <p:sldId id="263" r:id="rId6"/>
    <p:sldId id="258" r:id="rId7"/>
    <p:sldId id="259" r:id="rId8"/>
    <p:sldId id="264" r:id="rId9"/>
    <p:sldId id="260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BCAA7-A821-419D-AF61-D2BA6A6DBB77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466D0-8216-4BBD-B41C-550FDF07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8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DAA73-A56B-4D7E-A05E-A3E4ABD3FF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0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DAA73-A56B-4D7E-A05E-A3E4ABD3FF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0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DAA73-A56B-4D7E-A05E-A3E4ABD3FF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0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DAA73-A56B-4D7E-A05E-A3E4ABD3FFF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0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DAA73-A56B-4D7E-A05E-A3E4ABD3FF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0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DAA73-A56B-4D7E-A05E-A3E4ABD3FFF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0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DAA73-A56B-4D7E-A05E-A3E4ABD3FF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09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DAA73-A56B-4D7E-A05E-A3E4ABD3FFF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0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6032" y="5733256"/>
            <a:ext cx="6914629" cy="882119"/>
          </a:xfrm>
        </p:spPr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Элемент занятия во второй младшей группе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175351" cy="1793167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ПУТЕШЕСТВИЕ В ЗИМНИЙ ЛЕС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1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bzi.ru/UserFiles/festival/45238908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62" y="-356260"/>
            <a:ext cx="9212461" cy="75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264609" y="3168474"/>
            <a:ext cx="3633166" cy="3211032"/>
          </a:xfrm>
          <a:custGeom>
            <a:avLst/>
            <a:gdLst>
              <a:gd name="connsiteX0" fmla="*/ 21265 w 3633166"/>
              <a:gd name="connsiteY0" fmla="*/ 2743200 h 3211032"/>
              <a:gd name="connsiteX1" fmla="*/ 63795 w 3633166"/>
              <a:gd name="connsiteY1" fmla="*/ 2466753 h 3211032"/>
              <a:gd name="connsiteX2" fmla="*/ 106326 w 3633166"/>
              <a:gd name="connsiteY2" fmla="*/ 2402958 h 3211032"/>
              <a:gd name="connsiteX3" fmla="*/ 127591 w 3633166"/>
              <a:gd name="connsiteY3" fmla="*/ 2254102 h 3211032"/>
              <a:gd name="connsiteX4" fmla="*/ 148856 w 3633166"/>
              <a:gd name="connsiteY4" fmla="*/ 2190307 h 3211032"/>
              <a:gd name="connsiteX5" fmla="*/ 191386 w 3633166"/>
              <a:gd name="connsiteY5" fmla="*/ 1850065 h 3211032"/>
              <a:gd name="connsiteX6" fmla="*/ 233916 w 3633166"/>
              <a:gd name="connsiteY6" fmla="*/ 1765004 h 3211032"/>
              <a:gd name="connsiteX7" fmla="*/ 361507 w 3633166"/>
              <a:gd name="connsiteY7" fmla="*/ 1446028 h 3211032"/>
              <a:gd name="connsiteX8" fmla="*/ 446568 w 3633166"/>
              <a:gd name="connsiteY8" fmla="*/ 1360967 h 3211032"/>
              <a:gd name="connsiteX9" fmla="*/ 574158 w 3633166"/>
              <a:gd name="connsiteY9" fmla="*/ 1148316 h 3211032"/>
              <a:gd name="connsiteX10" fmla="*/ 637954 w 3633166"/>
              <a:gd name="connsiteY10" fmla="*/ 1127051 h 3211032"/>
              <a:gd name="connsiteX11" fmla="*/ 744279 w 3633166"/>
              <a:gd name="connsiteY11" fmla="*/ 914400 h 3211032"/>
              <a:gd name="connsiteX12" fmla="*/ 765544 w 3633166"/>
              <a:gd name="connsiteY12" fmla="*/ 850604 h 3211032"/>
              <a:gd name="connsiteX13" fmla="*/ 808075 w 3633166"/>
              <a:gd name="connsiteY13" fmla="*/ 786809 h 3211032"/>
              <a:gd name="connsiteX14" fmla="*/ 893135 w 3633166"/>
              <a:gd name="connsiteY14" fmla="*/ 574158 h 3211032"/>
              <a:gd name="connsiteX15" fmla="*/ 914400 w 3633166"/>
              <a:gd name="connsiteY15" fmla="*/ 510362 h 3211032"/>
              <a:gd name="connsiteX16" fmla="*/ 935665 w 3633166"/>
              <a:gd name="connsiteY16" fmla="*/ 404037 h 3211032"/>
              <a:gd name="connsiteX17" fmla="*/ 978195 w 3633166"/>
              <a:gd name="connsiteY17" fmla="*/ 340242 h 3211032"/>
              <a:gd name="connsiteX18" fmla="*/ 1020726 w 3633166"/>
              <a:gd name="connsiteY18" fmla="*/ 255181 h 3211032"/>
              <a:gd name="connsiteX19" fmla="*/ 1148316 w 3633166"/>
              <a:gd name="connsiteY19" fmla="*/ 170121 h 3211032"/>
              <a:gd name="connsiteX20" fmla="*/ 1212112 w 3633166"/>
              <a:gd name="connsiteY20" fmla="*/ 106325 h 3211032"/>
              <a:gd name="connsiteX21" fmla="*/ 1531088 w 3633166"/>
              <a:gd name="connsiteY21" fmla="*/ 0 h 3211032"/>
              <a:gd name="connsiteX22" fmla="*/ 1786270 w 3633166"/>
              <a:gd name="connsiteY22" fmla="*/ 63795 h 3211032"/>
              <a:gd name="connsiteX23" fmla="*/ 1828800 w 3633166"/>
              <a:gd name="connsiteY23" fmla="*/ 127590 h 3211032"/>
              <a:gd name="connsiteX24" fmla="*/ 1850065 w 3633166"/>
              <a:gd name="connsiteY24" fmla="*/ 191386 h 3211032"/>
              <a:gd name="connsiteX25" fmla="*/ 1977656 w 3633166"/>
              <a:gd name="connsiteY25" fmla="*/ 361507 h 3211032"/>
              <a:gd name="connsiteX26" fmla="*/ 2062716 w 3633166"/>
              <a:gd name="connsiteY26" fmla="*/ 489097 h 3211032"/>
              <a:gd name="connsiteX27" fmla="*/ 2721935 w 3633166"/>
              <a:gd name="connsiteY27" fmla="*/ 510362 h 3211032"/>
              <a:gd name="connsiteX28" fmla="*/ 2849526 w 3633166"/>
              <a:gd name="connsiteY28" fmla="*/ 574158 h 3211032"/>
              <a:gd name="connsiteX29" fmla="*/ 2913321 w 3633166"/>
              <a:gd name="connsiteY29" fmla="*/ 595423 h 3211032"/>
              <a:gd name="connsiteX30" fmla="*/ 2998381 w 3633166"/>
              <a:gd name="connsiteY30" fmla="*/ 744279 h 3211032"/>
              <a:gd name="connsiteX31" fmla="*/ 3040912 w 3633166"/>
              <a:gd name="connsiteY31" fmla="*/ 893135 h 3211032"/>
              <a:gd name="connsiteX32" fmla="*/ 3083442 w 3633166"/>
              <a:gd name="connsiteY32" fmla="*/ 956930 h 3211032"/>
              <a:gd name="connsiteX33" fmla="*/ 3104707 w 3633166"/>
              <a:gd name="connsiteY33" fmla="*/ 1041990 h 3211032"/>
              <a:gd name="connsiteX34" fmla="*/ 3232298 w 3633166"/>
              <a:gd name="connsiteY34" fmla="*/ 1127051 h 3211032"/>
              <a:gd name="connsiteX35" fmla="*/ 3359888 w 3633166"/>
              <a:gd name="connsiteY35" fmla="*/ 1212111 h 3211032"/>
              <a:gd name="connsiteX36" fmla="*/ 3487479 w 3633166"/>
              <a:gd name="connsiteY36" fmla="*/ 1318437 h 3211032"/>
              <a:gd name="connsiteX37" fmla="*/ 3551275 w 3633166"/>
              <a:gd name="connsiteY37" fmla="*/ 1424762 h 3211032"/>
              <a:gd name="connsiteX38" fmla="*/ 3593805 w 3633166"/>
              <a:gd name="connsiteY38" fmla="*/ 1509823 h 3211032"/>
              <a:gd name="connsiteX39" fmla="*/ 3593805 w 3633166"/>
              <a:gd name="connsiteY39" fmla="*/ 2126511 h 3211032"/>
              <a:gd name="connsiteX40" fmla="*/ 3530009 w 3633166"/>
              <a:gd name="connsiteY40" fmla="*/ 2169042 h 3211032"/>
              <a:gd name="connsiteX41" fmla="*/ 3487479 w 3633166"/>
              <a:gd name="connsiteY41" fmla="*/ 2445488 h 3211032"/>
              <a:gd name="connsiteX42" fmla="*/ 3402419 w 3633166"/>
              <a:gd name="connsiteY42" fmla="*/ 2573079 h 3211032"/>
              <a:gd name="connsiteX43" fmla="*/ 3253563 w 3633166"/>
              <a:gd name="connsiteY43" fmla="*/ 2615609 h 3211032"/>
              <a:gd name="connsiteX44" fmla="*/ 3125972 w 3633166"/>
              <a:gd name="connsiteY44" fmla="*/ 2658139 h 3211032"/>
              <a:gd name="connsiteX45" fmla="*/ 2892056 w 3633166"/>
              <a:gd name="connsiteY45" fmla="*/ 2679404 h 3211032"/>
              <a:gd name="connsiteX46" fmla="*/ 2785730 w 3633166"/>
              <a:gd name="connsiteY46" fmla="*/ 2764465 h 3211032"/>
              <a:gd name="connsiteX47" fmla="*/ 2721935 w 3633166"/>
              <a:gd name="connsiteY47" fmla="*/ 2828260 h 3211032"/>
              <a:gd name="connsiteX48" fmla="*/ 2573079 w 3633166"/>
              <a:gd name="connsiteY48" fmla="*/ 2913321 h 3211032"/>
              <a:gd name="connsiteX49" fmla="*/ 2488019 w 3633166"/>
              <a:gd name="connsiteY49" fmla="*/ 2934586 h 3211032"/>
              <a:gd name="connsiteX50" fmla="*/ 2296633 w 3633166"/>
              <a:gd name="connsiteY50" fmla="*/ 2998381 h 3211032"/>
              <a:gd name="connsiteX51" fmla="*/ 2232837 w 3633166"/>
              <a:gd name="connsiteY51" fmla="*/ 3019646 h 3211032"/>
              <a:gd name="connsiteX52" fmla="*/ 2147777 w 3633166"/>
              <a:gd name="connsiteY52" fmla="*/ 3040911 h 3211032"/>
              <a:gd name="connsiteX53" fmla="*/ 2041451 w 3633166"/>
              <a:gd name="connsiteY53" fmla="*/ 3062176 h 3211032"/>
              <a:gd name="connsiteX54" fmla="*/ 1743740 w 3633166"/>
              <a:gd name="connsiteY54" fmla="*/ 3147237 h 3211032"/>
              <a:gd name="connsiteX55" fmla="*/ 1403498 w 3633166"/>
              <a:gd name="connsiteY55" fmla="*/ 3168502 h 3211032"/>
              <a:gd name="connsiteX56" fmla="*/ 1233377 w 3633166"/>
              <a:gd name="connsiteY56" fmla="*/ 3189767 h 3211032"/>
              <a:gd name="connsiteX57" fmla="*/ 978195 w 3633166"/>
              <a:gd name="connsiteY57" fmla="*/ 3211032 h 3211032"/>
              <a:gd name="connsiteX58" fmla="*/ 893135 w 3633166"/>
              <a:gd name="connsiteY58" fmla="*/ 3189767 h 3211032"/>
              <a:gd name="connsiteX59" fmla="*/ 850605 w 3633166"/>
              <a:gd name="connsiteY59" fmla="*/ 3125972 h 3211032"/>
              <a:gd name="connsiteX60" fmla="*/ 531628 w 3633166"/>
              <a:gd name="connsiteY60" fmla="*/ 3104707 h 3211032"/>
              <a:gd name="connsiteX61" fmla="*/ 340242 w 3633166"/>
              <a:gd name="connsiteY61" fmla="*/ 3083442 h 3211032"/>
              <a:gd name="connsiteX62" fmla="*/ 127591 w 3633166"/>
              <a:gd name="connsiteY62" fmla="*/ 3040911 h 3211032"/>
              <a:gd name="connsiteX63" fmla="*/ 42530 w 3633166"/>
              <a:gd name="connsiteY63" fmla="*/ 3019646 h 3211032"/>
              <a:gd name="connsiteX64" fmla="*/ 21265 w 3633166"/>
              <a:gd name="connsiteY64" fmla="*/ 2806995 h 3211032"/>
              <a:gd name="connsiteX65" fmla="*/ 0 w 3633166"/>
              <a:gd name="connsiteY65" fmla="*/ 2743200 h 3211032"/>
              <a:gd name="connsiteX66" fmla="*/ 21265 w 3633166"/>
              <a:gd name="connsiteY66" fmla="*/ 2679404 h 3211032"/>
              <a:gd name="connsiteX67" fmla="*/ 21265 w 3633166"/>
              <a:gd name="connsiteY67" fmla="*/ 2615609 h 321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33166" h="3211032">
                <a:moveTo>
                  <a:pt x="21265" y="2743200"/>
                </a:moveTo>
                <a:cubicBezTo>
                  <a:pt x="27363" y="2682219"/>
                  <a:pt x="25477" y="2543388"/>
                  <a:pt x="63795" y="2466753"/>
                </a:cubicBezTo>
                <a:cubicBezTo>
                  <a:pt x="75225" y="2443894"/>
                  <a:pt x="92149" y="2424223"/>
                  <a:pt x="106326" y="2402958"/>
                </a:cubicBezTo>
                <a:cubicBezTo>
                  <a:pt x="113414" y="2353339"/>
                  <a:pt x="117761" y="2303251"/>
                  <a:pt x="127591" y="2254102"/>
                </a:cubicBezTo>
                <a:cubicBezTo>
                  <a:pt x="131987" y="2232122"/>
                  <a:pt x="145686" y="2212497"/>
                  <a:pt x="148856" y="2190307"/>
                </a:cubicBezTo>
                <a:cubicBezTo>
                  <a:pt x="158269" y="2124418"/>
                  <a:pt x="161748" y="1938978"/>
                  <a:pt x="191386" y="1850065"/>
                </a:cubicBezTo>
                <a:cubicBezTo>
                  <a:pt x="201410" y="1819991"/>
                  <a:pt x="221429" y="1794141"/>
                  <a:pt x="233916" y="1765004"/>
                </a:cubicBezTo>
                <a:cubicBezTo>
                  <a:pt x="313488" y="1579334"/>
                  <a:pt x="126654" y="1863543"/>
                  <a:pt x="361507" y="1446028"/>
                </a:cubicBezTo>
                <a:cubicBezTo>
                  <a:pt x="381166" y="1411079"/>
                  <a:pt x="422509" y="1393045"/>
                  <a:pt x="446568" y="1360967"/>
                </a:cubicBezTo>
                <a:cubicBezTo>
                  <a:pt x="481283" y="1314680"/>
                  <a:pt x="520975" y="1166043"/>
                  <a:pt x="574158" y="1148316"/>
                </a:cubicBezTo>
                <a:lnTo>
                  <a:pt x="637954" y="1127051"/>
                </a:lnTo>
                <a:cubicBezTo>
                  <a:pt x="673396" y="1056167"/>
                  <a:pt x="719218" y="989584"/>
                  <a:pt x="744279" y="914400"/>
                </a:cubicBezTo>
                <a:cubicBezTo>
                  <a:pt x="751367" y="893135"/>
                  <a:pt x="755519" y="870653"/>
                  <a:pt x="765544" y="850604"/>
                </a:cubicBezTo>
                <a:cubicBezTo>
                  <a:pt x="776974" y="827745"/>
                  <a:pt x="797365" y="810014"/>
                  <a:pt x="808075" y="786809"/>
                </a:cubicBezTo>
                <a:cubicBezTo>
                  <a:pt x="840068" y="717492"/>
                  <a:pt x="868993" y="646584"/>
                  <a:pt x="893135" y="574158"/>
                </a:cubicBezTo>
                <a:cubicBezTo>
                  <a:pt x="900223" y="552893"/>
                  <a:pt x="908963" y="532108"/>
                  <a:pt x="914400" y="510362"/>
                </a:cubicBezTo>
                <a:cubicBezTo>
                  <a:pt x="923166" y="475298"/>
                  <a:pt x="922974" y="437879"/>
                  <a:pt x="935665" y="404037"/>
                </a:cubicBezTo>
                <a:cubicBezTo>
                  <a:pt x="944639" y="380107"/>
                  <a:pt x="965515" y="362432"/>
                  <a:pt x="978195" y="340242"/>
                </a:cubicBezTo>
                <a:cubicBezTo>
                  <a:pt x="993923" y="312718"/>
                  <a:pt x="998310" y="277597"/>
                  <a:pt x="1020726" y="255181"/>
                </a:cubicBezTo>
                <a:cubicBezTo>
                  <a:pt x="1056870" y="219037"/>
                  <a:pt x="1112172" y="206265"/>
                  <a:pt x="1148316" y="170121"/>
                </a:cubicBezTo>
                <a:cubicBezTo>
                  <a:pt x="1169581" y="148856"/>
                  <a:pt x="1186740" y="122471"/>
                  <a:pt x="1212112" y="106325"/>
                </a:cubicBezTo>
                <a:cubicBezTo>
                  <a:pt x="1367668" y="7335"/>
                  <a:pt x="1366426" y="23523"/>
                  <a:pt x="1531088" y="0"/>
                </a:cubicBezTo>
                <a:cubicBezTo>
                  <a:pt x="1637491" y="11822"/>
                  <a:pt x="1713018" y="-9457"/>
                  <a:pt x="1786270" y="63795"/>
                </a:cubicBezTo>
                <a:cubicBezTo>
                  <a:pt x="1804342" y="81867"/>
                  <a:pt x="1814623" y="106325"/>
                  <a:pt x="1828800" y="127590"/>
                </a:cubicBezTo>
                <a:cubicBezTo>
                  <a:pt x="1835888" y="148855"/>
                  <a:pt x="1839179" y="171791"/>
                  <a:pt x="1850065" y="191386"/>
                </a:cubicBezTo>
                <a:cubicBezTo>
                  <a:pt x="2027679" y="511089"/>
                  <a:pt x="1867042" y="214021"/>
                  <a:pt x="1977656" y="361507"/>
                </a:cubicBezTo>
                <a:cubicBezTo>
                  <a:pt x="2008325" y="402399"/>
                  <a:pt x="2011628" y="487449"/>
                  <a:pt x="2062716" y="489097"/>
                </a:cubicBezTo>
                <a:lnTo>
                  <a:pt x="2721935" y="510362"/>
                </a:lnTo>
                <a:cubicBezTo>
                  <a:pt x="2882292" y="563817"/>
                  <a:pt x="2684626" y="491709"/>
                  <a:pt x="2849526" y="574158"/>
                </a:cubicBezTo>
                <a:cubicBezTo>
                  <a:pt x="2869575" y="584182"/>
                  <a:pt x="2892056" y="588335"/>
                  <a:pt x="2913321" y="595423"/>
                </a:cubicBezTo>
                <a:cubicBezTo>
                  <a:pt x="2948578" y="648308"/>
                  <a:pt x="2975254" y="682607"/>
                  <a:pt x="2998381" y="744279"/>
                </a:cubicBezTo>
                <a:cubicBezTo>
                  <a:pt x="3018817" y="798775"/>
                  <a:pt x="3015211" y="841734"/>
                  <a:pt x="3040912" y="893135"/>
                </a:cubicBezTo>
                <a:cubicBezTo>
                  <a:pt x="3052342" y="915994"/>
                  <a:pt x="3069265" y="935665"/>
                  <a:pt x="3083442" y="956930"/>
                </a:cubicBezTo>
                <a:cubicBezTo>
                  <a:pt x="3090530" y="985283"/>
                  <a:pt x="3091637" y="1015849"/>
                  <a:pt x="3104707" y="1041990"/>
                </a:cubicBezTo>
                <a:cubicBezTo>
                  <a:pt x="3127917" y="1088410"/>
                  <a:pt x="3195294" y="1104849"/>
                  <a:pt x="3232298" y="1127051"/>
                </a:cubicBezTo>
                <a:cubicBezTo>
                  <a:pt x="3276129" y="1153349"/>
                  <a:pt x="3323744" y="1175967"/>
                  <a:pt x="3359888" y="1212111"/>
                </a:cubicBezTo>
                <a:cubicBezTo>
                  <a:pt x="3441756" y="1293979"/>
                  <a:pt x="3398661" y="1259225"/>
                  <a:pt x="3487479" y="1318437"/>
                </a:cubicBezTo>
                <a:cubicBezTo>
                  <a:pt x="3536842" y="1466526"/>
                  <a:pt x="3473433" y="1307999"/>
                  <a:pt x="3551275" y="1424762"/>
                </a:cubicBezTo>
                <a:cubicBezTo>
                  <a:pt x="3568859" y="1451138"/>
                  <a:pt x="3579628" y="1481469"/>
                  <a:pt x="3593805" y="1509823"/>
                </a:cubicBezTo>
                <a:cubicBezTo>
                  <a:pt x="3641107" y="1746334"/>
                  <a:pt x="3651224" y="1753287"/>
                  <a:pt x="3593805" y="2126511"/>
                </a:cubicBezTo>
                <a:cubicBezTo>
                  <a:pt x="3589919" y="2151772"/>
                  <a:pt x="3551274" y="2154865"/>
                  <a:pt x="3530009" y="2169042"/>
                </a:cubicBezTo>
                <a:cubicBezTo>
                  <a:pt x="3528629" y="2181461"/>
                  <a:pt x="3513788" y="2392869"/>
                  <a:pt x="3487479" y="2445488"/>
                </a:cubicBezTo>
                <a:cubicBezTo>
                  <a:pt x="3464620" y="2491207"/>
                  <a:pt x="3450911" y="2556915"/>
                  <a:pt x="3402419" y="2573079"/>
                </a:cubicBezTo>
                <a:cubicBezTo>
                  <a:pt x="3188009" y="2644548"/>
                  <a:pt x="3520593" y="2535500"/>
                  <a:pt x="3253563" y="2615609"/>
                </a:cubicBezTo>
                <a:cubicBezTo>
                  <a:pt x="3210623" y="2628491"/>
                  <a:pt x="3170121" y="2650348"/>
                  <a:pt x="3125972" y="2658139"/>
                </a:cubicBezTo>
                <a:cubicBezTo>
                  <a:pt x="3048870" y="2671745"/>
                  <a:pt x="2970028" y="2672316"/>
                  <a:pt x="2892056" y="2679404"/>
                </a:cubicBezTo>
                <a:cubicBezTo>
                  <a:pt x="2768332" y="2803131"/>
                  <a:pt x="2946673" y="2630347"/>
                  <a:pt x="2785730" y="2764465"/>
                </a:cubicBezTo>
                <a:cubicBezTo>
                  <a:pt x="2762627" y="2783717"/>
                  <a:pt x="2745038" y="2809008"/>
                  <a:pt x="2721935" y="2828260"/>
                </a:cubicBezTo>
                <a:cubicBezTo>
                  <a:pt x="2688283" y="2856303"/>
                  <a:pt x="2610894" y="2899140"/>
                  <a:pt x="2573079" y="2913321"/>
                </a:cubicBezTo>
                <a:cubicBezTo>
                  <a:pt x="2545714" y="2923583"/>
                  <a:pt x="2516012" y="2926188"/>
                  <a:pt x="2488019" y="2934586"/>
                </a:cubicBezTo>
                <a:cubicBezTo>
                  <a:pt x="2488002" y="2934591"/>
                  <a:pt x="2328539" y="2987746"/>
                  <a:pt x="2296633" y="2998381"/>
                </a:cubicBezTo>
                <a:cubicBezTo>
                  <a:pt x="2275368" y="3005469"/>
                  <a:pt x="2254583" y="3014209"/>
                  <a:pt x="2232837" y="3019646"/>
                </a:cubicBezTo>
                <a:cubicBezTo>
                  <a:pt x="2204484" y="3026734"/>
                  <a:pt x="2176307" y="3034571"/>
                  <a:pt x="2147777" y="3040911"/>
                </a:cubicBezTo>
                <a:cubicBezTo>
                  <a:pt x="2112494" y="3048752"/>
                  <a:pt x="2076321" y="3052666"/>
                  <a:pt x="2041451" y="3062176"/>
                </a:cubicBezTo>
                <a:cubicBezTo>
                  <a:pt x="1951755" y="3086639"/>
                  <a:pt x="1835644" y="3141493"/>
                  <a:pt x="1743740" y="3147237"/>
                </a:cubicBezTo>
                <a:cubicBezTo>
                  <a:pt x="1630326" y="3154325"/>
                  <a:pt x="1516741" y="3159065"/>
                  <a:pt x="1403498" y="3168502"/>
                </a:cubicBezTo>
                <a:cubicBezTo>
                  <a:pt x="1346547" y="3173248"/>
                  <a:pt x="1290242" y="3184081"/>
                  <a:pt x="1233377" y="3189767"/>
                </a:cubicBezTo>
                <a:cubicBezTo>
                  <a:pt x="1148445" y="3198260"/>
                  <a:pt x="1063256" y="3203944"/>
                  <a:pt x="978195" y="3211032"/>
                </a:cubicBezTo>
                <a:cubicBezTo>
                  <a:pt x="949842" y="3203944"/>
                  <a:pt x="917452" y="3205979"/>
                  <a:pt x="893135" y="3189767"/>
                </a:cubicBezTo>
                <a:cubicBezTo>
                  <a:pt x="871870" y="3175590"/>
                  <a:pt x="875483" y="3131826"/>
                  <a:pt x="850605" y="3125972"/>
                </a:cubicBezTo>
                <a:cubicBezTo>
                  <a:pt x="746876" y="3101565"/>
                  <a:pt x="637822" y="3113556"/>
                  <a:pt x="531628" y="3104707"/>
                </a:cubicBezTo>
                <a:cubicBezTo>
                  <a:pt x="467662" y="3099377"/>
                  <a:pt x="404037" y="3090530"/>
                  <a:pt x="340242" y="3083442"/>
                </a:cubicBezTo>
                <a:cubicBezTo>
                  <a:pt x="209230" y="3039769"/>
                  <a:pt x="342615" y="3080006"/>
                  <a:pt x="127591" y="3040911"/>
                </a:cubicBezTo>
                <a:cubicBezTo>
                  <a:pt x="98836" y="3035683"/>
                  <a:pt x="70884" y="3026734"/>
                  <a:pt x="42530" y="3019646"/>
                </a:cubicBezTo>
                <a:cubicBezTo>
                  <a:pt x="35442" y="2948762"/>
                  <a:pt x="32097" y="2877404"/>
                  <a:pt x="21265" y="2806995"/>
                </a:cubicBezTo>
                <a:cubicBezTo>
                  <a:pt x="17857" y="2784840"/>
                  <a:pt x="0" y="2765615"/>
                  <a:pt x="0" y="2743200"/>
                </a:cubicBezTo>
                <a:cubicBezTo>
                  <a:pt x="0" y="2720784"/>
                  <a:pt x="17580" y="2701515"/>
                  <a:pt x="21265" y="2679404"/>
                </a:cubicBezTo>
                <a:cubicBezTo>
                  <a:pt x="24761" y="2658428"/>
                  <a:pt x="21265" y="2636874"/>
                  <a:pt x="21265" y="26156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488558" y="5465135"/>
            <a:ext cx="3253563" cy="851050"/>
          </a:xfrm>
          <a:custGeom>
            <a:avLst/>
            <a:gdLst>
              <a:gd name="connsiteX0" fmla="*/ 0 w 3253563"/>
              <a:gd name="connsiteY0" fmla="*/ 0 h 851050"/>
              <a:gd name="connsiteX1" fmla="*/ 42530 w 3253563"/>
              <a:gd name="connsiteY1" fmla="*/ 106325 h 851050"/>
              <a:gd name="connsiteX2" fmla="*/ 85061 w 3253563"/>
              <a:gd name="connsiteY2" fmla="*/ 148856 h 851050"/>
              <a:gd name="connsiteX3" fmla="*/ 106326 w 3253563"/>
              <a:gd name="connsiteY3" fmla="*/ 233916 h 851050"/>
              <a:gd name="connsiteX4" fmla="*/ 170121 w 3253563"/>
              <a:gd name="connsiteY4" fmla="*/ 361507 h 851050"/>
              <a:gd name="connsiteX5" fmla="*/ 233916 w 3253563"/>
              <a:gd name="connsiteY5" fmla="*/ 382772 h 851050"/>
              <a:gd name="connsiteX6" fmla="*/ 276447 w 3253563"/>
              <a:gd name="connsiteY6" fmla="*/ 425302 h 851050"/>
              <a:gd name="connsiteX7" fmla="*/ 404037 w 3253563"/>
              <a:gd name="connsiteY7" fmla="*/ 467832 h 851050"/>
              <a:gd name="connsiteX8" fmla="*/ 552893 w 3253563"/>
              <a:gd name="connsiteY8" fmla="*/ 446567 h 851050"/>
              <a:gd name="connsiteX9" fmla="*/ 744279 w 3253563"/>
              <a:gd name="connsiteY9" fmla="*/ 361507 h 851050"/>
              <a:gd name="connsiteX10" fmla="*/ 808075 w 3253563"/>
              <a:gd name="connsiteY10" fmla="*/ 340242 h 851050"/>
              <a:gd name="connsiteX11" fmla="*/ 871870 w 3253563"/>
              <a:gd name="connsiteY11" fmla="*/ 297712 h 851050"/>
              <a:gd name="connsiteX12" fmla="*/ 1169582 w 3253563"/>
              <a:gd name="connsiteY12" fmla="*/ 255181 h 851050"/>
              <a:gd name="connsiteX13" fmla="*/ 1233377 w 3253563"/>
              <a:gd name="connsiteY13" fmla="*/ 276446 h 851050"/>
              <a:gd name="connsiteX14" fmla="*/ 1360968 w 3253563"/>
              <a:gd name="connsiteY14" fmla="*/ 404037 h 851050"/>
              <a:gd name="connsiteX15" fmla="*/ 1488558 w 3253563"/>
              <a:gd name="connsiteY15" fmla="*/ 446567 h 851050"/>
              <a:gd name="connsiteX16" fmla="*/ 1552354 w 3253563"/>
              <a:gd name="connsiteY16" fmla="*/ 467832 h 851050"/>
              <a:gd name="connsiteX17" fmla="*/ 1594884 w 3253563"/>
              <a:gd name="connsiteY17" fmla="*/ 510363 h 851050"/>
              <a:gd name="connsiteX18" fmla="*/ 1722475 w 3253563"/>
              <a:gd name="connsiteY18" fmla="*/ 595423 h 851050"/>
              <a:gd name="connsiteX19" fmla="*/ 2147777 w 3253563"/>
              <a:gd name="connsiteY19" fmla="*/ 574158 h 851050"/>
              <a:gd name="connsiteX20" fmla="*/ 2211572 w 3253563"/>
              <a:gd name="connsiteY20" fmla="*/ 552893 h 851050"/>
              <a:gd name="connsiteX21" fmla="*/ 2658140 w 3253563"/>
              <a:gd name="connsiteY21" fmla="*/ 595423 h 851050"/>
              <a:gd name="connsiteX22" fmla="*/ 2977116 w 3253563"/>
              <a:gd name="connsiteY22" fmla="*/ 744279 h 851050"/>
              <a:gd name="connsiteX23" fmla="*/ 3232298 w 3253563"/>
              <a:gd name="connsiteY23" fmla="*/ 850605 h 851050"/>
              <a:gd name="connsiteX24" fmla="*/ 3253563 w 3253563"/>
              <a:gd name="connsiteY24" fmla="*/ 850605 h 8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53563" h="851050">
                <a:moveTo>
                  <a:pt x="0" y="0"/>
                </a:moveTo>
                <a:cubicBezTo>
                  <a:pt x="14177" y="35442"/>
                  <a:pt x="23591" y="73183"/>
                  <a:pt x="42530" y="106325"/>
                </a:cubicBezTo>
                <a:cubicBezTo>
                  <a:pt x="52477" y="123733"/>
                  <a:pt x="76095" y="130923"/>
                  <a:pt x="85061" y="148856"/>
                </a:cubicBezTo>
                <a:cubicBezTo>
                  <a:pt x="98131" y="174996"/>
                  <a:pt x="98297" y="205815"/>
                  <a:pt x="106326" y="233916"/>
                </a:cubicBezTo>
                <a:cubicBezTo>
                  <a:pt x="117740" y="273867"/>
                  <a:pt x="135603" y="333892"/>
                  <a:pt x="170121" y="361507"/>
                </a:cubicBezTo>
                <a:cubicBezTo>
                  <a:pt x="187624" y="375510"/>
                  <a:pt x="212651" y="375684"/>
                  <a:pt x="233916" y="382772"/>
                </a:cubicBezTo>
                <a:cubicBezTo>
                  <a:pt x="248093" y="396949"/>
                  <a:pt x="258515" y="416336"/>
                  <a:pt x="276447" y="425302"/>
                </a:cubicBezTo>
                <a:cubicBezTo>
                  <a:pt x="316545" y="445351"/>
                  <a:pt x="404037" y="467832"/>
                  <a:pt x="404037" y="467832"/>
                </a:cubicBezTo>
                <a:cubicBezTo>
                  <a:pt x="453656" y="460744"/>
                  <a:pt x="504267" y="458723"/>
                  <a:pt x="552893" y="446567"/>
                </a:cubicBezTo>
                <a:cubicBezTo>
                  <a:pt x="632034" y="426782"/>
                  <a:pt x="672095" y="392443"/>
                  <a:pt x="744279" y="361507"/>
                </a:cubicBezTo>
                <a:cubicBezTo>
                  <a:pt x="764882" y="352677"/>
                  <a:pt x="786810" y="347330"/>
                  <a:pt x="808075" y="340242"/>
                </a:cubicBezTo>
                <a:cubicBezTo>
                  <a:pt x="829340" y="326065"/>
                  <a:pt x="849011" y="309142"/>
                  <a:pt x="871870" y="297712"/>
                </a:cubicBezTo>
                <a:cubicBezTo>
                  <a:pt x="953694" y="256800"/>
                  <a:pt x="1109805" y="260615"/>
                  <a:pt x="1169582" y="255181"/>
                </a:cubicBezTo>
                <a:cubicBezTo>
                  <a:pt x="1190847" y="262269"/>
                  <a:pt x="1215874" y="262443"/>
                  <a:pt x="1233377" y="276446"/>
                </a:cubicBezTo>
                <a:cubicBezTo>
                  <a:pt x="1377274" y="391565"/>
                  <a:pt x="1142153" y="294630"/>
                  <a:pt x="1360968" y="404037"/>
                </a:cubicBezTo>
                <a:cubicBezTo>
                  <a:pt x="1401066" y="424086"/>
                  <a:pt x="1446028" y="432390"/>
                  <a:pt x="1488558" y="446567"/>
                </a:cubicBezTo>
                <a:lnTo>
                  <a:pt x="1552354" y="467832"/>
                </a:lnTo>
                <a:cubicBezTo>
                  <a:pt x="1566531" y="482009"/>
                  <a:pt x="1578845" y="498334"/>
                  <a:pt x="1594884" y="510363"/>
                </a:cubicBezTo>
                <a:cubicBezTo>
                  <a:pt x="1635776" y="541032"/>
                  <a:pt x="1722475" y="595423"/>
                  <a:pt x="1722475" y="595423"/>
                </a:cubicBezTo>
                <a:cubicBezTo>
                  <a:pt x="1864242" y="588335"/>
                  <a:pt x="2006366" y="586455"/>
                  <a:pt x="2147777" y="574158"/>
                </a:cubicBezTo>
                <a:cubicBezTo>
                  <a:pt x="2170108" y="572216"/>
                  <a:pt x="2189176" y="551960"/>
                  <a:pt x="2211572" y="552893"/>
                </a:cubicBezTo>
                <a:cubicBezTo>
                  <a:pt x="2360972" y="559118"/>
                  <a:pt x="2509284" y="581246"/>
                  <a:pt x="2658140" y="595423"/>
                </a:cubicBezTo>
                <a:cubicBezTo>
                  <a:pt x="2725574" y="625394"/>
                  <a:pt x="2901104" y="699939"/>
                  <a:pt x="2977116" y="744279"/>
                </a:cubicBezTo>
                <a:cubicBezTo>
                  <a:pt x="3160101" y="851020"/>
                  <a:pt x="3037824" y="822822"/>
                  <a:pt x="3232298" y="850605"/>
                </a:cubicBezTo>
                <a:cubicBezTo>
                  <a:pt x="3239315" y="851607"/>
                  <a:pt x="3246475" y="850605"/>
                  <a:pt x="3253563" y="850605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209414" y="5358809"/>
            <a:ext cx="2402958" cy="765544"/>
          </a:xfrm>
          <a:custGeom>
            <a:avLst/>
            <a:gdLst>
              <a:gd name="connsiteX0" fmla="*/ 0 w 2402958"/>
              <a:gd name="connsiteY0" fmla="*/ 0 h 765544"/>
              <a:gd name="connsiteX1" fmla="*/ 63795 w 2402958"/>
              <a:gd name="connsiteY1" fmla="*/ 106326 h 765544"/>
              <a:gd name="connsiteX2" fmla="*/ 106326 w 2402958"/>
              <a:gd name="connsiteY2" fmla="*/ 148856 h 765544"/>
              <a:gd name="connsiteX3" fmla="*/ 191386 w 2402958"/>
              <a:gd name="connsiteY3" fmla="*/ 276447 h 765544"/>
              <a:gd name="connsiteX4" fmla="*/ 318977 w 2402958"/>
              <a:gd name="connsiteY4" fmla="*/ 361507 h 765544"/>
              <a:gd name="connsiteX5" fmla="*/ 446567 w 2402958"/>
              <a:gd name="connsiteY5" fmla="*/ 404038 h 765544"/>
              <a:gd name="connsiteX6" fmla="*/ 552893 w 2402958"/>
              <a:gd name="connsiteY6" fmla="*/ 467833 h 765544"/>
              <a:gd name="connsiteX7" fmla="*/ 680484 w 2402958"/>
              <a:gd name="connsiteY7" fmla="*/ 531628 h 765544"/>
              <a:gd name="connsiteX8" fmla="*/ 914400 w 2402958"/>
              <a:gd name="connsiteY8" fmla="*/ 510363 h 765544"/>
              <a:gd name="connsiteX9" fmla="*/ 999460 w 2402958"/>
              <a:gd name="connsiteY9" fmla="*/ 489098 h 765544"/>
              <a:gd name="connsiteX10" fmla="*/ 1212112 w 2402958"/>
              <a:gd name="connsiteY10" fmla="*/ 467833 h 765544"/>
              <a:gd name="connsiteX11" fmla="*/ 1573619 w 2402958"/>
              <a:gd name="connsiteY11" fmla="*/ 531628 h 765544"/>
              <a:gd name="connsiteX12" fmla="*/ 1616149 w 2402958"/>
              <a:gd name="connsiteY12" fmla="*/ 595424 h 765544"/>
              <a:gd name="connsiteX13" fmla="*/ 1701209 w 2402958"/>
              <a:gd name="connsiteY13" fmla="*/ 616689 h 765544"/>
              <a:gd name="connsiteX14" fmla="*/ 2062716 w 2402958"/>
              <a:gd name="connsiteY14" fmla="*/ 637954 h 765544"/>
              <a:gd name="connsiteX15" fmla="*/ 2126512 w 2402958"/>
              <a:gd name="connsiteY15" fmla="*/ 659219 h 765544"/>
              <a:gd name="connsiteX16" fmla="*/ 2232837 w 2402958"/>
              <a:gd name="connsiteY16" fmla="*/ 680484 h 765544"/>
              <a:gd name="connsiteX17" fmla="*/ 2317898 w 2402958"/>
              <a:gd name="connsiteY17" fmla="*/ 701749 h 765544"/>
              <a:gd name="connsiteX18" fmla="*/ 2402958 w 2402958"/>
              <a:gd name="connsiteY18" fmla="*/ 765544 h 7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2958" h="765544">
                <a:moveTo>
                  <a:pt x="0" y="0"/>
                </a:moveTo>
                <a:cubicBezTo>
                  <a:pt x="21265" y="35442"/>
                  <a:pt x="39771" y="72693"/>
                  <a:pt x="63795" y="106326"/>
                </a:cubicBezTo>
                <a:cubicBezTo>
                  <a:pt x="75448" y="122641"/>
                  <a:pt x="94297" y="132817"/>
                  <a:pt x="106326" y="148856"/>
                </a:cubicBezTo>
                <a:cubicBezTo>
                  <a:pt x="136995" y="189748"/>
                  <a:pt x="148856" y="248094"/>
                  <a:pt x="191386" y="276447"/>
                </a:cubicBezTo>
                <a:cubicBezTo>
                  <a:pt x="233916" y="304800"/>
                  <a:pt x="270485" y="345343"/>
                  <a:pt x="318977" y="361507"/>
                </a:cubicBezTo>
                <a:lnTo>
                  <a:pt x="446567" y="404038"/>
                </a:lnTo>
                <a:cubicBezTo>
                  <a:pt x="529640" y="487109"/>
                  <a:pt x="442471" y="412622"/>
                  <a:pt x="552893" y="467833"/>
                </a:cubicBezTo>
                <a:cubicBezTo>
                  <a:pt x="717782" y="550278"/>
                  <a:pt x="520134" y="478179"/>
                  <a:pt x="680484" y="531628"/>
                </a:cubicBezTo>
                <a:cubicBezTo>
                  <a:pt x="758456" y="524540"/>
                  <a:pt x="836793" y="520711"/>
                  <a:pt x="914400" y="510363"/>
                </a:cubicBezTo>
                <a:cubicBezTo>
                  <a:pt x="943370" y="506500"/>
                  <a:pt x="970528" y="493231"/>
                  <a:pt x="999460" y="489098"/>
                </a:cubicBezTo>
                <a:cubicBezTo>
                  <a:pt x="1069982" y="479024"/>
                  <a:pt x="1141228" y="474921"/>
                  <a:pt x="1212112" y="467833"/>
                </a:cubicBezTo>
                <a:cubicBezTo>
                  <a:pt x="1418712" y="481606"/>
                  <a:pt x="1480644" y="415409"/>
                  <a:pt x="1573619" y="531628"/>
                </a:cubicBezTo>
                <a:cubicBezTo>
                  <a:pt x="1589585" y="551585"/>
                  <a:pt x="1594884" y="581247"/>
                  <a:pt x="1616149" y="595424"/>
                </a:cubicBezTo>
                <a:cubicBezTo>
                  <a:pt x="1640466" y="611636"/>
                  <a:pt x="1672115" y="613918"/>
                  <a:pt x="1701209" y="616689"/>
                </a:cubicBezTo>
                <a:cubicBezTo>
                  <a:pt x="1821376" y="628133"/>
                  <a:pt x="1942214" y="630866"/>
                  <a:pt x="2062716" y="637954"/>
                </a:cubicBezTo>
                <a:cubicBezTo>
                  <a:pt x="2083981" y="645042"/>
                  <a:pt x="2104766" y="653782"/>
                  <a:pt x="2126512" y="659219"/>
                </a:cubicBezTo>
                <a:cubicBezTo>
                  <a:pt x="2161576" y="667985"/>
                  <a:pt x="2197554" y="672643"/>
                  <a:pt x="2232837" y="680484"/>
                </a:cubicBezTo>
                <a:cubicBezTo>
                  <a:pt x="2261367" y="686824"/>
                  <a:pt x="2289544" y="694661"/>
                  <a:pt x="2317898" y="701749"/>
                </a:cubicBezTo>
                <a:cubicBezTo>
                  <a:pt x="2390034" y="749840"/>
                  <a:pt x="2363621" y="726207"/>
                  <a:pt x="2402958" y="765544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329970" y="4486940"/>
            <a:ext cx="2083981" cy="2298309"/>
          </a:xfrm>
          <a:custGeom>
            <a:avLst/>
            <a:gdLst>
              <a:gd name="connsiteX0" fmla="*/ 0 w 2083981"/>
              <a:gd name="connsiteY0" fmla="*/ 0 h 2298309"/>
              <a:gd name="connsiteX1" fmla="*/ 170121 w 2083981"/>
              <a:gd name="connsiteY1" fmla="*/ 63795 h 2298309"/>
              <a:gd name="connsiteX2" fmla="*/ 212651 w 2083981"/>
              <a:gd name="connsiteY2" fmla="*/ 127590 h 2298309"/>
              <a:gd name="connsiteX3" fmla="*/ 276446 w 2083981"/>
              <a:gd name="connsiteY3" fmla="*/ 170120 h 2298309"/>
              <a:gd name="connsiteX4" fmla="*/ 318977 w 2083981"/>
              <a:gd name="connsiteY4" fmla="*/ 212651 h 2298309"/>
              <a:gd name="connsiteX5" fmla="*/ 382772 w 2083981"/>
              <a:gd name="connsiteY5" fmla="*/ 404037 h 2298309"/>
              <a:gd name="connsiteX6" fmla="*/ 404037 w 2083981"/>
              <a:gd name="connsiteY6" fmla="*/ 467832 h 2298309"/>
              <a:gd name="connsiteX7" fmla="*/ 425302 w 2083981"/>
              <a:gd name="connsiteY7" fmla="*/ 531627 h 2298309"/>
              <a:gd name="connsiteX8" fmla="*/ 467833 w 2083981"/>
              <a:gd name="connsiteY8" fmla="*/ 574158 h 2298309"/>
              <a:gd name="connsiteX9" fmla="*/ 510363 w 2083981"/>
              <a:gd name="connsiteY9" fmla="*/ 893134 h 2298309"/>
              <a:gd name="connsiteX10" fmla="*/ 552893 w 2083981"/>
              <a:gd name="connsiteY10" fmla="*/ 1063255 h 2298309"/>
              <a:gd name="connsiteX11" fmla="*/ 595423 w 2083981"/>
              <a:gd name="connsiteY11" fmla="*/ 1105786 h 2298309"/>
              <a:gd name="connsiteX12" fmla="*/ 616688 w 2083981"/>
              <a:gd name="connsiteY12" fmla="*/ 1169581 h 2298309"/>
              <a:gd name="connsiteX13" fmla="*/ 574158 w 2083981"/>
              <a:gd name="connsiteY13" fmla="*/ 1467293 h 2298309"/>
              <a:gd name="connsiteX14" fmla="*/ 595423 w 2083981"/>
              <a:gd name="connsiteY14" fmla="*/ 1679944 h 2298309"/>
              <a:gd name="connsiteX15" fmla="*/ 659219 w 2083981"/>
              <a:gd name="connsiteY15" fmla="*/ 1701209 h 2298309"/>
              <a:gd name="connsiteX16" fmla="*/ 701749 w 2083981"/>
              <a:gd name="connsiteY16" fmla="*/ 1765004 h 2298309"/>
              <a:gd name="connsiteX17" fmla="*/ 723014 w 2083981"/>
              <a:gd name="connsiteY17" fmla="*/ 1956390 h 2298309"/>
              <a:gd name="connsiteX18" fmla="*/ 850605 w 2083981"/>
              <a:gd name="connsiteY18" fmla="*/ 1998920 h 2298309"/>
              <a:gd name="connsiteX19" fmla="*/ 871870 w 2083981"/>
              <a:gd name="connsiteY19" fmla="*/ 2062716 h 2298309"/>
              <a:gd name="connsiteX20" fmla="*/ 935665 w 2083981"/>
              <a:gd name="connsiteY20" fmla="*/ 2083981 h 2298309"/>
              <a:gd name="connsiteX21" fmla="*/ 999460 w 2083981"/>
              <a:gd name="connsiteY21" fmla="*/ 2126511 h 2298309"/>
              <a:gd name="connsiteX22" fmla="*/ 1169581 w 2083981"/>
              <a:gd name="connsiteY22" fmla="*/ 2169041 h 2298309"/>
              <a:gd name="connsiteX23" fmla="*/ 1339702 w 2083981"/>
              <a:gd name="connsiteY23" fmla="*/ 2211572 h 2298309"/>
              <a:gd name="connsiteX24" fmla="*/ 1531088 w 2083981"/>
              <a:gd name="connsiteY24" fmla="*/ 2232837 h 2298309"/>
              <a:gd name="connsiteX25" fmla="*/ 1658679 w 2083981"/>
              <a:gd name="connsiteY25" fmla="*/ 2275367 h 2298309"/>
              <a:gd name="connsiteX26" fmla="*/ 2083981 w 2083981"/>
              <a:gd name="connsiteY26" fmla="*/ 2296632 h 22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83981" h="2298309">
                <a:moveTo>
                  <a:pt x="0" y="0"/>
                </a:moveTo>
                <a:cubicBezTo>
                  <a:pt x="76074" y="15215"/>
                  <a:pt x="115364" y="9038"/>
                  <a:pt x="170121" y="63795"/>
                </a:cubicBezTo>
                <a:cubicBezTo>
                  <a:pt x="188193" y="81867"/>
                  <a:pt x="194579" y="109518"/>
                  <a:pt x="212651" y="127590"/>
                </a:cubicBezTo>
                <a:cubicBezTo>
                  <a:pt x="230723" y="145662"/>
                  <a:pt x="256489" y="154154"/>
                  <a:pt x="276446" y="170120"/>
                </a:cubicBezTo>
                <a:cubicBezTo>
                  <a:pt x="292102" y="182645"/>
                  <a:pt x="304800" y="198474"/>
                  <a:pt x="318977" y="212651"/>
                </a:cubicBezTo>
                <a:lnTo>
                  <a:pt x="382772" y="404037"/>
                </a:lnTo>
                <a:lnTo>
                  <a:pt x="404037" y="467832"/>
                </a:lnTo>
                <a:cubicBezTo>
                  <a:pt x="411125" y="489097"/>
                  <a:pt x="409452" y="515777"/>
                  <a:pt x="425302" y="531627"/>
                </a:cubicBezTo>
                <a:lnTo>
                  <a:pt x="467833" y="574158"/>
                </a:lnTo>
                <a:cubicBezTo>
                  <a:pt x="519954" y="730522"/>
                  <a:pt x="472520" y="571465"/>
                  <a:pt x="510363" y="893134"/>
                </a:cubicBezTo>
                <a:cubicBezTo>
                  <a:pt x="512594" y="912099"/>
                  <a:pt x="534729" y="1032981"/>
                  <a:pt x="552893" y="1063255"/>
                </a:cubicBezTo>
                <a:cubicBezTo>
                  <a:pt x="563208" y="1080447"/>
                  <a:pt x="581246" y="1091609"/>
                  <a:pt x="595423" y="1105786"/>
                </a:cubicBezTo>
                <a:cubicBezTo>
                  <a:pt x="602511" y="1127051"/>
                  <a:pt x="616688" y="1147166"/>
                  <a:pt x="616688" y="1169581"/>
                </a:cubicBezTo>
                <a:cubicBezTo>
                  <a:pt x="616688" y="1355936"/>
                  <a:pt x="613512" y="1349229"/>
                  <a:pt x="574158" y="1467293"/>
                </a:cubicBezTo>
                <a:cubicBezTo>
                  <a:pt x="581246" y="1538177"/>
                  <a:pt x="571078" y="1612996"/>
                  <a:pt x="595423" y="1679944"/>
                </a:cubicBezTo>
                <a:cubicBezTo>
                  <a:pt x="603083" y="1701010"/>
                  <a:pt x="641715" y="1687206"/>
                  <a:pt x="659219" y="1701209"/>
                </a:cubicBezTo>
                <a:cubicBezTo>
                  <a:pt x="679176" y="1717174"/>
                  <a:pt x="687572" y="1743739"/>
                  <a:pt x="701749" y="1765004"/>
                </a:cubicBezTo>
                <a:cubicBezTo>
                  <a:pt x="708837" y="1828799"/>
                  <a:pt x="688553" y="1902237"/>
                  <a:pt x="723014" y="1956390"/>
                </a:cubicBezTo>
                <a:cubicBezTo>
                  <a:pt x="747083" y="1994212"/>
                  <a:pt x="850605" y="1998920"/>
                  <a:pt x="850605" y="1998920"/>
                </a:cubicBezTo>
                <a:cubicBezTo>
                  <a:pt x="857693" y="2020185"/>
                  <a:pt x="856020" y="2046866"/>
                  <a:pt x="871870" y="2062716"/>
                </a:cubicBezTo>
                <a:cubicBezTo>
                  <a:pt x="887720" y="2078566"/>
                  <a:pt x="915616" y="2073957"/>
                  <a:pt x="935665" y="2083981"/>
                </a:cubicBezTo>
                <a:cubicBezTo>
                  <a:pt x="958524" y="2095411"/>
                  <a:pt x="976601" y="2115081"/>
                  <a:pt x="999460" y="2126511"/>
                </a:cubicBezTo>
                <a:cubicBezTo>
                  <a:pt x="1048069" y="2150815"/>
                  <a:pt x="1121052" y="2156909"/>
                  <a:pt x="1169581" y="2169041"/>
                </a:cubicBezTo>
                <a:cubicBezTo>
                  <a:pt x="1301518" y="2202026"/>
                  <a:pt x="1156812" y="2185445"/>
                  <a:pt x="1339702" y="2211572"/>
                </a:cubicBezTo>
                <a:cubicBezTo>
                  <a:pt x="1403245" y="2220650"/>
                  <a:pt x="1467293" y="2225749"/>
                  <a:pt x="1531088" y="2232837"/>
                </a:cubicBezTo>
                <a:cubicBezTo>
                  <a:pt x="1573618" y="2247014"/>
                  <a:pt x="1614194" y="2269806"/>
                  <a:pt x="1658679" y="2275367"/>
                </a:cubicBezTo>
                <a:cubicBezTo>
                  <a:pt x="1913203" y="2307182"/>
                  <a:pt x="1771652" y="2296632"/>
                  <a:pt x="2083981" y="22966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07771" y="6570921"/>
            <a:ext cx="1646793" cy="896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082363" y="5358808"/>
            <a:ext cx="2254102" cy="1855451"/>
          </a:xfrm>
          <a:custGeom>
            <a:avLst/>
            <a:gdLst>
              <a:gd name="connsiteX0" fmla="*/ 85060 w 2254102"/>
              <a:gd name="connsiteY0" fmla="*/ 1339702 h 1679944"/>
              <a:gd name="connsiteX1" fmla="*/ 42530 w 2254102"/>
              <a:gd name="connsiteY1" fmla="*/ 1233377 h 1679944"/>
              <a:gd name="connsiteX2" fmla="*/ 0 w 2254102"/>
              <a:gd name="connsiteY2" fmla="*/ 1105786 h 1679944"/>
              <a:gd name="connsiteX3" fmla="*/ 21265 w 2254102"/>
              <a:gd name="connsiteY3" fmla="*/ 723014 h 1679944"/>
              <a:gd name="connsiteX4" fmla="*/ 127591 w 2254102"/>
              <a:gd name="connsiteY4" fmla="*/ 574158 h 1679944"/>
              <a:gd name="connsiteX5" fmla="*/ 212651 w 2254102"/>
              <a:gd name="connsiteY5" fmla="*/ 446567 h 1679944"/>
              <a:gd name="connsiteX6" fmla="*/ 233916 w 2254102"/>
              <a:gd name="connsiteY6" fmla="*/ 382772 h 1679944"/>
              <a:gd name="connsiteX7" fmla="*/ 425302 w 2254102"/>
              <a:gd name="connsiteY7" fmla="*/ 233916 h 1679944"/>
              <a:gd name="connsiteX8" fmla="*/ 552893 w 2254102"/>
              <a:gd name="connsiteY8" fmla="*/ 170121 h 1679944"/>
              <a:gd name="connsiteX9" fmla="*/ 637953 w 2254102"/>
              <a:gd name="connsiteY9" fmla="*/ 63795 h 1679944"/>
              <a:gd name="connsiteX10" fmla="*/ 765544 w 2254102"/>
              <a:gd name="connsiteY10" fmla="*/ 21265 h 1679944"/>
              <a:gd name="connsiteX11" fmla="*/ 829339 w 2254102"/>
              <a:gd name="connsiteY11" fmla="*/ 0 h 1679944"/>
              <a:gd name="connsiteX12" fmla="*/ 1041991 w 2254102"/>
              <a:gd name="connsiteY12" fmla="*/ 21265 h 1679944"/>
              <a:gd name="connsiteX13" fmla="*/ 1169581 w 2254102"/>
              <a:gd name="connsiteY13" fmla="*/ 63795 h 1679944"/>
              <a:gd name="connsiteX14" fmla="*/ 1233377 w 2254102"/>
              <a:gd name="connsiteY14" fmla="*/ 106326 h 1679944"/>
              <a:gd name="connsiteX15" fmla="*/ 1339702 w 2254102"/>
              <a:gd name="connsiteY15" fmla="*/ 127591 h 1679944"/>
              <a:gd name="connsiteX16" fmla="*/ 1424763 w 2254102"/>
              <a:gd name="connsiteY16" fmla="*/ 148856 h 1679944"/>
              <a:gd name="connsiteX17" fmla="*/ 1509823 w 2254102"/>
              <a:gd name="connsiteY17" fmla="*/ 276447 h 1679944"/>
              <a:gd name="connsiteX18" fmla="*/ 1552353 w 2254102"/>
              <a:gd name="connsiteY18" fmla="*/ 489098 h 1679944"/>
              <a:gd name="connsiteX19" fmla="*/ 1658679 w 2254102"/>
              <a:gd name="connsiteY19" fmla="*/ 595423 h 1679944"/>
              <a:gd name="connsiteX20" fmla="*/ 1701209 w 2254102"/>
              <a:gd name="connsiteY20" fmla="*/ 637954 h 1679944"/>
              <a:gd name="connsiteX21" fmla="*/ 1786270 w 2254102"/>
              <a:gd name="connsiteY21" fmla="*/ 744279 h 1679944"/>
              <a:gd name="connsiteX22" fmla="*/ 1828800 w 2254102"/>
              <a:gd name="connsiteY22" fmla="*/ 808074 h 1679944"/>
              <a:gd name="connsiteX23" fmla="*/ 1871330 w 2254102"/>
              <a:gd name="connsiteY23" fmla="*/ 850605 h 1679944"/>
              <a:gd name="connsiteX24" fmla="*/ 1998921 w 2254102"/>
              <a:gd name="connsiteY24" fmla="*/ 999461 h 1679944"/>
              <a:gd name="connsiteX25" fmla="*/ 2126512 w 2254102"/>
              <a:gd name="connsiteY25" fmla="*/ 1063256 h 1679944"/>
              <a:gd name="connsiteX26" fmla="*/ 2147777 w 2254102"/>
              <a:gd name="connsiteY26" fmla="*/ 1127051 h 1679944"/>
              <a:gd name="connsiteX27" fmla="*/ 2211572 w 2254102"/>
              <a:gd name="connsiteY27" fmla="*/ 1169581 h 1679944"/>
              <a:gd name="connsiteX28" fmla="*/ 2254102 w 2254102"/>
              <a:gd name="connsiteY28" fmla="*/ 1297172 h 1679944"/>
              <a:gd name="connsiteX29" fmla="*/ 2232837 w 2254102"/>
              <a:gd name="connsiteY29" fmla="*/ 1424763 h 1679944"/>
              <a:gd name="connsiteX30" fmla="*/ 2083981 w 2254102"/>
              <a:gd name="connsiteY30" fmla="*/ 1594884 h 1679944"/>
              <a:gd name="connsiteX31" fmla="*/ 1956391 w 2254102"/>
              <a:gd name="connsiteY31" fmla="*/ 1679944 h 1679944"/>
              <a:gd name="connsiteX32" fmla="*/ 1679944 w 2254102"/>
              <a:gd name="connsiteY32" fmla="*/ 1658679 h 1679944"/>
              <a:gd name="connsiteX33" fmla="*/ 1616149 w 2254102"/>
              <a:gd name="connsiteY33" fmla="*/ 1637414 h 1679944"/>
              <a:gd name="connsiteX34" fmla="*/ 1339702 w 2254102"/>
              <a:gd name="connsiteY34" fmla="*/ 1616149 h 1679944"/>
              <a:gd name="connsiteX35" fmla="*/ 1105786 w 2254102"/>
              <a:gd name="connsiteY35" fmla="*/ 1594884 h 1679944"/>
              <a:gd name="connsiteX36" fmla="*/ 659219 w 2254102"/>
              <a:gd name="connsiteY36" fmla="*/ 1616149 h 1679944"/>
              <a:gd name="connsiteX37" fmla="*/ 574158 w 2254102"/>
              <a:gd name="connsiteY37" fmla="*/ 1637414 h 1679944"/>
              <a:gd name="connsiteX38" fmla="*/ 446567 w 2254102"/>
              <a:gd name="connsiteY38" fmla="*/ 1679944 h 1679944"/>
              <a:gd name="connsiteX39" fmla="*/ 276446 w 2254102"/>
              <a:gd name="connsiteY39" fmla="*/ 1637414 h 1679944"/>
              <a:gd name="connsiteX40" fmla="*/ 212651 w 2254102"/>
              <a:gd name="connsiteY40" fmla="*/ 1594884 h 1679944"/>
              <a:gd name="connsiteX41" fmla="*/ 170121 w 2254102"/>
              <a:gd name="connsiteY41" fmla="*/ 1531088 h 1679944"/>
              <a:gd name="connsiteX42" fmla="*/ 148856 w 2254102"/>
              <a:gd name="connsiteY42" fmla="*/ 1467293 h 1679944"/>
              <a:gd name="connsiteX43" fmla="*/ 85060 w 2254102"/>
              <a:gd name="connsiteY43" fmla="*/ 1424763 h 1679944"/>
              <a:gd name="connsiteX44" fmla="*/ 85060 w 2254102"/>
              <a:gd name="connsiteY44" fmla="*/ 1339702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54102" h="1679944">
                <a:moveTo>
                  <a:pt x="85060" y="1339702"/>
                </a:moveTo>
                <a:cubicBezTo>
                  <a:pt x="77972" y="1307804"/>
                  <a:pt x="55575" y="1269251"/>
                  <a:pt x="42530" y="1233377"/>
                </a:cubicBezTo>
                <a:cubicBezTo>
                  <a:pt x="27209" y="1191245"/>
                  <a:pt x="0" y="1105786"/>
                  <a:pt x="0" y="1105786"/>
                </a:cubicBezTo>
                <a:cubicBezTo>
                  <a:pt x="7088" y="978195"/>
                  <a:pt x="9150" y="850226"/>
                  <a:pt x="21265" y="723014"/>
                </a:cubicBezTo>
                <a:cubicBezTo>
                  <a:pt x="30056" y="630704"/>
                  <a:pt x="71677" y="658030"/>
                  <a:pt x="127591" y="574158"/>
                </a:cubicBezTo>
                <a:cubicBezTo>
                  <a:pt x="155944" y="531628"/>
                  <a:pt x="196487" y="495059"/>
                  <a:pt x="212651" y="446567"/>
                </a:cubicBezTo>
                <a:cubicBezTo>
                  <a:pt x="219739" y="425302"/>
                  <a:pt x="221482" y="401423"/>
                  <a:pt x="233916" y="382772"/>
                </a:cubicBezTo>
                <a:cubicBezTo>
                  <a:pt x="273890" y="322811"/>
                  <a:pt x="374611" y="267710"/>
                  <a:pt x="425302" y="233916"/>
                </a:cubicBezTo>
                <a:cubicBezTo>
                  <a:pt x="507746" y="178953"/>
                  <a:pt x="464855" y="199467"/>
                  <a:pt x="552893" y="170121"/>
                </a:cubicBezTo>
                <a:cubicBezTo>
                  <a:pt x="567917" y="147585"/>
                  <a:pt x="607654" y="78945"/>
                  <a:pt x="637953" y="63795"/>
                </a:cubicBezTo>
                <a:cubicBezTo>
                  <a:pt x="678051" y="43746"/>
                  <a:pt x="723014" y="35442"/>
                  <a:pt x="765544" y="21265"/>
                </a:cubicBezTo>
                <a:lnTo>
                  <a:pt x="829339" y="0"/>
                </a:lnTo>
                <a:cubicBezTo>
                  <a:pt x="900223" y="7088"/>
                  <a:pt x="971974" y="8137"/>
                  <a:pt x="1041991" y="21265"/>
                </a:cubicBezTo>
                <a:cubicBezTo>
                  <a:pt x="1086054" y="29527"/>
                  <a:pt x="1169581" y="63795"/>
                  <a:pt x="1169581" y="63795"/>
                </a:cubicBezTo>
                <a:cubicBezTo>
                  <a:pt x="1190846" y="77972"/>
                  <a:pt x="1209447" y="97352"/>
                  <a:pt x="1233377" y="106326"/>
                </a:cubicBezTo>
                <a:cubicBezTo>
                  <a:pt x="1267219" y="119017"/>
                  <a:pt x="1304419" y="119750"/>
                  <a:pt x="1339702" y="127591"/>
                </a:cubicBezTo>
                <a:cubicBezTo>
                  <a:pt x="1368232" y="133931"/>
                  <a:pt x="1396409" y="141768"/>
                  <a:pt x="1424763" y="148856"/>
                </a:cubicBezTo>
                <a:cubicBezTo>
                  <a:pt x="1453116" y="191386"/>
                  <a:pt x="1502594" y="225846"/>
                  <a:pt x="1509823" y="276447"/>
                </a:cubicBezTo>
                <a:cubicBezTo>
                  <a:pt x="1509849" y="276626"/>
                  <a:pt x="1526155" y="454167"/>
                  <a:pt x="1552353" y="489098"/>
                </a:cubicBezTo>
                <a:cubicBezTo>
                  <a:pt x="1582426" y="529196"/>
                  <a:pt x="1623237" y="559981"/>
                  <a:pt x="1658679" y="595423"/>
                </a:cubicBezTo>
                <a:cubicBezTo>
                  <a:pt x="1672856" y="609600"/>
                  <a:pt x="1690088" y="621272"/>
                  <a:pt x="1701209" y="637954"/>
                </a:cubicBezTo>
                <a:cubicBezTo>
                  <a:pt x="1832111" y="834308"/>
                  <a:pt x="1665065" y="592775"/>
                  <a:pt x="1786270" y="744279"/>
                </a:cubicBezTo>
                <a:cubicBezTo>
                  <a:pt x="1802236" y="764236"/>
                  <a:pt x="1812835" y="788117"/>
                  <a:pt x="1828800" y="808074"/>
                </a:cubicBezTo>
                <a:cubicBezTo>
                  <a:pt x="1841324" y="823730"/>
                  <a:pt x="1858806" y="834949"/>
                  <a:pt x="1871330" y="850605"/>
                </a:cubicBezTo>
                <a:cubicBezTo>
                  <a:pt x="1905961" y="893894"/>
                  <a:pt x="1943079" y="980847"/>
                  <a:pt x="1998921" y="999461"/>
                </a:cubicBezTo>
                <a:cubicBezTo>
                  <a:pt x="2086962" y="1028808"/>
                  <a:pt x="2044065" y="1008292"/>
                  <a:pt x="2126512" y="1063256"/>
                </a:cubicBezTo>
                <a:cubicBezTo>
                  <a:pt x="2133600" y="1084521"/>
                  <a:pt x="2133774" y="1109548"/>
                  <a:pt x="2147777" y="1127051"/>
                </a:cubicBezTo>
                <a:cubicBezTo>
                  <a:pt x="2163743" y="1147008"/>
                  <a:pt x="2198027" y="1147908"/>
                  <a:pt x="2211572" y="1169581"/>
                </a:cubicBezTo>
                <a:cubicBezTo>
                  <a:pt x="2235332" y="1207598"/>
                  <a:pt x="2254102" y="1297172"/>
                  <a:pt x="2254102" y="1297172"/>
                </a:cubicBezTo>
                <a:cubicBezTo>
                  <a:pt x="2247014" y="1339702"/>
                  <a:pt x="2246472" y="1383859"/>
                  <a:pt x="2232837" y="1424763"/>
                </a:cubicBezTo>
                <a:cubicBezTo>
                  <a:pt x="2216780" y="1472935"/>
                  <a:pt x="2101935" y="1582915"/>
                  <a:pt x="2083981" y="1594884"/>
                </a:cubicBezTo>
                <a:lnTo>
                  <a:pt x="1956391" y="1679944"/>
                </a:lnTo>
                <a:cubicBezTo>
                  <a:pt x="1864242" y="1672856"/>
                  <a:pt x="1771652" y="1670142"/>
                  <a:pt x="1679944" y="1658679"/>
                </a:cubicBezTo>
                <a:cubicBezTo>
                  <a:pt x="1657702" y="1655899"/>
                  <a:pt x="1638391" y="1640194"/>
                  <a:pt x="1616149" y="1637414"/>
                </a:cubicBezTo>
                <a:cubicBezTo>
                  <a:pt x="1524441" y="1625951"/>
                  <a:pt x="1431804" y="1623824"/>
                  <a:pt x="1339702" y="1616149"/>
                </a:cubicBezTo>
                <a:lnTo>
                  <a:pt x="1105786" y="1594884"/>
                </a:lnTo>
                <a:cubicBezTo>
                  <a:pt x="956930" y="1601972"/>
                  <a:pt x="807769" y="1604265"/>
                  <a:pt x="659219" y="1616149"/>
                </a:cubicBezTo>
                <a:cubicBezTo>
                  <a:pt x="630086" y="1618480"/>
                  <a:pt x="602152" y="1629016"/>
                  <a:pt x="574158" y="1637414"/>
                </a:cubicBezTo>
                <a:cubicBezTo>
                  <a:pt x="531218" y="1650296"/>
                  <a:pt x="446567" y="1679944"/>
                  <a:pt x="446567" y="1679944"/>
                </a:cubicBezTo>
                <a:cubicBezTo>
                  <a:pt x="406127" y="1671856"/>
                  <a:pt x="320038" y="1659210"/>
                  <a:pt x="276446" y="1637414"/>
                </a:cubicBezTo>
                <a:cubicBezTo>
                  <a:pt x="253587" y="1625984"/>
                  <a:pt x="233916" y="1609061"/>
                  <a:pt x="212651" y="1594884"/>
                </a:cubicBezTo>
                <a:cubicBezTo>
                  <a:pt x="198474" y="1573619"/>
                  <a:pt x="181551" y="1553947"/>
                  <a:pt x="170121" y="1531088"/>
                </a:cubicBezTo>
                <a:cubicBezTo>
                  <a:pt x="160097" y="1511039"/>
                  <a:pt x="162859" y="1484796"/>
                  <a:pt x="148856" y="1467293"/>
                </a:cubicBezTo>
                <a:cubicBezTo>
                  <a:pt x="132890" y="1447336"/>
                  <a:pt x="95128" y="1448254"/>
                  <a:pt x="85060" y="1424763"/>
                </a:cubicBezTo>
                <a:cubicBezTo>
                  <a:pt x="71099" y="1392187"/>
                  <a:pt x="92148" y="1371600"/>
                  <a:pt x="85060" y="133970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634716" y="4274288"/>
            <a:ext cx="2636875" cy="3083442"/>
          </a:xfrm>
          <a:custGeom>
            <a:avLst/>
            <a:gdLst>
              <a:gd name="connsiteX0" fmla="*/ 510363 w 2636875"/>
              <a:gd name="connsiteY0" fmla="*/ 318977 h 3083442"/>
              <a:gd name="connsiteX1" fmla="*/ 552893 w 2636875"/>
              <a:gd name="connsiteY1" fmla="*/ 212652 h 3083442"/>
              <a:gd name="connsiteX2" fmla="*/ 680484 w 2636875"/>
              <a:gd name="connsiteY2" fmla="*/ 148856 h 3083442"/>
              <a:gd name="connsiteX3" fmla="*/ 744279 w 2636875"/>
              <a:gd name="connsiteY3" fmla="*/ 106326 h 3083442"/>
              <a:gd name="connsiteX4" fmla="*/ 786810 w 2636875"/>
              <a:gd name="connsiteY4" fmla="*/ 63796 h 3083442"/>
              <a:gd name="connsiteX5" fmla="*/ 914400 w 2636875"/>
              <a:gd name="connsiteY5" fmla="*/ 21265 h 3083442"/>
              <a:gd name="connsiteX6" fmla="*/ 978196 w 2636875"/>
              <a:gd name="connsiteY6" fmla="*/ 0 h 3083442"/>
              <a:gd name="connsiteX7" fmla="*/ 1360968 w 2636875"/>
              <a:gd name="connsiteY7" fmla="*/ 21265 h 3083442"/>
              <a:gd name="connsiteX8" fmla="*/ 1488558 w 2636875"/>
              <a:gd name="connsiteY8" fmla="*/ 63796 h 3083442"/>
              <a:gd name="connsiteX9" fmla="*/ 1552354 w 2636875"/>
              <a:gd name="connsiteY9" fmla="*/ 85061 h 3083442"/>
              <a:gd name="connsiteX10" fmla="*/ 1616149 w 2636875"/>
              <a:gd name="connsiteY10" fmla="*/ 127591 h 3083442"/>
              <a:gd name="connsiteX11" fmla="*/ 1743740 w 2636875"/>
              <a:gd name="connsiteY11" fmla="*/ 148856 h 3083442"/>
              <a:gd name="connsiteX12" fmla="*/ 1807535 w 2636875"/>
              <a:gd name="connsiteY12" fmla="*/ 170121 h 3083442"/>
              <a:gd name="connsiteX13" fmla="*/ 1850065 w 2636875"/>
              <a:gd name="connsiteY13" fmla="*/ 212652 h 3083442"/>
              <a:gd name="connsiteX14" fmla="*/ 1892596 w 2636875"/>
              <a:gd name="connsiteY14" fmla="*/ 276447 h 3083442"/>
              <a:gd name="connsiteX15" fmla="*/ 2020186 w 2636875"/>
              <a:gd name="connsiteY15" fmla="*/ 340242 h 3083442"/>
              <a:gd name="connsiteX16" fmla="*/ 2105247 w 2636875"/>
              <a:gd name="connsiteY16" fmla="*/ 425303 h 3083442"/>
              <a:gd name="connsiteX17" fmla="*/ 2232837 w 2636875"/>
              <a:gd name="connsiteY17" fmla="*/ 510363 h 3083442"/>
              <a:gd name="connsiteX18" fmla="*/ 2381693 w 2636875"/>
              <a:gd name="connsiteY18" fmla="*/ 637954 h 3083442"/>
              <a:gd name="connsiteX19" fmla="*/ 2402958 w 2636875"/>
              <a:gd name="connsiteY19" fmla="*/ 765545 h 3083442"/>
              <a:gd name="connsiteX20" fmla="*/ 2445489 w 2636875"/>
              <a:gd name="connsiteY20" fmla="*/ 808075 h 3083442"/>
              <a:gd name="connsiteX21" fmla="*/ 2551814 w 2636875"/>
              <a:gd name="connsiteY21" fmla="*/ 914400 h 3083442"/>
              <a:gd name="connsiteX22" fmla="*/ 2573079 w 2636875"/>
              <a:gd name="connsiteY22" fmla="*/ 1169582 h 3083442"/>
              <a:gd name="connsiteX23" fmla="*/ 2594344 w 2636875"/>
              <a:gd name="connsiteY23" fmla="*/ 1424763 h 3083442"/>
              <a:gd name="connsiteX24" fmla="*/ 2615610 w 2636875"/>
              <a:gd name="connsiteY24" fmla="*/ 1488559 h 3083442"/>
              <a:gd name="connsiteX25" fmla="*/ 2636875 w 2636875"/>
              <a:gd name="connsiteY25" fmla="*/ 1616149 h 3083442"/>
              <a:gd name="connsiteX26" fmla="*/ 2615610 w 2636875"/>
              <a:gd name="connsiteY26" fmla="*/ 2041452 h 3083442"/>
              <a:gd name="connsiteX27" fmla="*/ 2573079 w 2636875"/>
              <a:gd name="connsiteY27" fmla="*/ 2083982 h 3083442"/>
              <a:gd name="connsiteX28" fmla="*/ 2551814 w 2636875"/>
              <a:gd name="connsiteY28" fmla="*/ 2147777 h 3083442"/>
              <a:gd name="connsiteX29" fmla="*/ 2509284 w 2636875"/>
              <a:gd name="connsiteY29" fmla="*/ 2211572 h 3083442"/>
              <a:gd name="connsiteX30" fmla="*/ 2488019 w 2636875"/>
              <a:gd name="connsiteY30" fmla="*/ 2296633 h 3083442"/>
              <a:gd name="connsiteX31" fmla="*/ 2466754 w 2636875"/>
              <a:gd name="connsiteY31" fmla="*/ 2679405 h 3083442"/>
              <a:gd name="connsiteX32" fmla="*/ 2339163 w 2636875"/>
              <a:gd name="connsiteY32" fmla="*/ 2785731 h 3083442"/>
              <a:gd name="connsiteX33" fmla="*/ 2296633 w 2636875"/>
              <a:gd name="connsiteY33" fmla="*/ 2849526 h 3083442"/>
              <a:gd name="connsiteX34" fmla="*/ 2169042 w 2636875"/>
              <a:gd name="connsiteY34" fmla="*/ 2934586 h 3083442"/>
              <a:gd name="connsiteX35" fmla="*/ 2041451 w 2636875"/>
              <a:gd name="connsiteY35" fmla="*/ 2892056 h 3083442"/>
              <a:gd name="connsiteX36" fmla="*/ 1977656 w 2636875"/>
              <a:gd name="connsiteY36" fmla="*/ 2849526 h 3083442"/>
              <a:gd name="connsiteX37" fmla="*/ 1850065 w 2636875"/>
              <a:gd name="connsiteY37" fmla="*/ 2806996 h 3083442"/>
              <a:gd name="connsiteX38" fmla="*/ 1786270 w 2636875"/>
              <a:gd name="connsiteY38" fmla="*/ 2828261 h 3083442"/>
              <a:gd name="connsiteX39" fmla="*/ 1658679 w 2636875"/>
              <a:gd name="connsiteY39" fmla="*/ 2998382 h 3083442"/>
              <a:gd name="connsiteX40" fmla="*/ 1531089 w 2636875"/>
              <a:gd name="connsiteY40" fmla="*/ 3083442 h 3083442"/>
              <a:gd name="connsiteX41" fmla="*/ 1318437 w 2636875"/>
              <a:gd name="connsiteY41" fmla="*/ 3062177 h 3083442"/>
              <a:gd name="connsiteX42" fmla="*/ 1190847 w 2636875"/>
              <a:gd name="connsiteY42" fmla="*/ 2955852 h 3083442"/>
              <a:gd name="connsiteX43" fmla="*/ 1127051 w 2636875"/>
              <a:gd name="connsiteY43" fmla="*/ 2913321 h 3083442"/>
              <a:gd name="connsiteX44" fmla="*/ 956931 w 2636875"/>
              <a:gd name="connsiteY44" fmla="*/ 2743200 h 3083442"/>
              <a:gd name="connsiteX45" fmla="*/ 914400 w 2636875"/>
              <a:gd name="connsiteY45" fmla="*/ 2700670 h 3083442"/>
              <a:gd name="connsiteX46" fmla="*/ 871870 w 2636875"/>
              <a:gd name="connsiteY46" fmla="*/ 2636875 h 3083442"/>
              <a:gd name="connsiteX47" fmla="*/ 808075 w 2636875"/>
              <a:gd name="connsiteY47" fmla="*/ 2615610 h 3083442"/>
              <a:gd name="connsiteX48" fmla="*/ 829340 w 2636875"/>
              <a:gd name="connsiteY48" fmla="*/ 2509284 h 3083442"/>
              <a:gd name="connsiteX49" fmla="*/ 850605 w 2636875"/>
              <a:gd name="connsiteY49" fmla="*/ 2339163 h 3083442"/>
              <a:gd name="connsiteX50" fmla="*/ 893135 w 2636875"/>
              <a:gd name="connsiteY50" fmla="*/ 2211572 h 3083442"/>
              <a:gd name="connsiteX51" fmla="*/ 935665 w 2636875"/>
              <a:gd name="connsiteY51" fmla="*/ 1871331 h 3083442"/>
              <a:gd name="connsiteX52" fmla="*/ 978196 w 2636875"/>
              <a:gd name="connsiteY52" fmla="*/ 1807535 h 3083442"/>
              <a:gd name="connsiteX53" fmla="*/ 956931 w 2636875"/>
              <a:gd name="connsiteY53" fmla="*/ 1467293 h 3083442"/>
              <a:gd name="connsiteX54" fmla="*/ 914400 w 2636875"/>
              <a:gd name="connsiteY54" fmla="*/ 1233377 h 3083442"/>
              <a:gd name="connsiteX55" fmla="*/ 850605 w 2636875"/>
              <a:gd name="connsiteY55" fmla="*/ 1169582 h 3083442"/>
              <a:gd name="connsiteX56" fmla="*/ 786810 w 2636875"/>
              <a:gd name="connsiteY56" fmla="*/ 1127052 h 3083442"/>
              <a:gd name="connsiteX57" fmla="*/ 744279 w 2636875"/>
              <a:gd name="connsiteY57" fmla="*/ 1084521 h 3083442"/>
              <a:gd name="connsiteX58" fmla="*/ 552893 w 2636875"/>
              <a:gd name="connsiteY58" fmla="*/ 978196 h 3083442"/>
              <a:gd name="connsiteX59" fmla="*/ 446568 w 2636875"/>
              <a:gd name="connsiteY59" fmla="*/ 956931 h 3083442"/>
              <a:gd name="connsiteX60" fmla="*/ 318977 w 2636875"/>
              <a:gd name="connsiteY60" fmla="*/ 914400 h 3083442"/>
              <a:gd name="connsiteX61" fmla="*/ 255182 w 2636875"/>
              <a:gd name="connsiteY61" fmla="*/ 850605 h 3083442"/>
              <a:gd name="connsiteX62" fmla="*/ 191386 w 2636875"/>
              <a:gd name="connsiteY62" fmla="*/ 829340 h 3083442"/>
              <a:gd name="connsiteX63" fmla="*/ 85061 w 2636875"/>
              <a:gd name="connsiteY63" fmla="*/ 723014 h 3083442"/>
              <a:gd name="connsiteX64" fmla="*/ 21265 w 2636875"/>
              <a:gd name="connsiteY64" fmla="*/ 595424 h 3083442"/>
              <a:gd name="connsiteX65" fmla="*/ 0 w 2636875"/>
              <a:gd name="connsiteY65" fmla="*/ 531628 h 3083442"/>
              <a:gd name="connsiteX66" fmla="*/ 63796 w 2636875"/>
              <a:gd name="connsiteY66" fmla="*/ 276447 h 3083442"/>
              <a:gd name="connsiteX67" fmla="*/ 127591 w 2636875"/>
              <a:gd name="connsiteY67" fmla="*/ 255182 h 3083442"/>
              <a:gd name="connsiteX68" fmla="*/ 318977 w 2636875"/>
              <a:gd name="connsiteY68" fmla="*/ 170121 h 3083442"/>
              <a:gd name="connsiteX69" fmla="*/ 382772 w 2636875"/>
              <a:gd name="connsiteY69" fmla="*/ 148856 h 3083442"/>
              <a:gd name="connsiteX70" fmla="*/ 531628 w 2636875"/>
              <a:gd name="connsiteY70" fmla="*/ 106326 h 3083442"/>
              <a:gd name="connsiteX71" fmla="*/ 616689 w 2636875"/>
              <a:gd name="connsiteY71" fmla="*/ 63796 h 3083442"/>
              <a:gd name="connsiteX72" fmla="*/ 871870 w 2636875"/>
              <a:gd name="connsiteY72" fmla="*/ 42531 h 3083442"/>
              <a:gd name="connsiteX73" fmla="*/ 956931 w 2636875"/>
              <a:gd name="connsiteY73" fmla="*/ 21265 h 3083442"/>
              <a:gd name="connsiteX74" fmla="*/ 1020726 w 2636875"/>
              <a:gd name="connsiteY74" fmla="*/ 0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36875" h="3083442">
                <a:moveTo>
                  <a:pt x="510363" y="318977"/>
                </a:moveTo>
                <a:cubicBezTo>
                  <a:pt x="524540" y="283535"/>
                  <a:pt x="530706" y="243714"/>
                  <a:pt x="552893" y="212652"/>
                </a:cubicBezTo>
                <a:cubicBezTo>
                  <a:pt x="586751" y="165251"/>
                  <a:pt x="635057" y="171570"/>
                  <a:pt x="680484" y="148856"/>
                </a:cubicBezTo>
                <a:cubicBezTo>
                  <a:pt x="703343" y="137426"/>
                  <a:pt x="724322" y="122291"/>
                  <a:pt x="744279" y="106326"/>
                </a:cubicBezTo>
                <a:cubicBezTo>
                  <a:pt x="759935" y="93802"/>
                  <a:pt x="768878" y="72762"/>
                  <a:pt x="786810" y="63796"/>
                </a:cubicBezTo>
                <a:cubicBezTo>
                  <a:pt x="826908" y="43747"/>
                  <a:pt x="871870" y="35442"/>
                  <a:pt x="914400" y="21265"/>
                </a:cubicBezTo>
                <a:lnTo>
                  <a:pt x="978196" y="0"/>
                </a:lnTo>
                <a:cubicBezTo>
                  <a:pt x="1105787" y="7088"/>
                  <a:pt x="1234167" y="5415"/>
                  <a:pt x="1360968" y="21265"/>
                </a:cubicBezTo>
                <a:cubicBezTo>
                  <a:pt x="1405452" y="26826"/>
                  <a:pt x="1446028" y="49619"/>
                  <a:pt x="1488558" y="63796"/>
                </a:cubicBezTo>
                <a:lnTo>
                  <a:pt x="1552354" y="85061"/>
                </a:lnTo>
                <a:cubicBezTo>
                  <a:pt x="1573619" y="99238"/>
                  <a:pt x="1591903" y="119509"/>
                  <a:pt x="1616149" y="127591"/>
                </a:cubicBezTo>
                <a:cubicBezTo>
                  <a:pt x="1657053" y="141226"/>
                  <a:pt x="1701650" y="139503"/>
                  <a:pt x="1743740" y="148856"/>
                </a:cubicBezTo>
                <a:cubicBezTo>
                  <a:pt x="1765622" y="153719"/>
                  <a:pt x="1786270" y="163033"/>
                  <a:pt x="1807535" y="170121"/>
                </a:cubicBezTo>
                <a:cubicBezTo>
                  <a:pt x="1821712" y="184298"/>
                  <a:pt x="1837540" y="196996"/>
                  <a:pt x="1850065" y="212652"/>
                </a:cubicBezTo>
                <a:cubicBezTo>
                  <a:pt x="1866031" y="232609"/>
                  <a:pt x="1874524" y="258375"/>
                  <a:pt x="1892596" y="276447"/>
                </a:cubicBezTo>
                <a:cubicBezTo>
                  <a:pt x="1933819" y="317670"/>
                  <a:pt x="1968299" y="322946"/>
                  <a:pt x="2020186" y="340242"/>
                </a:cubicBezTo>
                <a:cubicBezTo>
                  <a:pt x="2048540" y="368596"/>
                  <a:pt x="2071883" y="403061"/>
                  <a:pt x="2105247" y="425303"/>
                </a:cubicBezTo>
                <a:cubicBezTo>
                  <a:pt x="2147777" y="453656"/>
                  <a:pt x="2196693" y="474219"/>
                  <a:pt x="2232837" y="510363"/>
                </a:cubicBezTo>
                <a:cubicBezTo>
                  <a:pt x="2335970" y="613496"/>
                  <a:pt x="2284534" y="573182"/>
                  <a:pt x="2381693" y="637954"/>
                </a:cubicBezTo>
                <a:cubicBezTo>
                  <a:pt x="2388781" y="680484"/>
                  <a:pt x="2387818" y="725173"/>
                  <a:pt x="2402958" y="765545"/>
                </a:cubicBezTo>
                <a:cubicBezTo>
                  <a:pt x="2409998" y="784318"/>
                  <a:pt x="2432964" y="792419"/>
                  <a:pt x="2445489" y="808075"/>
                </a:cubicBezTo>
                <a:cubicBezTo>
                  <a:pt x="2526501" y="909338"/>
                  <a:pt x="2442449" y="841490"/>
                  <a:pt x="2551814" y="914400"/>
                </a:cubicBezTo>
                <a:cubicBezTo>
                  <a:pt x="2607979" y="1082895"/>
                  <a:pt x="2601714" y="997770"/>
                  <a:pt x="2573079" y="1169582"/>
                </a:cubicBezTo>
                <a:cubicBezTo>
                  <a:pt x="2580167" y="1254642"/>
                  <a:pt x="2583063" y="1340157"/>
                  <a:pt x="2594344" y="1424763"/>
                </a:cubicBezTo>
                <a:cubicBezTo>
                  <a:pt x="2597307" y="1446982"/>
                  <a:pt x="2610747" y="1466677"/>
                  <a:pt x="2615610" y="1488559"/>
                </a:cubicBezTo>
                <a:cubicBezTo>
                  <a:pt x="2624963" y="1530649"/>
                  <a:pt x="2629787" y="1573619"/>
                  <a:pt x="2636875" y="1616149"/>
                </a:cubicBezTo>
                <a:cubicBezTo>
                  <a:pt x="2629787" y="1757917"/>
                  <a:pt x="2634789" y="1900809"/>
                  <a:pt x="2615610" y="2041452"/>
                </a:cubicBezTo>
                <a:cubicBezTo>
                  <a:pt x="2612901" y="2061317"/>
                  <a:pt x="2583394" y="2066790"/>
                  <a:pt x="2573079" y="2083982"/>
                </a:cubicBezTo>
                <a:cubicBezTo>
                  <a:pt x="2561546" y="2103203"/>
                  <a:pt x="2561838" y="2127728"/>
                  <a:pt x="2551814" y="2147777"/>
                </a:cubicBezTo>
                <a:cubicBezTo>
                  <a:pt x="2540384" y="2170636"/>
                  <a:pt x="2523461" y="2190307"/>
                  <a:pt x="2509284" y="2211572"/>
                </a:cubicBezTo>
                <a:cubicBezTo>
                  <a:pt x="2502196" y="2239926"/>
                  <a:pt x="2490665" y="2267527"/>
                  <a:pt x="2488019" y="2296633"/>
                </a:cubicBezTo>
                <a:cubicBezTo>
                  <a:pt x="2476450" y="2423896"/>
                  <a:pt x="2490665" y="2553875"/>
                  <a:pt x="2466754" y="2679405"/>
                </a:cubicBezTo>
                <a:cubicBezTo>
                  <a:pt x="2460800" y="2710661"/>
                  <a:pt x="2363466" y="2769529"/>
                  <a:pt x="2339163" y="2785731"/>
                </a:cubicBezTo>
                <a:cubicBezTo>
                  <a:pt x="2324986" y="2806996"/>
                  <a:pt x="2315867" y="2832696"/>
                  <a:pt x="2296633" y="2849526"/>
                </a:cubicBezTo>
                <a:cubicBezTo>
                  <a:pt x="2258165" y="2883185"/>
                  <a:pt x="2169042" y="2934586"/>
                  <a:pt x="2169042" y="2934586"/>
                </a:cubicBezTo>
                <a:cubicBezTo>
                  <a:pt x="2126512" y="2920409"/>
                  <a:pt x="2078753" y="2916924"/>
                  <a:pt x="2041451" y="2892056"/>
                </a:cubicBezTo>
                <a:cubicBezTo>
                  <a:pt x="2020186" y="2877879"/>
                  <a:pt x="2001011" y="2859906"/>
                  <a:pt x="1977656" y="2849526"/>
                </a:cubicBezTo>
                <a:cubicBezTo>
                  <a:pt x="1936689" y="2831319"/>
                  <a:pt x="1850065" y="2806996"/>
                  <a:pt x="1850065" y="2806996"/>
                </a:cubicBezTo>
                <a:cubicBezTo>
                  <a:pt x="1828800" y="2814084"/>
                  <a:pt x="1802120" y="2812411"/>
                  <a:pt x="1786270" y="2828261"/>
                </a:cubicBezTo>
                <a:cubicBezTo>
                  <a:pt x="1698291" y="2916241"/>
                  <a:pt x="1734137" y="2941789"/>
                  <a:pt x="1658679" y="2998382"/>
                </a:cubicBezTo>
                <a:cubicBezTo>
                  <a:pt x="1617787" y="3029051"/>
                  <a:pt x="1531089" y="3083442"/>
                  <a:pt x="1531089" y="3083442"/>
                </a:cubicBezTo>
                <a:cubicBezTo>
                  <a:pt x="1460205" y="3076354"/>
                  <a:pt x="1387850" y="3078195"/>
                  <a:pt x="1318437" y="3062177"/>
                </a:cubicBezTo>
                <a:cubicBezTo>
                  <a:pt x="1274627" y="3052067"/>
                  <a:pt x="1219754" y="2979941"/>
                  <a:pt x="1190847" y="2955852"/>
                </a:cubicBezTo>
                <a:cubicBezTo>
                  <a:pt x="1171213" y="2939490"/>
                  <a:pt x="1146153" y="2930301"/>
                  <a:pt x="1127051" y="2913321"/>
                </a:cubicBezTo>
                <a:cubicBezTo>
                  <a:pt x="1126997" y="2913273"/>
                  <a:pt x="994752" y="2781021"/>
                  <a:pt x="956931" y="2743200"/>
                </a:cubicBezTo>
                <a:cubicBezTo>
                  <a:pt x="942754" y="2729023"/>
                  <a:pt x="925521" y="2717352"/>
                  <a:pt x="914400" y="2700670"/>
                </a:cubicBezTo>
                <a:cubicBezTo>
                  <a:pt x="900223" y="2679405"/>
                  <a:pt x="891827" y="2652841"/>
                  <a:pt x="871870" y="2636875"/>
                </a:cubicBezTo>
                <a:cubicBezTo>
                  <a:pt x="854367" y="2622872"/>
                  <a:pt x="829340" y="2622698"/>
                  <a:pt x="808075" y="2615610"/>
                </a:cubicBezTo>
                <a:cubicBezTo>
                  <a:pt x="815163" y="2580168"/>
                  <a:pt x="823844" y="2545008"/>
                  <a:pt x="829340" y="2509284"/>
                </a:cubicBezTo>
                <a:cubicBezTo>
                  <a:pt x="838030" y="2452800"/>
                  <a:pt x="838631" y="2395043"/>
                  <a:pt x="850605" y="2339163"/>
                </a:cubicBezTo>
                <a:cubicBezTo>
                  <a:pt x="859998" y="2295327"/>
                  <a:pt x="893135" y="2211572"/>
                  <a:pt x="893135" y="2211572"/>
                </a:cubicBezTo>
                <a:cubicBezTo>
                  <a:pt x="897193" y="2158812"/>
                  <a:pt x="889764" y="1963132"/>
                  <a:pt x="935665" y="1871331"/>
                </a:cubicBezTo>
                <a:cubicBezTo>
                  <a:pt x="947095" y="1848471"/>
                  <a:pt x="964019" y="1828800"/>
                  <a:pt x="978196" y="1807535"/>
                </a:cubicBezTo>
                <a:cubicBezTo>
                  <a:pt x="971108" y="1694121"/>
                  <a:pt x="966775" y="1580501"/>
                  <a:pt x="956931" y="1467293"/>
                </a:cubicBezTo>
                <a:cubicBezTo>
                  <a:pt x="956482" y="1462134"/>
                  <a:pt x="933272" y="1266404"/>
                  <a:pt x="914400" y="1233377"/>
                </a:cubicBezTo>
                <a:cubicBezTo>
                  <a:pt x="899480" y="1207266"/>
                  <a:pt x="873708" y="1188834"/>
                  <a:pt x="850605" y="1169582"/>
                </a:cubicBezTo>
                <a:cubicBezTo>
                  <a:pt x="830971" y="1153221"/>
                  <a:pt x="806767" y="1143018"/>
                  <a:pt x="786810" y="1127052"/>
                </a:cubicBezTo>
                <a:cubicBezTo>
                  <a:pt x="771154" y="1114527"/>
                  <a:pt x="760318" y="1096551"/>
                  <a:pt x="744279" y="1084521"/>
                </a:cubicBezTo>
                <a:cubicBezTo>
                  <a:pt x="665085" y="1025125"/>
                  <a:pt x="635778" y="998917"/>
                  <a:pt x="552893" y="978196"/>
                </a:cubicBezTo>
                <a:cubicBezTo>
                  <a:pt x="517829" y="969430"/>
                  <a:pt x="481438" y="966441"/>
                  <a:pt x="446568" y="956931"/>
                </a:cubicBezTo>
                <a:cubicBezTo>
                  <a:pt x="403317" y="945135"/>
                  <a:pt x="318977" y="914400"/>
                  <a:pt x="318977" y="914400"/>
                </a:cubicBezTo>
                <a:cubicBezTo>
                  <a:pt x="297712" y="893135"/>
                  <a:pt x="280205" y="867287"/>
                  <a:pt x="255182" y="850605"/>
                </a:cubicBezTo>
                <a:cubicBezTo>
                  <a:pt x="236531" y="838171"/>
                  <a:pt x="209318" y="842789"/>
                  <a:pt x="191386" y="829340"/>
                </a:cubicBezTo>
                <a:cubicBezTo>
                  <a:pt x="151288" y="799267"/>
                  <a:pt x="85061" y="723014"/>
                  <a:pt x="85061" y="723014"/>
                </a:cubicBezTo>
                <a:cubicBezTo>
                  <a:pt x="31610" y="562661"/>
                  <a:pt x="103713" y="760319"/>
                  <a:pt x="21265" y="595424"/>
                </a:cubicBezTo>
                <a:cubicBezTo>
                  <a:pt x="11240" y="575375"/>
                  <a:pt x="7088" y="552893"/>
                  <a:pt x="0" y="531628"/>
                </a:cubicBezTo>
                <a:cubicBezTo>
                  <a:pt x="7336" y="465605"/>
                  <a:pt x="-7671" y="333620"/>
                  <a:pt x="63796" y="276447"/>
                </a:cubicBezTo>
                <a:cubicBezTo>
                  <a:pt x="81299" y="262444"/>
                  <a:pt x="107542" y="265206"/>
                  <a:pt x="127591" y="255182"/>
                </a:cubicBezTo>
                <a:cubicBezTo>
                  <a:pt x="329785" y="154085"/>
                  <a:pt x="-10199" y="279847"/>
                  <a:pt x="318977" y="170121"/>
                </a:cubicBezTo>
                <a:cubicBezTo>
                  <a:pt x="340242" y="163033"/>
                  <a:pt x="361219" y="155014"/>
                  <a:pt x="382772" y="148856"/>
                </a:cubicBezTo>
                <a:cubicBezTo>
                  <a:pt x="432391" y="134679"/>
                  <a:pt x="483131" y="123961"/>
                  <a:pt x="531628" y="106326"/>
                </a:cubicBezTo>
                <a:cubicBezTo>
                  <a:pt x="561420" y="95493"/>
                  <a:pt x="585532" y="69638"/>
                  <a:pt x="616689" y="63796"/>
                </a:cubicBezTo>
                <a:cubicBezTo>
                  <a:pt x="700582" y="48066"/>
                  <a:pt x="786810" y="49619"/>
                  <a:pt x="871870" y="42531"/>
                </a:cubicBezTo>
                <a:cubicBezTo>
                  <a:pt x="900224" y="35442"/>
                  <a:pt x="928829" y="29294"/>
                  <a:pt x="956931" y="21265"/>
                </a:cubicBezTo>
                <a:cubicBezTo>
                  <a:pt x="978484" y="15107"/>
                  <a:pt x="1020726" y="0"/>
                  <a:pt x="1020726" y="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www.rebzi.ru/UserFiles/festival/45238908e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7236" r="70299" b="18751"/>
          <a:stretch/>
        </p:blipFill>
        <p:spPr bwMode="auto">
          <a:xfrm>
            <a:off x="5791840" y="1939410"/>
            <a:ext cx="1895078" cy="3228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Овал 18"/>
          <p:cNvSpPr/>
          <p:nvPr/>
        </p:nvSpPr>
        <p:spPr>
          <a:xfrm>
            <a:off x="7019518" y="-100640"/>
            <a:ext cx="788865" cy="79208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i17.beon.ru/16/16/1831616/10/62013610/0a04197c24178507cff03a0ecf548f7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2" y="5084184"/>
            <a:ext cx="2264551" cy="21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0" y="5084185"/>
            <a:ext cx="3851920" cy="2337342"/>
          </a:xfrm>
          <a:custGeom>
            <a:avLst/>
            <a:gdLst>
              <a:gd name="connsiteX0" fmla="*/ 21265 w 3317358"/>
              <a:gd name="connsiteY0" fmla="*/ 1913861 h 2254103"/>
              <a:gd name="connsiteX1" fmla="*/ 85060 w 3317358"/>
              <a:gd name="connsiteY1" fmla="*/ 1807535 h 2254103"/>
              <a:gd name="connsiteX2" fmla="*/ 148855 w 3317358"/>
              <a:gd name="connsiteY2" fmla="*/ 1743740 h 2254103"/>
              <a:gd name="connsiteX3" fmla="*/ 170121 w 3317358"/>
              <a:gd name="connsiteY3" fmla="*/ 1679944 h 2254103"/>
              <a:gd name="connsiteX4" fmla="*/ 276446 w 3317358"/>
              <a:gd name="connsiteY4" fmla="*/ 1573619 h 2254103"/>
              <a:gd name="connsiteX5" fmla="*/ 318976 w 3317358"/>
              <a:gd name="connsiteY5" fmla="*/ 1509824 h 2254103"/>
              <a:gd name="connsiteX6" fmla="*/ 361507 w 3317358"/>
              <a:gd name="connsiteY6" fmla="*/ 1467293 h 2254103"/>
              <a:gd name="connsiteX7" fmla="*/ 446567 w 3317358"/>
              <a:gd name="connsiteY7" fmla="*/ 1275907 h 2254103"/>
              <a:gd name="connsiteX8" fmla="*/ 510362 w 3317358"/>
              <a:gd name="connsiteY8" fmla="*/ 1233377 h 2254103"/>
              <a:gd name="connsiteX9" fmla="*/ 552893 w 3317358"/>
              <a:gd name="connsiteY9" fmla="*/ 1190847 h 2254103"/>
              <a:gd name="connsiteX10" fmla="*/ 574158 w 3317358"/>
              <a:gd name="connsiteY10" fmla="*/ 1127051 h 2254103"/>
              <a:gd name="connsiteX11" fmla="*/ 659218 w 3317358"/>
              <a:gd name="connsiteY11" fmla="*/ 999461 h 2254103"/>
              <a:gd name="connsiteX12" fmla="*/ 680483 w 3317358"/>
              <a:gd name="connsiteY12" fmla="*/ 935665 h 2254103"/>
              <a:gd name="connsiteX13" fmla="*/ 701748 w 3317358"/>
              <a:gd name="connsiteY13" fmla="*/ 829340 h 2254103"/>
              <a:gd name="connsiteX14" fmla="*/ 786809 w 3317358"/>
              <a:gd name="connsiteY14" fmla="*/ 744279 h 2254103"/>
              <a:gd name="connsiteX15" fmla="*/ 829339 w 3317358"/>
              <a:gd name="connsiteY15" fmla="*/ 616689 h 2254103"/>
              <a:gd name="connsiteX16" fmla="*/ 850604 w 3317358"/>
              <a:gd name="connsiteY16" fmla="*/ 531628 h 2254103"/>
              <a:gd name="connsiteX17" fmla="*/ 978195 w 3317358"/>
              <a:gd name="connsiteY17" fmla="*/ 446568 h 2254103"/>
              <a:gd name="connsiteX18" fmla="*/ 1063255 w 3317358"/>
              <a:gd name="connsiteY18" fmla="*/ 340242 h 2254103"/>
              <a:gd name="connsiteX19" fmla="*/ 1169581 w 3317358"/>
              <a:gd name="connsiteY19" fmla="*/ 255182 h 2254103"/>
              <a:gd name="connsiteX20" fmla="*/ 1275907 w 3317358"/>
              <a:gd name="connsiteY20" fmla="*/ 148856 h 2254103"/>
              <a:gd name="connsiteX21" fmla="*/ 1339702 w 3317358"/>
              <a:gd name="connsiteY21" fmla="*/ 85061 h 2254103"/>
              <a:gd name="connsiteX22" fmla="*/ 1424762 w 3317358"/>
              <a:gd name="connsiteY22" fmla="*/ 63796 h 2254103"/>
              <a:gd name="connsiteX23" fmla="*/ 1531088 w 3317358"/>
              <a:gd name="connsiteY23" fmla="*/ 42530 h 2254103"/>
              <a:gd name="connsiteX24" fmla="*/ 1594883 w 3317358"/>
              <a:gd name="connsiteY24" fmla="*/ 21265 h 2254103"/>
              <a:gd name="connsiteX25" fmla="*/ 1679944 w 3317358"/>
              <a:gd name="connsiteY25" fmla="*/ 42530 h 2254103"/>
              <a:gd name="connsiteX26" fmla="*/ 1935125 w 3317358"/>
              <a:gd name="connsiteY26" fmla="*/ 0 h 2254103"/>
              <a:gd name="connsiteX27" fmla="*/ 2020186 w 3317358"/>
              <a:gd name="connsiteY27" fmla="*/ 21265 h 2254103"/>
              <a:gd name="connsiteX28" fmla="*/ 2147776 w 3317358"/>
              <a:gd name="connsiteY28" fmla="*/ 63796 h 2254103"/>
              <a:gd name="connsiteX29" fmla="*/ 2190307 w 3317358"/>
              <a:gd name="connsiteY29" fmla="*/ 106326 h 2254103"/>
              <a:gd name="connsiteX30" fmla="*/ 2254102 w 3317358"/>
              <a:gd name="connsiteY30" fmla="*/ 127591 h 2254103"/>
              <a:gd name="connsiteX31" fmla="*/ 2296632 w 3317358"/>
              <a:gd name="connsiteY31" fmla="*/ 191386 h 2254103"/>
              <a:gd name="connsiteX32" fmla="*/ 2317897 w 3317358"/>
              <a:gd name="connsiteY32" fmla="*/ 255182 h 2254103"/>
              <a:gd name="connsiteX33" fmla="*/ 2339162 w 3317358"/>
              <a:gd name="connsiteY33" fmla="*/ 340242 h 2254103"/>
              <a:gd name="connsiteX34" fmla="*/ 2381693 w 3317358"/>
              <a:gd name="connsiteY34" fmla="*/ 467833 h 2254103"/>
              <a:gd name="connsiteX35" fmla="*/ 2275367 w 3317358"/>
              <a:gd name="connsiteY35" fmla="*/ 552893 h 2254103"/>
              <a:gd name="connsiteX36" fmla="*/ 2254102 w 3317358"/>
              <a:gd name="connsiteY36" fmla="*/ 616689 h 2254103"/>
              <a:gd name="connsiteX37" fmla="*/ 2275367 w 3317358"/>
              <a:gd name="connsiteY37" fmla="*/ 701749 h 2254103"/>
              <a:gd name="connsiteX38" fmla="*/ 2381693 w 3317358"/>
              <a:gd name="connsiteY38" fmla="*/ 808075 h 2254103"/>
              <a:gd name="connsiteX39" fmla="*/ 2424223 w 3317358"/>
              <a:gd name="connsiteY39" fmla="*/ 871870 h 2254103"/>
              <a:gd name="connsiteX40" fmla="*/ 2551814 w 3317358"/>
              <a:gd name="connsiteY40" fmla="*/ 935665 h 2254103"/>
              <a:gd name="connsiteX41" fmla="*/ 2615609 w 3317358"/>
              <a:gd name="connsiteY41" fmla="*/ 978196 h 2254103"/>
              <a:gd name="connsiteX42" fmla="*/ 2743200 w 3317358"/>
              <a:gd name="connsiteY42" fmla="*/ 1041991 h 2254103"/>
              <a:gd name="connsiteX43" fmla="*/ 2785730 w 3317358"/>
              <a:gd name="connsiteY43" fmla="*/ 1105786 h 2254103"/>
              <a:gd name="connsiteX44" fmla="*/ 2934586 w 3317358"/>
              <a:gd name="connsiteY44" fmla="*/ 1148317 h 2254103"/>
              <a:gd name="connsiteX45" fmla="*/ 2998381 w 3317358"/>
              <a:gd name="connsiteY45" fmla="*/ 1190847 h 2254103"/>
              <a:gd name="connsiteX46" fmla="*/ 3062176 w 3317358"/>
              <a:gd name="connsiteY46" fmla="*/ 1254642 h 2254103"/>
              <a:gd name="connsiteX47" fmla="*/ 3125972 w 3317358"/>
              <a:gd name="connsiteY47" fmla="*/ 1275907 h 2254103"/>
              <a:gd name="connsiteX48" fmla="*/ 3168502 w 3317358"/>
              <a:gd name="connsiteY48" fmla="*/ 1339703 h 2254103"/>
              <a:gd name="connsiteX49" fmla="*/ 3296093 w 3317358"/>
              <a:gd name="connsiteY49" fmla="*/ 1467293 h 2254103"/>
              <a:gd name="connsiteX50" fmla="*/ 3317358 w 3317358"/>
              <a:gd name="connsiteY50" fmla="*/ 1531089 h 2254103"/>
              <a:gd name="connsiteX51" fmla="*/ 3253562 w 3317358"/>
              <a:gd name="connsiteY51" fmla="*/ 1637414 h 2254103"/>
              <a:gd name="connsiteX52" fmla="*/ 3211032 w 3317358"/>
              <a:gd name="connsiteY52" fmla="*/ 1786270 h 2254103"/>
              <a:gd name="connsiteX53" fmla="*/ 3168502 w 3317358"/>
              <a:gd name="connsiteY53" fmla="*/ 1935126 h 2254103"/>
              <a:gd name="connsiteX54" fmla="*/ 3104707 w 3317358"/>
              <a:gd name="connsiteY54" fmla="*/ 1998921 h 2254103"/>
              <a:gd name="connsiteX55" fmla="*/ 3062176 w 3317358"/>
              <a:gd name="connsiteY55" fmla="*/ 2062717 h 2254103"/>
              <a:gd name="connsiteX56" fmla="*/ 2998381 w 3317358"/>
              <a:gd name="connsiteY56" fmla="*/ 2083982 h 2254103"/>
              <a:gd name="connsiteX57" fmla="*/ 2913321 w 3317358"/>
              <a:gd name="connsiteY57" fmla="*/ 2105247 h 2254103"/>
              <a:gd name="connsiteX58" fmla="*/ 2849525 w 3317358"/>
              <a:gd name="connsiteY58" fmla="*/ 2126512 h 2254103"/>
              <a:gd name="connsiteX59" fmla="*/ 2658139 w 3317358"/>
              <a:gd name="connsiteY59" fmla="*/ 2147777 h 2254103"/>
              <a:gd name="connsiteX60" fmla="*/ 2466753 w 3317358"/>
              <a:gd name="connsiteY60" fmla="*/ 2211572 h 2254103"/>
              <a:gd name="connsiteX61" fmla="*/ 2402958 w 3317358"/>
              <a:gd name="connsiteY61" fmla="*/ 2232837 h 2254103"/>
              <a:gd name="connsiteX62" fmla="*/ 2339162 w 3317358"/>
              <a:gd name="connsiteY62" fmla="*/ 2254103 h 2254103"/>
              <a:gd name="connsiteX63" fmla="*/ 2211572 w 3317358"/>
              <a:gd name="connsiteY63" fmla="*/ 2232837 h 2254103"/>
              <a:gd name="connsiteX64" fmla="*/ 2169041 w 3317358"/>
              <a:gd name="connsiteY64" fmla="*/ 2190307 h 2254103"/>
              <a:gd name="connsiteX65" fmla="*/ 2041451 w 3317358"/>
              <a:gd name="connsiteY65" fmla="*/ 2147777 h 2254103"/>
              <a:gd name="connsiteX66" fmla="*/ 1977655 w 3317358"/>
              <a:gd name="connsiteY66" fmla="*/ 2126512 h 2254103"/>
              <a:gd name="connsiteX67" fmla="*/ 1616148 w 3317358"/>
              <a:gd name="connsiteY67" fmla="*/ 2169042 h 2254103"/>
              <a:gd name="connsiteX68" fmla="*/ 1488558 w 3317358"/>
              <a:gd name="connsiteY68" fmla="*/ 2211572 h 2254103"/>
              <a:gd name="connsiteX69" fmla="*/ 1318437 w 3317358"/>
              <a:gd name="connsiteY69" fmla="*/ 2190307 h 2254103"/>
              <a:gd name="connsiteX70" fmla="*/ 1190846 w 3317358"/>
              <a:gd name="connsiteY70" fmla="*/ 2147777 h 2254103"/>
              <a:gd name="connsiteX71" fmla="*/ 850604 w 3317358"/>
              <a:gd name="connsiteY71" fmla="*/ 2190307 h 2254103"/>
              <a:gd name="connsiteX72" fmla="*/ 723014 w 3317358"/>
              <a:gd name="connsiteY72" fmla="*/ 2232837 h 2254103"/>
              <a:gd name="connsiteX73" fmla="*/ 637953 w 3317358"/>
              <a:gd name="connsiteY73" fmla="*/ 2211572 h 2254103"/>
              <a:gd name="connsiteX74" fmla="*/ 531627 w 3317358"/>
              <a:gd name="connsiteY74" fmla="*/ 2126512 h 2254103"/>
              <a:gd name="connsiteX75" fmla="*/ 361507 w 3317358"/>
              <a:gd name="connsiteY75" fmla="*/ 2083982 h 2254103"/>
              <a:gd name="connsiteX76" fmla="*/ 106325 w 3317358"/>
              <a:gd name="connsiteY76" fmla="*/ 2083982 h 2254103"/>
              <a:gd name="connsiteX77" fmla="*/ 63795 w 3317358"/>
              <a:gd name="connsiteY77" fmla="*/ 2041451 h 2254103"/>
              <a:gd name="connsiteX78" fmla="*/ 42530 w 3317358"/>
              <a:gd name="connsiteY78" fmla="*/ 1977656 h 2254103"/>
              <a:gd name="connsiteX79" fmla="*/ 0 w 3317358"/>
              <a:gd name="connsiteY79" fmla="*/ 1913861 h 2254103"/>
              <a:gd name="connsiteX80" fmla="*/ 42530 w 3317358"/>
              <a:gd name="connsiteY80" fmla="*/ 1871330 h 2254103"/>
              <a:gd name="connsiteX81" fmla="*/ 85060 w 3317358"/>
              <a:gd name="connsiteY81" fmla="*/ 1807535 h 225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17358" h="2254103">
                <a:moveTo>
                  <a:pt x="21265" y="1913861"/>
                </a:moveTo>
                <a:cubicBezTo>
                  <a:pt x="42530" y="1878419"/>
                  <a:pt x="60261" y="1840601"/>
                  <a:pt x="85060" y="1807535"/>
                </a:cubicBezTo>
                <a:cubicBezTo>
                  <a:pt x="103104" y="1783476"/>
                  <a:pt x="132173" y="1768762"/>
                  <a:pt x="148855" y="1743740"/>
                </a:cubicBezTo>
                <a:cubicBezTo>
                  <a:pt x="161289" y="1725089"/>
                  <a:pt x="160096" y="1699993"/>
                  <a:pt x="170121" y="1679944"/>
                </a:cubicBezTo>
                <a:cubicBezTo>
                  <a:pt x="205563" y="1609060"/>
                  <a:pt x="212651" y="1616149"/>
                  <a:pt x="276446" y="1573619"/>
                </a:cubicBezTo>
                <a:cubicBezTo>
                  <a:pt x="290623" y="1552354"/>
                  <a:pt x="303010" y="1529781"/>
                  <a:pt x="318976" y="1509824"/>
                </a:cubicBezTo>
                <a:cubicBezTo>
                  <a:pt x="331501" y="1494168"/>
                  <a:pt x="352541" y="1485226"/>
                  <a:pt x="361507" y="1467293"/>
                </a:cubicBezTo>
                <a:cubicBezTo>
                  <a:pt x="403619" y="1383069"/>
                  <a:pt x="384015" y="1338459"/>
                  <a:pt x="446567" y="1275907"/>
                </a:cubicBezTo>
                <a:cubicBezTo>
                  <a:pt x="464639" y="1257835"/>
                  <a:pt x="490405" y="1249342"/>
                  <a:pt x="510362" y="1233377"/>
                </a:cubicBezTo>
                <a:cubicBezTo>
                  <a:pt x="526018" y="1220853"/>
                  <a:pt x="538716" y="1205024"/>
                  <a:pt x="552893" y="1190847"/>
                </a:cubicBezTo>
                <a:cubicBezTo>
                  <a:pt x="559981" y="1169582"/>
                  <a:pt x="563272" y="1146646"/>
                  <a:pt x="574158" y="1127051"/>
                </a:cubicBezTo>
                <a:cubicBezTo>
                  <a:pt x="598981" y="1082369"/>
                  <a:pt x="659218" y="999461"/>
                  <a:pt x="659218" y="999461"/>
                </a:cubicBezTo>
                <a:cubicBezTo>
                  <a:pt x="666306" y="978196"/>
                  <a:pt x="675046" y="957411"/>
                  <a:pt x="680483" y="935665"/>
                </a:cubicBezTo>
                <a:cubicBezTo>
                  <a:pt x="689249" y="900601"/>
                  <a:pt x="684195" y="860935"/>
                  <a:pt x="701748" y="829340"/>
                </a:cubicBezTo>
                <a:cubicBezTo>
                  <a:pt x="721221" y="794288"/>
                  <a:pt x="786809" y="744279"/>
                  <a:pt x="786809" y="744279"/>
                </a:cubicBezTo>
                <a:cubicBezTo>
                  <a:pt x="800986" y="701749"/>
                  <a:pt x="818466" y="660181"/>
                  <a:pt x="829339" y="616689"/>
                </a:cubicBezTo>
                <a:cubicBezTo>
                  <a:pt x="836427" y="588335"/>
                  <a:pt x="831358" y="553623"/>
                  <a:pt x="850604" y="531628"/>
                </a:cubicBezTo>
                <a:cubicBezTo>
                  <a:pt x="884263" y="493160"/>
                  <a:pt x="942052" y="482712"/>
                  <a:pt x="978195" y="446568"/>
                </a:cubicBezTo>
                <a:cubicBezTo>
                  <a:pt x="1080893" y="343867"/>
                  <a:pt x="955941" y="474383"/>
                  <a:pt x="1063255" y="340242"/>
                </a:cubicBezTo>
                <a:cubicBezTo>
                  <a:pt x="1118528" y="271152"/>
                  <a:pt x="1095899" y="319654"/>
                  <a:pt x="1169581" y="255182"/>
                </a:cubicBezTo>
                <a:cubicBezTo>
                  <a:pt x="1207302" y="222176"/>
                  <a:pt x="1240465" y="184298"/>
                  <a:pt x="1275907" y="148856"/>
                </a:cubicBezTo>
                <a:cubicBezTo>
                  <a:pt x="1297172" y="127591"/>
                  <a:pt x="1310527" y="92355"/>
                  <a:pt x="1339702" y="85061"/>
                </a:cubicBezTo>
                <a:cubicBezTo>
                  <a:pt x="1368055" y="77973"/>
                  <a:pt x="1396232" y="70136"/>
                  <a:pt x="1424762" y="63796"/>
                </a:cubicBezTo>
                <a:cubicBezTo>
                  <a:pt x="1460045" y="55955"/>
                  <a:pt x="1496023" y="51296"/>
                  <a:pt x="1531088" y="42530"/>
                </a:cubicBezTo>
                <a:cubicBezTo>
                  <a:pt x="1552834" y="37093"/>
                  <a:pt x="1573618" y="28353"/>
                  <a:pt x="1594883" y="21265"/>
                </a:cubicBezTo>
                <a:cubicBezTo>
                  <a:pt x="1623237" y="28353"/>
                  <a:pt x="1650718" y="42530"/>
                  <a:pt x="1679944" y="42530"/>
                </a:cubicBezTo>
                <a:cubicBezTo>
                  <a:pt x="1822387" y="42530"/>
                  <a:pt x="1835307" y="33273"/>
                  <a:pt x="1935125" y="0"/>
                </a:cubicBezTo>
                <a:cubicBezTo>
                  <a:pt x="1963479" y="7088"/>
                  <a:pt x="1992192" y="12867"/>
                  <a:pt x="2020186" y="21265"/>
                </a:cubicBezTo>
                <a:cubicBezTo>
                  <a:pt x="2063126" y="34147"/>
                  <a:pt x="2147776" y="63796"/>
                  <a:pt x="2147776" y="63796"/>
                </a:cubicBezTo>
                <a:cubicBezTo>
                  <a:pt x="2161953" y="77973"/>
                  <a:pt x="2173115" y="96011"/>
                  <a:pt x="2190307" y="106326"/>
                </a:cubicBezTo>
                <a:cubicBezTo>
                  <a:pt x="2209528" y="117858"/>
                  <a:pt x="2236599" y="113588"/>
                  <a:pt x="2254102" y="127591"/>
                </a:cubicBezTo>
                <a:cubicBezTo>
                  <a:pt x="2274059" y="143557"/>
                  <a:pt x="2282455" y="170121"/>
                  <a:pt x="2296632" y="191386"/>
                </a:cubicBezTo>
                <a:cubicBezTo>
                  <a:pt x="2303720" y="212651"/>
                  <a:pt x="2311739" y="233629"/>
                  <a:pt x="2317897" y="255182"/>
                </a:cubicBezTo>
                <a:cubicBezTo>
                  <a:pt x="2325926" y="283283"/>
                  <a:pt x="2330764" y="312249"/>
                  <a:pt x="2339162" y="340242"/>
                </a:cubicBezTo>
                <a:cubicBezTo>
                  <a:pt x="2352044" y="383182"/>
                  <a:pt x="2381693" y="467833"/>
                  <a:pt x="2381693" y="467833"/>
                </a:cubicBezTo>
                <a:cubicBezTo>
                  <a:pt x="2330704" y="620794"/>
                  <a:pt x="2408877" y="446084"/>
                  <a:pt x="2275367" y="552893"/>
                </a:cubicBezTo>
                <a:cubicBezTo>
                  <a:pt x="2257863" y="566896"/>
                  <a:pt x="2261190" y="595424"/>
                  <a:pt x="2254102" y="616689"/>
                </a:cubicBezTo>
                <a:cubicBezTo>
                  <a:pt x="2261190" y="645042"/>
                  <a:pt x="2259155" y="677432"/>
                  <a:pt x="2275367" y="701749"/>
                </a:cubicBezTo>
                <a:cubicBezTo>
                  <a:pt x="2303170" y="743453"/>
                  <a:pt x="2353890" y="766371"/>
                  <a:pt x="2381693" y="808075"/>
                </a:cubicBezTo>
                <a:cubicBezTo>
                  <a:pt x="2395870" y="829340"/>
                  <a:pt x="2406151" y="853798"/>
                  <a:pt x="2424223" y="871870"/>
                </a:cubicBezTo>
                <a:cubicBezTo>
                  <a:pt x="2465446" y="913093"/>
                  <a:pt x="2499927" y="918370"/>
                  <a:pt x="2551814" y="935665"/>
                </a:cubicBezTo>
                <a:cubicBezTo>
                  <a:pt x="2573079" y="949842"/>
                  <a:pt x="2592750" y="966766"/>
                  <a:pt x="2615609" y="978196"/>
                </a:cubicBezTo>
                <a:cubicBezTo>
                  <a:pt x="2791705" y="1066245"/>
                  <a:pt x="2560354" y="920096"/>
                  <a:pt x="2743200" y="1041991"/>
                </a:cubicBezTo>
                <a:cubicBezTo>
                  <a:pt x="2757377" y="1063256"/>
                  <a:pt x="2765773" y="1089820"/>
                  <a:pt x="2785730" y="1105786"/>
                </a:cubicBezTo>
                <a:cubicBezTo>
                  <a:pt x="2799596" y="1116879"/>
                  <a:pt x="2929031" y="1146928"/>
                  <a:pt x="2934586" y="1148317"/>
                </a:cubicBezTo>
                <a:cubicBezTo>
                  <a:pt x="2955851" y="1162494"/>
                  <a:pt x="2978747" y="1174486"/>
                  <a:pt x="2998381" y="1190847"/>
                </a:cubicBezTo>
                <a:cubicBezTo>
                  <a:pt x="3021484" y="1210099"/>
                  <a:pt x="3037153" y="1237960"/>
                  <a:pt x="3062176" y="1254642"/>
                </a:cubicBezTo>
                <a:cubicBezTo>
                  <a:pt x="3080827" y="1267076"/>
                  <a:pt x="3104707" y="1268819"/>
                  <a:pt x="3125972" y="1275907"/>
                </a:cubicBezTo>
                <a:cubicBezTo>
                  <a:pt x="3140149" y="1297172"/>
                  <a:pt x="3151522" y="1320601"/>
                  <a:pt x="3168502" y="1339703"/>
                </a:cubicBezTo>
                <a:cubicBezTo>
                  <a:pt x="3208461" y="1384657"/>
                  <a:pt x="3296093" y="1467293"/>
                  <a:pt x="3296093" y="1467293"/>
                </a:cubicBezTo>
                <a:cubicBezTo>
                  <a:pt x="3303181" y="1488558"/>
                  <a:pt x="3317358" y="1508673"/>
                  <a:pt x="3317358" y="1531089"/>
                </a:cubicBezTo>
                <a:cubicBezTo>
                  <a:pt x="3317358" y="1586300"/>
                  <a:pt x="3287252" y="1603725"/>
                  <a:pt x="3253562" y="1637414"/>
                </a:cubicBezTo>
                <a:cubicBezTo>
                  <a:pt x="3187087" y="1903316"/>
                  <a:pt x="3272043" y="1572730"/>
                  <a:pt x="3211032" y="1786270"/>
                </a:cubicBezTo>
                <a:cubicBezTo>
                  <a:pt x="3207488" y="1798676"/>
                  <a:pt x="3181248" y="1916007"/>
                  <a:pt x="3168502" y="1935126"/>
                </a:cubicBezTo>
                <a:cubicBezTo>
                  <a:pt x="3151820" y="1960149"/>
                  <a:pt x="3123959" y="1975818"/>
                  <a:pt x="3104707" y="1998921"/>
                </a:cubicBezTo>
                <a:cubicBezTo>
                  <a:pt x="3088345" y="2018555"/>
                  <a:pt x="3082133" y="2046751"/>
                  <a:pt x="3062176" y="2062717"/>
                </a:cubicBezTo>
                <a:cubicBezTo>
                  <a:pt x="3044673" y="2076720"/>
                  <a:pt x="3019934" y="2077824"/>
                  <a:pt x="2998381" y="2083982"/>
                </a:cubicBezTo>
                <a:cubicBezTo>
                  <a:pt x="2970280" y="2092011"/>
                  <a:pt x="2941422" y="2097218"/>
                  <a:pt x="2913321" y="2105247"/>
                </a:cubicBezTo>
                <a:cubicBezTo>
                  <a:pt x="2891768" y="2111405"/>
                  <a:pt x="2871636" y="2122827"/>
                  <a:pt x="2849525" y="2126512"/>
                </a:cubicBezTo>
                <a:cubicBezTo>
                  <a:pt x="2786210" y="2137064"/>
                  <a:pt x="2721934" y="2140689"/>
                  <a:pt x="2658139" y="2147777"/>
                </a:cubicBezTo>
                <a:lnTo>
                  <a:pt x="2466753" y="2211572"/>
                </a:lnTo>
                <a:lnTo>
                  <a:pt x="2402958" y="2232837"/>
                </a:lnTo>
                <a:lnTo>
                  <a:pt x="2339162" y="2254103"/>
                </a:lnTo>
                <a:cubicBezTo>
                  <a:pt x="2296632" y="2247014"/>
                  <a:pt x="2251943" y="2247976"/>
                  <a:pt x="2211572" y="2232837"/>
                </a:cubicBezTo>
                <a:cubicBezTo>
                  <a:pt x="2192799" y="2225797"/>
                  <a:pt x="2186973" y="2199273"/>
                  <a:pt x="2169041" y="2190307"/>
                </a:cubicBezTo>
                <a:cubicBezTo>
                  <a:pt x="2128943" y="2170258"/>
                  <a:pt x="2083981" y="2161954"/>
                  <a:pt x="2041451" y="2147777"/>
                </a:cubicBezTo>
                <a:lnTo>
                  <a:pt x="1977655" y="2126512"/>
                </a:lnTo>
                <a:cubicBezTo>
                  <a:pt x="1858777" y="2136418"/>
                  <a:pt x="1733202" y="2137118"/>
                  <a:pt x="1616148" y="2169042"/>
                </a:cubicBezTo>
                <a:cubicBezTo>
                  <a:pt x="1572897" y="2180838"/>
                  <a:pt x="1488558" y="2211572"/>
                  <a:pt x="1488558" y="2211572"/>
                </a:cubicBezTo>
                <a:cubicBezTo>
                  <a:pt x="1431851" y="2204484"/>
                  <a:pt x="1374317" y="2202281"/>
                  <a:pt x="1318437" y="2190307"/>
                </a:cubicBezTo>
                <a:cubicBezTo>
                  <a:pt x="1274601" y="2180914"/>
                  <a:pt x="1190846" y="2147777"/>
                  <a:pt x="1190846" y="2147777"/>
                </a:cubicBezTo>
                <a:cubicBezTo>
                  <a:pt x="1079586" y="2157892"/>
                  <a:pt x="960462" y="2160346"/>
                  <a:pt x="850604" y="2190307"/>
                </a:cubicBezTo>
                <a:cubicBezTo>
                  <a:pt x="807353" y="2202103"/>
                  <a:pt x="723014" y="2232837"/>
                  <a:pt x="723014" y="2232837"/>
                </a:cubicBezTo>
                <a:cubicBezTo>
                  <a:pt x="694660" y="2225749"/>
                  <a:pt x="664816" y="2223085"/>
                  <a:pt x="637953" y="2211572"/>
                </a:cubicBezTo>
                <a:cubicBezTo>
                  <a:pt x="489001" y="2147736"/>
                  <a:pt x="645947" y="2195103"/>
                  <a:pt x="531627" y="2126512"/>
                </a:cubicBezTo>
                <a:cubicBezTo>
                  <a:pt x="498932" y="2106895"/>
                  <a:pt x="384376" y="2088556"/>
                  <a:pt x="361507" y="2083982"/>
                </a:cubicBezTo>
                <a:cubicBezTo>
                  <a:pt x="263114" y="2098038"/>
                  <a:pt x="199609" y="2123961"/>
                  <a:pt x="106325" y="2083982"/>
                </a:cubicBezTo>
                <a:cubicBezTo>
                  <a:pt x="87897" y="2076084"/>
                  <a:pt x="77972" y="2055628"/>
                  <a:pt x="63795" y="2041451"/>
                </a:cubicBezTo>
                <a:cubicBezTo>
                  <a:pt x="56707" y="2020186"/>
                  <a:pt x="52554" y="1997705"/>
                  <a:pt x="42530" y="1977656"/>
                </a:cubicBezTo>
                <a:cubicBezTo>
                  <a:pt x="31100" y="1954797"/>
                  <a:pt x="0" y="1939418"/>
                  <a:pt x="0" y="1913861"/>
                </a:cubicBezTo>
                <a:cubicBezTo>
                  <a:pt x="0" y="1893812"/>
                  <a:pt x="30006" y="1886986"/>
                  <a:pt x="42530" y="1871330"/>
                </a:cubicBezTo>
                <a:cubicBezTo>
                  <a:pt x="58495" y="1851373"/>
                  <a:pt x="85060" y="1807535"/>
                  <a:pt x="85060" y="180753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bzi.ru/UserFiles/festival/45238908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62" y="-356260"/>
            <a:ext cx="9212461" cy="75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264609" y="3168474"/>
            <a:ext cx="3633166" cy="3211032"/>
          </a:xfrm>
          <a:custGeom>
            <a:avLst/>
            <a:gdLst>
              <a:gd name="connsiteX0" fmla="*/ 21265 w 3633166"/>
              <a:gd name="connsiteY0" fmla="*/ 2743200 h 3211032"/>
              <a:gd name="connsiteX1" fmla="*/ 63795 w 3633166"/>
              <a:gd name="connsiteY1" fmla="*/ 2466753 h 3211032"/>
              <a:gd name="connsiteX2" fmla="*/ 106326 w 3633166"/>
              <a:gd name="connsiteY2" fmla="*/ 2402958 h 3211032"/>
              <a:gd name="connsiteX3" fmla="*/ 127591 w 3633166"/>
              <a:gd name="connsiteY3" fmla="*/ 2254102 h 3211032"/>
              <a:gd name="connsiteX4" fmla="*/ 148856 w 3633166"/>
              <a:gd name="connsiteY4" fmla="*/ 2190307 h 3211032"/>
              <a:gd name="connsiteX5" fmla="*/ 191386 w 3633166"/>
              <a:gd name="connsiteY5" fmla="*/ 1850065 h 3211032"/>
              <a:gd name="connsiteX6" fmla="*/ 233916 w 3633166"/>
              <a:gd name="connsiteY6" fmla="*/ 1765004 h 3211032"/>
              <a:gd name="connsiteX7" fmla="*/ 361507 w 3633166"/>
              <a:gd name="connsiteY7" fmla="*/ 1446028 h 3211032"/>
              <a:gd name="connsiteX8" fmla="*/ 446568 w 3633166"/>
              <a:gd name="connsiteY8" fmla="*/ 1360967 h 3211032"/>
              <a:gd name="connsiteX9" fmla="*/ 574158 w 3633166"/>
              <a:gd name="connsiteY9" fmla="*/ 1148316 h 3211032"/>
              <a:gd name="connsiteX10" fmla="*/ 637954 w 3633166"/>
              <a:gd name="connsiteY10" fmla="*/ 1127051 h 3211032"/>
              <a:gd name="connsiteX11" fmla="*/ 744279 w 3633166"/>
              <a:gd name="connsiteY11" fmla="*/ 914400 h 3211032"/>
              <a:gd name="connsiteX12" fmla="*/ 765544 w 3633166"/>
              <a:gd name="connsiteY12" fmla="*/ 850604 h 3211032"/>
              <a:gd name="connsiteX13" fmla="*/ 808075 w 3633166"/>
              <a:gd name="connsiteY13" fmla="*/ 786809 h 3211032"/>
              <a:gd name="connsiteX14" fmla="*/ 893135 w 3633166"/>
              <a:gd name="connsiteY14" fmla="*/ 574158 h 3211032"/>
              <a:gd name="connsiteX15" fmla="*/ 914400 w 3633166"/>
              <a:gd name="connsiteY15" fmla="*/ 510362 h 3211032"/>
              <a:gd name="connsiteX16" fmla="*/ 935665 w 3633166"/>
              <a:gd name="connsiteY16" fmla="*/ 404037 h 3211032"/>
              <a:gd name="connsiteX17" fmla="*/ 978195 w 3633166"/>
              <a:gd name="connsiteY17" fmla="*/ 340242 h 3211032"/>
              <a:gd name="connsiteX18" fmla="*/ 1020726 w 3633166"/>
              <a:gd name="connsiteY18" fmla="*/ 255181 h 3211032"/>
              <a:gd name="connsiteX19" fmla="*/ 1148316 w 3633166"/>
              <a:gd name="connsiteY19" fmla="*/ 170121 h 3211032"/>
              <a:gd name="connsiteX20" fmla="*/ 1212112 w 3633166"/>
              <a:gd name="connsiteY20" fmla="*/ 106325 h 3211032"/>
              <a:gd name="connsiteX21" fmla="*/ 1531088 w 3633166"/>
              <a:gd name="connsiteY21" fmla="*/ 0 h 3211032"/>
              <a:gd name="connsiteX22" fmla="*/ 1786270 w 3633166"/>
              <a:gd name="connsiteY22" fmla="*/ 63795 h 3211032"/>
              <a:gd name="connsiteX23" fmla="*/ 1828800 w 3633166"/>
              <a:gd name="connsiteY23" fmla="*/ 127590 h 3211032"/>
              <a:gd name="connsiteX24" fmla="*/ 1850065 w 3633166"/>
              <a:gd name="connsiteY24" fmla="*/ 191386 h 3211032"/>
              <a:gd name="connsiteX25" fmla="*/ 1977656 w 3633166"/>
              <a:gd name="connsiteY25" fmla="*/ 361507 h 3211032"/>
              <a:gd name="connsiteX26" fmla="*/ 2062716 w 3633166"/>
              <a:gd name="connsiteY26" fmla="*/ 489097 h 3211032"/>
              <a:gd name="connsiteX27" fmla="*/ 2721935 w 3633166"/>
              <a:gd name="connsiteY27" fmla="*/ 510362 h 3211032"/>
              <a:gd name="connsiteX28" fmla="*/ 2849526 w 3633166"/>
              <a:gd name="connsiteY28" fmla="*/ 574158 h 3211032"/>
              <a:gd name="connsiteX29" fmla="*/ 2913321 w 3633166"/>
              <a:gd name="connsiteY29" fmla="*/ 595423 h 3211032"/>
              <a:gd name="connsiteX30" fmla="*/ 2998381 w 3633166"/>
              <a:gd name="connsiteY30" fmla="*/ 744279 h 3211032"/>
              <a:gd name="connsiteX31" fmla="*/ 3040912 w 3633166"/>
              <a:gd name="connsiteY31" fmla="*/ 893135 h 3211032"/>
              <a:gd name="connsiteX32" fmla="*/ 3083442 w 3633166"/>
              <a:gd name="connsiteY32" fmla="*/ 956930 h 3211032"/>
              <a:gd name="connsiteX33" fmla="*/ 3104707 w 3633166"/>
              <a:gd name="connsiteY33" fmla="*/ 1041990 h 3211032"/>
              <a:gd name="connsiteX34" fmla="*/ 3232298 w 3633166"/>
              <a:gd name="connsiteY34" fmla="*/ 1127051 h 3211032"/>
              <a:gd name="connsiteX35" fmla="*/ 3359888 w 3633166"/>
              <a:gd name="connsiteY35" fmla="*/ 1212111 h 3211032"/>
              <a:gd name="connsiteX36" fmla="*/ 3487479 w 3633166"/>
              <a:gd name="connsiteY36" fmla="*/ 1318437 h 3211032"/>
              <a:gd name="connsiteX37" fmla="*/ 3551275 w 3633166"/>
              <a:gd name="connsiteY37" fmla="*/ 1424762 h 3211032"/>
              <a:gd name="connsiteX38" fmla="*/ 3593805 w 3633166"/>
              <a:gd name="connsiteY38" fmla="*/ 1509823 h 3211032"/>
              <a:gd name="connsiteX39" fmla="*/ 3593805 w 3633166"/>
              <a:gd name="connsiteY39" fmla="*/ 2126511 h 3211032"/>
              <a:gd name="connsiteX40" fmla="*/ 3530009 w 3633166"/>
              <a:gd name="connsiteY40" fmla="*/ 2169042 h 3211032"/>
              <a:gd name="connsiteX41" fmla="*/ 3487479 w 3633166"/>
              <a:gd name="connsiteY41" fmla="*/ 2445488 h 3211032"/>
              <a:gd name="connsiteX42" fmla="*/ 3402419 w 3633166"/>
              <a:gd name="connsiteY42" fmla="*/ 2573079 h 3211032"/>
              <a:gd name="connsiteX43" fmla="*/ 3253563 w 3633166"/>
              <a:gd name="connsiteY43" fmla="*/ 2615609 h 3211032"/>
              <a:gd name="connsiteX44" fmla="*/ 3125972 w 3633166"/>
              <a:gd name="connsiteY44" fmla="*/ 2658139 h 3211032"/>
              <a:gd name="connsiteX45" fmla="*/ 2892056 w 3633166"/>
              <a:gd name="connsiteY45" fmla="*/ 2679404 h 3211032"/>
              <a:gd name="connsiteX46" fmla="*/ 2785730 w 3633166"/>
              <a:gd name="connsiteY46" fmla="*/ 2764465 h 3211032"/>
              <a:gd name="connsiteX47" fmla="*/ 2721935 w 3633166"/>
              <a:gd name="connsiteY47" fmla="*/ 2828260 h 3211032"/>
              <a:gd name="connsiteX48" fmla="*/ 2573079 w 3633166"/>
              <a:gd name="connsiteY48" fmla="*/ 2913321 h 3211032"/>
              <a:gd name="connsiteX49" fmla="*/ 2488019 w 3633166"/>
              <a:gd name="connsiteY49" fmla="*/ 2934586 h 3211032"/>
              <a:gd name="connsiteX50" fmla="*/ 2296633 w 3633166"/>
              <a:gd name="connsiteY50" fmla="*/ 2998381 h 3211032"/>
              <a:gd name="connsiteX51" fmla="*/ 2232837 w 3633166"/>
              <a:gd name="connsiteY51" fmla="*/ 3019646 h 3211032"/>
              <a:gd name="connsiteX52" fmla="*/ 2147777 w 3633166"/>
              <a:gd name="connsiteY52" fmla="*/ 3040911 h 3211032"/>
              <a:gd name="connsiteX53" fmla="*/ 2041451 w 3633166"/>
              <a:gd name="connsiteY53" fmla="*/ 3062176 h 3211032"/>
              <a:gd name="connsiteX54" fmla="*/ 1743740 w 3633166"/>
              <a:gd name="connsiteY54" fmla="*/ 3147237 h 3211032"/>
              <a:gd name="connsiteX55" fmla="*/ 1403498 w 3633166"/>
              <a:gd name="connsiteY55" fmla="*/ 3168502 h 3211032"/>
              <a:gd name="connsiteX56" fmla="*/ 1233377 w 3633166"/>
              <a:gd name="connsiteY56" fmla="*/ 3189767 h 3211032"/>
              <a:gd name="connsiteX57" fmla="*/ 978195 w 3633166"/>
              <a:gd name="connsiteY57" fmla="*/ 3211032 h 3211032"/>
              <a:gd name="connsiteX58" fmla="*/ 893135 w 3633166"/>
              <a:gd name="connsiteY58" fmla="*/ 3189767 h 3211032"/>
              <a:gd name="connsiteX59" fmla="*/ 850605 w 3633166"/>
              <a:gd name="connsiteY59" fmla="*/ 3125972 h 3211032"/>
              <a:gd name="connsiteX60" fmla="*/ 531628 w 3633166"/>
              <a:gd name="connsiteY60" fmla="*/ 3104707 h 3211032"/>
              <a:gd name="connsiteX61" fmla="*/ 340242 w 3633166"/>
              <a:gd name="connsiteY61" fmla="*/ 3083442 h 3211032"/>
              <a:gd name="connsiteX62" fmla="*/ 127591 w 3633166"/>
              <a:gd name="connsiteY62" fmla="*/ 3040911 h 3211032"/>
              <a:gd name="connsiteX63" fmla="*/ 42530 w 3633166"/>
              <a:gd name="connsiteY63" fmla="*/ 3019646 h 3211032"/>
              <a:gd name="connsiteX64" fmla="*/ 21265 w 3633166"/>
              <a:gd name="connsiteY64" fmla="*/ 2806995 h 3211032"/>
              <a:gd name="connsiteX65" fmla="*/ 0 w 3633166"/>
              <a:gd name="connsiteY65" fmla="*/ 2743200 h 3211032"/>
              <a:gd name="connsiteX66" fmla="*/ 21265 w 3633166"/>
              <a:gd name="connsiteY66" fmla="*/ 2679404 h 3211032"/>
              <a:gd name="connsiteX67" fmla="*/ 21265 w 3633166"/>
              <a:gd name="connsiteY67" fmla="*/ 2615609 h 321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33166" h="3211032">
                <a:moveTo>
                  <a:pt x="21265" y="2743200"/>
                </a:moveTo>
                <a:cubicBezTo>
                  <a:pt x="27363" y="2682219"/>
                  <a:pt x="25477" y="2543388"/>
                  <a:pt x="63795" y="2466753"/>
                </a:cubicBezTo>
                <a:cubicBezTo>
                  <a:pt x="75225" y="2443894"/>
                  <a:pt x="92149" y="2424223"/>
                  <a:pt x="106326" y="2402958"/>
                </a:cubicBezTo>
                <a:cubicBezTo>
                  <a:pt x="113414" y="2353339"/>
                  <a:pt x="117761" y="2303251"/>
                  <a:pt x="127591" y="2254102"/>
                </a:cubicBezTo>
                <a:cubicBezTo>
                  <a:pt x="131987" y="2232122"/>
                  <a:pt x="145686" y="2212497"/>
                  <a:pt x="148856" y="2190307"/>
                </a:cubicBezTo>
                <a:cubicBezTo>
                  <a:pt x="158269" y="2124418"/>
                  <a:pt x="161748" y="1938978"/>
                  <a:pt x="191386" y="1850065"/>
                </a:cubicBezTo>
                <a:cubicBezTo>
                  <a:pt x="201410" y="1819991"/>
                  <a:pt x="221429" y="1794141"/>
                  <a:pt x="233916" y="1765004"/>
                </a:cubicBezTo>
                <a:cubicBezTo>
                  <a:pt x="313488" y="1579334"/>
                  <a:pt x="126654" y="1863543"/>
                  <a:pt x="361507" y="1446028"/>
                </a:cubicBezTo>
                <a:cubicBezTo>
                  <a:pt x="381166" y="1411079"/>
                  <a:pt x="422509" y="1393045"/>
                  <a:pt x="446568" y="1360967"/>
                </a:cubicBezTo>
                <a:cubicBezTo>
                  <a:pt x="481283" y="1314680"/>
                  <a:pt x="520975" y="1166043"/>
                  <a:pt x="574158" y="1148316"/>
                </a:cubicBezTo>
                <a:lnTo>
                  <a:pt x="637954" y="1127051"/>
                </a:lnTo>
                <a:cubicBezTo>
                  <a:pt x="673396" y="1056167"/>
                  <a:pt x="719218" y="989584"/>
                  <a:pt x="744279" y="914400"/>
                </a:cubicBezTo>
                <a:cubicBezTo>
                  <a:pt x="751367" y="893135"/>
                  <a:pt x="755519" y="870653"/>
                  <a:pt x="765544" y="850604"/>
                </a:cubicBezTo>
                <a:cubicBezTo>
                  <a:pt x="776974" y="827745"/>
                  <a:pt x="797365" y="810014"/>
                  <a:pt x="808075" y="786809"/>
                </a:cubicBezTo>
                <a:cubicBezTo>
                  <a:pt x="840068" y="717492"/>
                  <a:pt x="868993" y="646584"/>
                  <a:pt x="893135" y="574158"/>
                </a:cubicBezTo>
                <a:cubicBezTo>
                  <a:pt x="900223" y="552893"/>
                  <a:pt x="908963" y="532108"/>
                  <a:pt x="914400" y="510362"/>
                </a:cubicBezTo>
                <a:cubicBezTo>
                  <a:pt x="923166" y="475298"/>
                  <a:pt x="922974" y="437879"/>
                  <a:pt x="935665" y="404037"/>
                </a:cubicBezTo>
                <a:cubicBezTo>
                  <a:pt x="944639" y="380107"/>
                  <a:pt x="965515" y="362432"/>
                  <a:pt x="978195" y="340242"/>
                </a:cubicBezTo>
                <a:cubicBezTo>
                  <a:pt x="993923" y="312718"/>
                  <a:pt x="998310" y="277597"/>
                  <a:pt x="1020726" y="255181"/>
                </a:cubicBezTo>
                <a:cubicBezTo>
                  <a:pt x="1056870" y="219037"/>
                  <a:pt x="1112172" y="206265"/>
                  <a:pt x="1148316" y="170121"/>
                </a:cubicBezTo>
                <a:cubicBezTo>
                  <a:pt x="1169581" y="148856"/>
                  <a:pt x="1186740" y="122471"/>
                  <a:pt x="1212112" y="106325"/>
                </a:cubicBezTo>
                <a:cubicBezTo>
                  <a:pt x="1367668" y="7335"/>
                  <a:pt x="1366426" y="23523"/>
                  <a:pt x="1531088" y="0"/>
                </a:cubicBezTo>
                <a:cubicBezTo>
                  <a:pt x="1637491" y="11822"/>
                  <a:pt x="1713018" y="-9457"/>
                  <a:pt x="1786270" y="63795"/>
                </a:cubicBezTo>
                <a:cubicBezTo>
                  <a:pt x="1804342" y="81867"/>
                  <a:pt x="1814623" y="106325"/>
                  <a:pt x="1828800" y="127590"/>
                </a:cubicBezTo>
                <a:cubicBezTo>
                  <a:pt x="1835888" y="148855"/>
                  <a:pt x="1839179" y="171791"/>
                  <a:pt x="1850065" y="191386"/>
                </a:cubicBezTo>
                <a:cubicBezTo>
                  <a:pt x="2027679" y="511089"/>
                  <a:pt x="1867042" y="214021"/>
                  <a:pt x="1977656" y="361507"/>
                </a:cubicBezTo>
                <a:cubicBezTo>
                  <a:pt x="2008325" y="402399"/>
                  <a:pt x="2011628" y="487449"/>
                  <a:pt x="2062716" y="489097"/>
                </a:cubicBezTo>
                <a:lnTo>
                  <a:pt x="2721935" y="510362"/>
                </a:lnTo>
                <a:cubicBezTo>
                  <a:pt x="2882292" y="563817"/>
                  <a:pt x="2684626" y="491709"/>
                  <a:pt x="2849526" y="574158"/>
                </a:cubicBezTo>
                <a:cubicBezTo>
                  <a:pt x="2869575" y="584182"/>
                  <a:pt x="2892056" y="588335"/>
                  <a:pt x="2913321" y="595423"/>
                </a:cubicBezTo>
                <a:cubicBezTo>
                  <a:pt x="2948578" y="648308"/>
                  <a:pt x="2975254" y="682607"/>
                  <a:pt x="2998381" y="744279"/>
                </a:cubicBezTo>
                <a:cubicBezTo>
                  <a:pt x="3018817" y="798775"/>
                  <a:pt x="3015211" y="841734"/>
                  <a:pt x="3040912" y="893135"/>
                </a:cubicBezTo>
                <a:cubicBezTo>
                  <a:pt x="3052342" y="915994"/>
                  <a:pt x="3069265" y="935665"/>
                  <a:pt x="3083442" y="956930"/>
                </a:cubicBezTo>
                <a:cubicBezTo>
                  <a:pt x="3090530" y="985283"/>
                  <a:pt x="3091637" y="1015849"/>
                  <a:pt x="3104707" y="1041990"/>
                </a:cubicBezTo>
                <a:cubicBezTo>
                  <a:pt x="3127917" y="1088410"/>
                  <a:pt x="3195294" y="1104849"/>
                  <a:pt x="3232298" y="1127051"/>
                </a:cubicBezTo>
                <a:cubicBezTo>
                  <a:pt x="3276129" y="1153349"/>
                  <a:pt x="3323744" y="1175967"/>
                  <a:pt x="3359888" y="1212111"/>
                </a:cubicBezTo>
                <a:cubicBezTo>
                  <a:pt x="3441756" y="1293979"/>
                  <a:pt x="3398661" y="1259225"/>
                  <a:pt x="3487479" y="1318437"/>
                </a:cubicBezTo>
                <a:cubicBezTo>
                  <a:pt x="3536842" y="1466526"/>
                  <a:pt x="3473433" y="1307999"/>
                  <a:pt x="3551275" y="1424762"/>
                </a:cubicBezTo>
                <a:cubicBezTo>
                  <a:pt x="3568859" y="1451138"/>
                  <a:pt x="3579628" y="1481469"/>
                  <a:pt x="3593805" y="1509823"/>
                </a:cubicBezTo>
                <a:cubicBezTo>
                  <a:pt x="3641107" y="1746334"/>
                  <a:pt x="3651224" y="1753287"/>
                  <a:pt x="3593805" y="2126511"/>
                </a:cubicBezTo>
                <a:cubicBezTo>
                  <a:pt x="3589919" y="2151772"/>
                  <a:pt x="3551274" y="2154865"/>
                  <a:pt x="3530009" y="2169042"/>
                </a:cubicBezTo>
                <a:cubicBezTo>
                  <a:pt x="3528629" y="2181461"/>
                  <a:pt x="3513788" y="2392869"/>
                  <a:pt x="3487479" y="2445488"/>
                </a:cubicBezTo>
                <a:cubicBezTo>
                  <a:pt x="3464620" y="2491207"/>
                  <a:pt x="3450911" y="2556915"/>
                  <a:pt x="3402419" y="2573079"/>
                </a:cubicBezTo>
                <a:cubicBezTo>
                  <a:pt x="3188009" y="2644548"/>
                  <a:pt x="3520593" y="2535500"/>
                  <a:pt x="3253563" y="2615609"/>
                </a:cubicBezTo>
                <a:cubicBezTo>
                  <a:pt x="3210623" y="2628491"/>
                  <a:pt x="3170121" y="2650348"/>
                  <a:pt x="3125972" y="2658139"/>
                </a:cubicBezTo>
                <a:cubicBezTo>
                  <a:pt x="3048870" y="2671745"/>
                  <a:pt x="2970028" y="2672316"/>
                  <a:pt x="2892056" y="2679404"/>
                </a:cubicBezTo>
                <a:cubicBezTo>
                  <a:pt x="2768332" y="2803131"/>
                  <a:pt x="2946673" y="2630347"/>
                  <a:pt x="2785730" y="2764465"/>
                </a:cubicBezTo>
                <a:cubicBezTo>
                  <a:pt x="2762627" y="2783717"/>
                  <a:pt x="2745038" y="2809008"/>
                  <a:pt x="2721935" y="2828260"/>
                </a:cubicBezTo>
                <a:cubicBezTo>
                  <a:pt x="2688283" y="2856303"/>
                  <a:pt x="2610894" y="2899140"/>
                  <a:pt x="2573079" y="2913321"/>
                </a:cubicBezTo>
                <a:cubicBezTo>
                  <a:pt x="2545714" y="2923583"/>
                  <a:pt x="2516012" y="2926188"/>
                  <a:pt x="2488019" y="2934586"/>
                </a:cubicBezTo>
                <a:cubicBezTo>
                  <a:pt x="2488002" y="2934591"/>
                  <a:pt x="2328539" y="2987746"/>
                  <a:pt x="2296633" y="2998381"/>
                </a:cubicBezTo>
                <a:cubicBezTo>
                  <a:pt x="2275368" y="3005469"/>
                  <a:pt x="2254583" y="3014209"/>
                  <a:pt x="2232837" y="3019646"/>
                </a:cubicBezTo>
                <a:cubicBezTo>
                  <a:pt x="2204484" y="3026734"/>
                  <a:pt x="2176307" y="3034571"/>
                  <a:pt x="2147777" y="3040911"/>
                </a:cubicBezTo>
                <a:cubicBezTo>
                  <a:pt x="2112494" y="3048752"/>
                  <a:pt x="2076321" y="3052666"/>
                  <a:pt x="2041451" y="3062176"/>
                </a:cubicBezTo>
                <a:cubicBezTo>
                  <a:pt x="1951755" y="3086639"/>
                  <a:pt x="1835644" y="3141493"/>
                  <a:pt x="1743740" y="3147237"/>
                </a:cubicBezTo>
                <a:cubicBezTo>
                  <a:pt x="1630326" y="3154325"/>
                  <a:pt x="1516741" y="3159065"/>
                  <a:pt x="1403498" y="3168502"/>
                </a:cubicBezTo>
                <a:cubicBezTo>
                  <a:pt x="1346547" y="3173248"/>
                  <a:pt x="1290242" y="3184081"/>
                  <a:pt x="1233377" y="3189767"/>
                </a:cubicBezTo>
                <a:cubicBezTo>
                  <a:pt x="1148445" y="3198260"/>
                  <a:pt x="1063256" y="3203944"/>
                  <a:pt x="978195" y="3211032"/>
                </a:cubicBezTo>
                <a:cubicBezTo>
                  <a:pt x="949842" y="3203944"/>
                  <a:pt x="917452" y="3205979"/>
                  <a:pt x="893135" y="3189767"/>
                </a:cubicBezTo>
                <a:cubicBezTo>
                  <a:pt x="871870" y="3175590"/>
                  <a:pt x="875483" y="3131826"/>
                  <a:pt x="850605" y="3125972"/>
                </a:cubicBezTo>
                <a:cubicBezTo>
                  <a:pt x="746876" y="3101565"/>
                  <a:pt x="637822" y="3113556"/>
                  <a:pt x="531628" y="3104707"/>
                </a:cubicBezTo>
                <a:cubicBezTo>
                  <a:pt x="467662" y="3099377"/>
                  <a:pt x="404037" y="3090530"/>
                  <a:pt x="340242" y="3083442"/>
                </a:cubicBezTo>
                <a:cubicBezTo>
                  <a:pt x="209230" y="3039769"/>
                  <a:pt x="342615" y="3080006"/>
                  <a:pt x="127591" y="3040911"/>
                </a:cubicBezTo>
                <a:cubicBezTo>
                  <a:pt x="98836" y="3035683"/>
                  <a:pt x="70884" y="3026734"/>
                  <a:pt x="42530" y="3019646"/>
                </a:cubicBezTo>
                <a:cubicBezTo>
                  <a:pt x="35442" y="2948762"/>
                  <a:pt x="32097" y="2877404"/>
                  <a:pt x="21265" y="2806995"/>
                </a:cubicBezTo>
                <a:cubicBezTo>
                  <a:pt x="17857" y="2784840"/>
                  <a:pt x="0" y="2765615"/>
                  <a:pt x="0" y="2743200"/>
                </a:cubicBezTo>
                <a:cubicBezTo>
                  <a:pt x="0" y="2720784"/>
                  <a:pt x="17580" y="2701515"/>
                  <a:pt x="21265" y="2679404"/>
                </a:cubicBezTo>
                <a:cubicBezTo>
                  <a:pt x="24761" y="2658428"/>
                  <a:pt x="21265" y="2636874"/>
                  <a:pt x="21265" y="26156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488558" y="5465135"/>
            <a:ext cx="3253563" cy="851050"/>
          </a:xfrm>
          <a:custGeom>
            <a:avLst/>
            <a:gdLst>
              <a:gd name="connsiteX0" fmla="*/ 0 w 3253563"/>
              <a:gd name="connsiteY0" fmla="*/ 0 h 851050"/>
              <a:gd name="connsiteX1" fmla="*/ 42530 w 3253563"/>
              <a:gd name="connsiteY1" fmla="*/ 106325 h 851050"/>
              <a:gd name="connsiteX2" fmla="*/ 85061 w 3253563"/>
              <a:gd name="connsiteY2" fmla="*/ 148856 h 851050"/>
              <a:gd name="connsiteX3" fmla="*/ 106326 w 3253563"/>
              <a:gd name="connsiteY3" fmla="*/ 233916 h 851050"/>
              <a:gd name="connsiteX4" fmla="*/ 170121 w 3253563"/>
              <a:gd name="connsiteY4" fmla="*/ 361507 h 851050"/>
              <a:gd name="connsiteX5" fmla="*/ 233916 w 3253563"/>
              <a:gd name="connsiteY5" fmla="*/ 382772 h 851050"/>
              <a:gd name="connsiteX6" fmla="*/ 276447 w 3253563"/>
              <a:gd name="connsiteY6" fmla="*/ 425302 h 851050"/>
              <a:gd name="connsiteX7" fmla="*/ 404037 w 3253563"/>
              <a:gd name="connsiteY7" fmla="*/ 467832 h 851050"/>
              <a:gd name="connsiteX8" fmla="*/ 552893 w 3253563"/>
              <a:gd name="connsiteY8" fmla="*/ 446567 h 851050"/>
              <a:gd name="connsiteX9" fmla="*/ 744279 w 3253563"/>
              <a:gd name="connsiteY9" fmla="*/ 361507 h 851050"/>
              <a:gd name="connsiteX10" fmla="*/ 808075 w 3253563"/>
              <a:gd name="connsiteY10" fmla="*/ 340242 h 851050"/>
              <a:gd name="connsiteX11" fmla="*/ 871870 w 3253563"/>
              <a:gd name="connsiteY11" fmla="*/ 297712 h 851050"/>
              <a:gd name="connsiteX12" fmla="*/ 1169582 w 3253563"/>
              <a:gd name="connsiteY12" fmla="*/ 255181 h 851050"/>
              <a:gd name="connsiteX13" fmla="*/ 1233377 w 3253563"/>
              <a:gd name="connsiteY13" fmla="*/ 276446 h 851050"/>
              <a:gd name="connsiteX14" fmla="*/ 1360968 w 3253563"/>
              <a:gd name="connsiteY14" fmla="*/ 404037 h 851050"/>
              <a:gd name="connsiteX15" fmla="*/ 1488558 w 3253563"/>
              <a:gd name="connsiteY15" fmla="*/ 446567 h 851050"/>
              <a:gd name="connsiteX16" fmla="*/ 1552354 w 3253563"/>
              <a:gd name="connsiteY16" fmla="*/ 467832 h 851050"/>
              <a:gd name="connsiteX17" fmla="*/ 1594884 w 3253563"/>
              <a:gd name="connsiteY17" fmla="*/ 510363 h 851050"/>
              <a:gd name="connsiteX18" fmla="*/ 1722475 w 3253563"/>
              <a:gd name="connsiteY18" fmla="*/ 595423 h 851050"/>
              <a:gd name="connsiteX19" fmla="*/ 2147777 w 3253563"/>
              <a:gd name="connsiteY19" fmla="*/ 574158 h 851050"/>
              <a:gd name="connsiteX20" fmla="*/ 2211572 w 3253563"/>
              <a:gd name="connsiteY20" fmla="*/ 552893 h 851050"/>
              <a:gd name="connsiteX21" fmla="*/ 2658140 w 3253563"/>
              <a:gd name="connsiteY21" fmla="*/ 595423 h 851050"/>
              <a:gd name="connsiteX22" fmla="*/ 2977116 w 3253563"/>
              <a:gd name="connsiteY22" fmla="*/ 744279 h 851050"/>
              <a:gd name="connsiteX23" fmla="*/ 3232298 w 3253563"/>
              <a:gd name="connsiteY23" fmla="*/ 850605 h 851050"/>
              <a:gd name="connsiteX24" fmla="*/ 3253563 w 3253563"/>
              <a:gd name="connsiteY24" fmla="*/ 850605 h 8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53563" h="851050">
                <a:moveTo>
                  <a:pt x="0" y="0"/>
                </a:moveTo>
                <a:cubicBezTo>
                  <a:pt x="14177" y="35442"/>
                  <a:pt x="23591" y="73183"/>
                  <a:pt x="42530" y="106325"/>
                </a:cubicBezTo>
                <a:cubicBezTo>
                  <a:pt x="52477" y="123733"/>
                  <a:pt x="76095" y="130923"/>
                  <a:pt x="85061" y="148856"/>
                </a:cubicBezTo>
                <a:cubicBezTo>
                  <a:pt x="98131" y="174996"/>
                  <a:pt x="98297" y="205815"/>
                  <a:pt x="106326" y="233916"/>
                </a:cubicBezTo>
                <a:cubicBezTo>
                  <a:pt x="117740" y="273867"/>
                  <a:pt x="135603" y="333892"/>
                  <a:pt x="170121" y="361507"/>
                </a:cubicBezTo>
                <a:cubicBezTo>
                  <a:pt x="187624" y="375510"/>
                  <a:pt x="212651" y="375684"/>
                  <a:pt x="233916" y="382772"/>
                </a:cubicBezTo>
                <a:cubicBezTo>
                  <a:pt x="248093" y="396949"/>
                  <a:pt x="258515" y="416336"/>
                  <a:pt x="276447" y="425302"/>
                </a:cubicBezTo>
                <a:cubicBezTo>
                  <a:pt x="316545" y="445351"/>
                  <a:pt x="404037" y="467832"/>
                  <a:pt x="404037" y="467832"/>
                </a:cubicBezTo>
                <a:cubicBezTo>
                  <a:pt x="453656" y="460744"/>
                  <a:pt x="504267" y="458723"/>
                  <a:pt x="552893" y="446567"/>
                </a:cubicBezTo>
                <a:cubicBezTo>
                  <a:pt x="632034" y="426782"/>
                  <a:pt x="672095" y="392443"/>
                  <a:pt x="744279" y="361507"/>
                </a:cubicBezTo>
                <a:cubicBezTo>
                  <a:pt x="764882" y="352677"/>
                  <a:pt x="786810" y="347330"/>
                  <a:pt x="808075" y="340242"/>
                </a:cubicBezTo>
                <a:cubicBezTo>
                  <a:pt x="829340" y="326065"/>
                  <a:pt x="849011" y="309142"/>
                  <a:pt x="871870" y="297712"/>
                </a:cubicBezTo>
                <a:cubicBezTo>
                  <a:pt x="953694" y="256800"/>
                  <a:pt x="1109805" y="260615"/>
                  <a:pt x="1169582" y="255181"/>
                </a:cubicBezTo>
                <a:cubicBezTo>
                  <a:pt x="1190847" y="262269"/>
                  <a:pt x="1215874" y="262443"/>
                  <a:pt x="1233377" y="276446"/>
                </a:cubicBezTo>
                <a:cubicBezTo>
                  <a:pt x="1377274" y="391565"/>
                  <a:pt x="1142153" y="294630"/>
                  <a:pt x="1360968" y="404037"/>
                </a:cubicBezTo>
                <a:cubicBezTo>
                  <a:pt x="1401066" y="424086"/>
                  <a:pt x="1446028" y="432390"/>
                  <a:pt x="1488558" y="446567"/>
                </a:cubicBezTo>
                <a:lnTo>
                  <a:pt x="1552354" y="467832"/>
                </a:lnTo>
                <a:cubicBezTo>
                  <a:pt x="1566531" y="482009"/>
                  <a:pt x="1578845" y="498334"/>
                  <a:pt x="1594884" y="510363"/>
                </a:cubicBezTo>
                <a:cubicBezTo>
                  <a:pt x="1635776" y="541032"/>
                  <a:pt x="1722475" y="595423"/>
                  <a:pt x="1722475" y="595423"/>
                </a:cubicBezTo>
                <a:cubicBezTo>
                  <a:pt x="1864242" y="588335"/>
                  <a:pt x="2006366" y="586455"/>
                  <a:pt x="2147777" y="574158"/>
                </a:cubicBezTo>
                <a:cubicBezTo>
                  <a:pt x="2170108" y="572216"/>
                  <a:pt x="2189176" y="551960"/>
                  <a:pt x="2211572" y="552893"/>
                </a:cubicBezTo>
                <a:cubicBezTo>
                  <a:pt x="2360972" y="559118"/>
                  <a:pt x="2509284" y="581246"/>
                  <a:pt x="2658140" y="595423"/>
                </a:cubicBezTo>
                <a:cubicBezTo>
                  <a:pt x="2725574" y="625394"/>
                  <a:pt x="2901104" y="699939"/>
                  <a:pt x="2977116" y="744279"/>
                </a:cubicBezTo>
                <a:cubicBezTo>
                  <a:pt x="3160101" y="851020"/>
                  <a:pt x="3037824" y="822822"/>
                  <a:pt x="3232298" y="850605"/>
                </a:cubicBezTo>
                <a:cubicBezTo>
                  <a:pt x="3239315" y="851607"/>
                  <a:pt x="3246475" y="850605"/>
                  <a:pt x="3253563" y="850605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209414" y="5358809"/>
            <a:ext cx="2402958" cy="765544"/>
          </a:xfrm>
          <a:custGeom>
            <a:avLst/>
            <a:gdLst>
              <a:gd name="connsiteX0" fmla="*/ 0 w 2402958"/>
              <a:gd name="connsiteY0" fmla="*/ 0 h 765544"/>
              <a:gd name="connsiteX1" fmla="*/ 63795 w 2402958"/>
              <a:gd name="connsiteY1" fmla="*/ 106326 h 765544"/>
              <a:gd name="connsiteX2" fmla="*/ 106326 w 2402958"/>
              <a:gd name="connsiteY2" fmla="*/ 148856 h 765544"/>
              <a:gd name="connsiteX3" fmla="*/ 191386 w 2402958"/>
              <a:gd name="connsiteY3" fmla="*/ 276447 h 765544"/>
              <a:gd name="connsiteX4" fmla="*/ 318977 w 2402958"/>
              <a:gd name="connsiteY4" fmla="*/ 361507 h 765544"/>
              <a:gd name="connsiteX5" fmla="*/ 446567 w 2402958"/>
              <a:gd name="connsiteY5" fmla="*/ 404038 h 765544"/>
              <a:gd name="connsiteX6" fmla="*/ 552893 w 2402958"/>
              <a:gd name="connsiteY6" fmla="*/ 467833 h 765544"/>
              <a:gd name="connsiteX7" fmla="*/ 680484 w 2402958"/>
              <a:gd name="connsiteY7" fmla="*/ 531628 h 765544"/>
              <a:gd name="connsiteX8" fmla="*/ 914400 w 2402958"/>
              <a:gd name="connsiteY8" fmla="*/ 510363 h 765544"/>
              <a:gd name="connsiteX9" fmla="*/ 999460 w 2402958"/>
              <a:gd name="connsiteY9" fmla="*/ 489098 h 765544"/>
              <a:gd name="connsiteX10" fmla="*/ 1212112 w 2402958"/>
              <a:gd name="connsiteY10" fmla="*/ 467833 h 765544"/>
              <a:gd name="connsiteX11" fmla="*/ 1573619 w 2402958"/>
              <a:gd name="connsiteY11" fmla="*/ 531628 h 765544"/>
              <a:gd name="connsiteX12" fmla="*/ 1616149 w 2402958"/>
              <a:gd name="connsiteY12" fmla="*/ 595424 h 765544"/>
              <a:gd name="connsiteX13" fmla="*/ 1701209 w 2402958"/>
              <a:gd name="connsiteY13" fmla="*/ 616689 h 765544"/>
              <a:gd name="connsiteX14" fmla="*/ 2062716 w 2402958"/>
              <a:gd name="connsiteY14" fmla="*/ 637954 h 765544"/>
              <a:gd name="connsiteX15" fmla="*/ 2126512 w 2402958"/>
              <a:gd name="connsiteY15" fmla="*/ 659219 h 765544"/>
              <a:gd name="connsiteX16" fmla="*/ 2232837 w 2402958"/>
              <a:gd name="connsiteY16" fmla="*/ 680484 h 765544"/>
              <a:gd name="connsiteX17" fmla="*/ 2317898 w 2402958"/>
              <a:gd name="connsiteY17" fmla="*/ 701749 h 765544"/>
              <a:gd name="connsiteX18" fmla="*/ 2402958 w 2402958"/>
              <a:gd name="connsiteY18" fmla="*/ 765544 h 7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2958" h="765544">
                <a:moveTo>
                  <a:pt x="0" y="0"/>
                </a:moveTo>
                <a:cubicBezTo>
                  <a:pt x="21265" y="35442"/>
                  <a:pt x="39771" y="72693"/>
                  <a:pt x="63795" y="106326"/>
                </a:cubicBezTo>
                <a:cubicBezTo>
                  <a:pt x="75448" y="122641"/>
                  <a:pt x="94297" y="132817"/>
                  <a:pt x="106326" y="148856"/>
                </a:cubicBezTo>
                <a:cubicBezTo>
                  <a:pt x="136995" y="189748"/>
                  <a:pt x="148856" y="248094"/>
                  <a:pt x="191386" y="276447"/>
                </a:cubicBezTo>
                <a:cubicBezTo>
                  <a:pt x="233916" y="304800"/>
                  <a:pt x="270485" y="345343"/>
                  <a:pt x="318977" y="361507"/>
                </a:cubicBezTo>
                <a:lnTo>
                  <a:pt x="446567" y="404038"/>
                </a:lnTo>
                <a:cubicBezTo>
                  <a:pt x="529640" y="487109"/>
                  <a:pt x="442471" y="412622"/>
                  <a:pt x="552893" y="467833"/>
                </a:cubicBezTo>
                <a:cubicBezTo>
                  <a:pt x="717782" y="550278"/>
                  <a:pt x="520134" y="478179"/>
                  <a:pt x="680484" y="531628"/>
                </a:cubicBezTo>
                <a:cubicBezTo>
                  <a:pt x="758456" y="524540"/>
                  <a:pt x="836793" y="520711"/>
                  <a:pt x="914400" y="510363"/>
                </a:cubicBezTo>
                <a:cubicBezTo>
                  <a:pt x="943370" y="506500"/>
                  <a:pt x="970528" y="493231"/>
                  <a:pt x="999460" y="489098"/>
                </a:cubicBezTo>
                <a:cubicBezTo>
                  <a:pt x="1069982" y="479024"/>
                  <a:pt x="1141228" y="474921"/>
                  <a:pt x="1212112" y="467833"/>
                </a:cubicBezTo>
                <a:cubicBezTo>
                  <a:pt x="1418712" y="481606"/>
                  <a:pt x="1480644" y="415409"/>
                  <a:pt x="1573619" y="531628"/>
                </a:cubicBezTo>
                <a:cubicBezTo>
                  <a:pt x="1589585" y="551585"/>
                  <a:pt x="1594884" y="581247"/>
                  <a:pt x="1616149" y="595424"/>
                </a:cubicBezTo>
                <a:cubicBezTo>
                  <a:pt x="1640466" y="611636"/>
                  <a:pt x="1672115" y="613918"/>
                  <a:pt x="1701209" y="616689"/>
                </a:cubicBezTo>
                <a:cubicBezTo>
                  <a:pt x="1821376" y="628133"/>
                  <a:pt x="1942214" y="630866"/>
                  <a:pt x="2062716" y="637954"/>
                </a:cubicBezTo>
                <a:cubicBezTo>
                  <a:pt x="2083981" y="645042"/>
                  <a:pt x="2104766" y="653782"/>
                  <a:pt x="2126512" y="659219"/>
                </a:cubicBezTo>
                <a:cubicBezTo>
                  <a:pt x="2161576" y="667985"/>
                  <a:pt x="2197554" y="672643"/>
                  <a:pt x="2232837" y="680484"/>
                </a:cubicBezTo>
                <a:cubicBezTo>
                  <a:pt x="2261367" y="686824"/>
                  <a:pt x="2289544" y="694661"/>
                  <a:pt x="2317898" y="701749"/>
                </a:cubicBezTo>
                <a:cubicBezTo>
                  <a:pt x="2390034" y="749840"/>
                  <a:pt x="2363621" y="726207"/>
                  <a:pt x="2402958" y="765544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329970" y="4486940"/>
            <a:ext cx="2083981" cy="2298309"/>
          </a:xfrm>
          <a:custGeom>
            <a:avLst/>
            <a:gdLst>
              <a:gd name="connsiteX0" fmla="*/ 0 w 2083981"/>
              <a:gd name="connsiteY0" fmla="*/ 0 h 2298309"/>
              <a:gd name="connsiteX1" fmla="*/ 170121 w 2083981"/>
              <a:gd name="connsiteY1" fmla="*/ 63795 h 2298309"/>
              <a:gd name="connsiteX2" fmla="*/ 212651 w 2083981"/>
              <a:gd name="connsiteY2" fmla="*/ 127590 h 2298309"/>
              <a:gd name="connsiteX3" fmla="*/ 276446 w 2083981"/>
              <a:gd name="connsiteY3" fmla="*/ 170120 h 2298309"/>
              <a:gd name="connsiteX4" fmla="*/ 318977 w 2083981"/>
              <a:gd name="connsiteY4" fmla="*/ 212651 h 2298309"/>
              <a:gd name="connsiteX5" fmla="*/ 382772 w 2083981"/>
              <a:gd name="connsiteY5" fmla="*/ 404037 h 2298309"/>
              <a:gd name="connsiteX6" fmla="*/ 404037 w 2083981"/>
              <a:gd name="connsiteY6" fmla="*/ 467832 h 2298309"/>
              <a:gd name="connsiteX7" fmla="*/ 425302 w 2083981"/>
              <a:gd name="connsiteY7" fmla="*/ 531627 h 2298309"/>
              <a:gd name="connsiteX8" fmla="*/ 467833 w 2083981"/>
              <a:gd name="connsiteY8" fmla="*/ 574158 h 2298309"/>
              <a:gd name="connsiteX9" fmla="*/ 510363 w 2083981"/>
              <a:gd name="connsiteY9" fmla="*/ 893134 h 2298309"/>
              <a:gd name="connsiteX10" fmla="*/ 552893 w 2083981"/>
              <a:gd name="connsiteY10" fmla="*/ 1063255 h 2298309"/>
              <a:gd name="connsiteX11" fmla="*/ 595423 w 2083981"/>
              <a:gd name="connsiteY11" fmla="*/ 1105786 h 2298309"/>
              <a:gd name="connsiteX12" fmla="*/ 616688 w 2083981"/>
              <a:gd name="connsiteY12" fmla="*/ 1169581 h 2298309"/>
              <a:gd name="connsiteX13" fmla="*/ 574158 w 2083981"/>
              <a:gd name="connsiteY13" fmla="*/ 1467293 h 2298309"/>
              <a:gd name="connsiteX14" fmla="*/ 595423 w 2083981"/>
              <a:gd name="connsiteY14" fmla="*/ 1679944 h 2298309"/>
              <a:gd name="connsiteX15" fmla="*/ 659219 w 2083981"/>
              <a:gd name="connsiteY15" fmla="*/ 1701209 h 2298309"/>
              <a:gd name="connsiteX16" fmla="*/ 701749 w 2083981"/>
              <a:gd name="connsiteY16" fmla="*/ 1765004 h 2298309"/>
              <a:gd name="connsiteX17" fmla="*/ 723014 w 2083981"/>
              <a:gd name="connsiteY17" fmla="*/ 1956390 h 2298309"/>
              <a:gd name="connsiteX18" fmla="*/ 850605 w 2083981"/>
              <a:gd name="connsiteY18" fmla="*/ 1998920 h 2298309"/>
              <a:gd name="connsiteX19" fmla="*/ 871870 w 2083981"/>
              <a:gd name="connsiteY19" fmla="*/ 2062716 h 2298309"/>
              <a:gd name="connsiteX20" fmla="*/ 935665 w 2083981"/>
              <a:gd name="connsiteY20" fmla="*/ 2083981 h 2298309"/>
              <a:gd name="connsiteX21" fmla="*/ 999460 w 2083981"/>
              <a:gd name="connsiteY21" fmla="*/ 2126511 h 2298309"/>
              <a:gd name="connsiteX22" fmla="*/ 1169581 w 2083981"/>
              <a:gd name="connsiteY22" fmla="*/ 2169041 h 2298309"/>
              <a:gd name="connsiteX23" fmla="*/ 1339702 w 2083981"/>
              <a:gd name="connsiteY23" fmla="*/ 2211572 h 2298309"/>
              <a:gd name="connsiteX24" fmla="*/ 1531088 w 2083981"/>
              <a:gd name="connsiteY24" fmla="*/ 2232837 h 2298309"/>
              <a:gd name="connsiteX25" fmla="*/ 1658679 w 2083981"/>
              <a:gd name="connsiteY25" fmla="*/ 2275367 h 2298309"/>
              <a:gd name="connsiteX26" fmla="*/ 2083981 w 2083981"/>
              <a:gd name="connsiteY26" fmla="*/ 2296632 h 22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83981" h="2298309">
                <a:moveTo>
                  <a:pt x="0" y="0"/>
                </a:moveTo>
                <a:cubicBezTo>
                  <a:pt x="76074" y="15215"/>
                  <a:pt x="115364" y="9038"/>
                  <a:pt x="170121" y="63795"/>
                </a:cubicBezTo>
                <a:cubicBezTo>
                  <a:pt x="188193" y="81867"/>
                  <a:pt x="194579" y="109518"/>
                  <a:pt x="212651" y="127590"/>
                </a:cubicBezTo>
                <a:cubicBezTo>
                  <a:pt x="230723" y="145662"/>
                  <a:pt x="256489" y="154154"/>
                  <a:pt x="276446" y="170120"/>
                </a:cubicBezTo>
                <a:cubicBezTo>
                  <a:pt x="292102" y="182645"/>
                  <a:pt x="304800" y="198474"/>
                  <a:pt x="318977" y="212651"/>
                </a:cubicBezTo>
                <a:lnTo>
                  <a:pt x="382772" y="404037"/>
                </a:lnTo>
                <a:lnTo>
                  <a:pt x="404037" y="467832"/>
                </a:lnTo>
                <a:cubicBezTo>
                  <a:pt x="411125" y="489097"/>
                  <a:pt x="409452" y="515777"/>
                  <a:pt x="425302" y="531627"/>
                </a:cubicBezTo>
                <a:lnTo>
                  <a:pt x="467833" y="574158"/>
                </a:lnTo>
                <a:cubicBezTo>
                  <a:pt x="519954" y="730522"/>
                  <a:pt x="472520" y="571465"/>
                  <a:pt x="510363" y="893134"/>
                </a:cubicBezTo>
                <a:cubicBezTo>
                  <a:pt x="512594" y="912099"/>
                  <a:pt x="534729" y="1032981"/>
                  <a:pt x="552893" y="1063255"/>
                </a:cubicBezTo>
                <a:cubicBezTo>
                  <a:pt x="563208" y="1080447"/>
                  <a:pt x="581246" y="1091609"/>
                  <a:pt x="595423" y="1105786"/>
                </a:cubicBezTo>
                <a:cubicBezTo>
                  <a:pt x="602511" y="1127051"/>
                  <a:pt x="616688" y="1147166"/>
                  <a:pt x="616688" y="1169581"/>
                </a:cubicBezTo>
                <a:cubicBezTo>
                  <a:pt x="616688" y="1355936"/>
                  <a:pt x="613512" y="1349229"/>
                  <a:pt x="574158" y="1467293"/>
                </a:cubicBezTo>
                <a:cubicBezTo>
                  <a:pt x="581246" y="1538177"/>
                  <a:pt x="571078" y="1612996"/>
                  <a:pt x="595423" y="1679944"/>
                </a:cubicBezTo>
                <a:cubicBezTo>
                  <a:pt x="603083" y="1701010"/>
                  <a:pt x="641715" y="1687206"/>
                  <a:pt x="659219" y="1701209"/>
                </a:cubicBezTo>
                <a:cubicBezTo>
                  <a:pt x="679176" y="1717174"/>
                  <a:pt x="687572" y="1743739"/>
                  <a:pt x="701749" y="1765004"/>
                </a:cubicBezTo>
                <a:cubicBezTo>
                  <a:pt x="708837" y="1828799"/>
                  <a:pt x="688553" y="1902237"/>
                  <a:pt x="723014" y="1956390"/>
                </a:cubicBezTo>
                <a:cubicBezTo>
                  <a:pt x="747083" y="1994212"/>
                  <a:pt x="850605" y="1998920"/>
                  <a:pt x="850605" y="1998920"/>
                </a:cubicBezTo>
                <a:cubicBezTo>
                  <a:pt x="857693" y="2020185"/>
                  <a:pt x="856020" y="2046866"/>
                  <a:pt x="871870" y="2062716"/>
                </a:cubicBezTo>
                <a:cubicBezTo>
                  <a:pt x="887720" y="2078566"/>
                  <a:pt x="915616" y="2073957"/>
                  <a:pt x="935665" y="2083981"/>
                </a:cubicBezTo>
                <a:cubicBezTo>
                  <a:pt x="958524" y="2095411"/>
                  <a:pt x="976601" y="2115081"/>
                  <a:pt x="999460" y="2126511"/>
                </a:cubicBezTo>
                <a:cubicBezTo>
                  <a:pt x="1048069" y="2150815"/>
                  <a:pt x="1121052" y="2156909"/>
                  <a:pt x="1169581" y="2169041"/>
                </a:cubicBezTo>
                <a:cubicBezTo>
                  <a:pt x="1301518" y="2202026"/>
                  <a:pt x="1156812" y="2185445"/>
                  <a:pt x="1339702" y="2211572"/>
                </a:cubicBezTo>
                <a:cubicBezTo>
                  <a:pt x="1403245" y="2220650"/>
                  <a:pt x="1467293" y="2225749"/>
                  <a:pt x="1531088" y="2232837"/>
                </a:cubicBezTo>
                <a:cubicBezTo>
                  <a:pt x="1573618" y="2247014"/>
                  <a:pt x="1614194" y="2269806"/>
                  <a:pt x="1658679" y="2275367"/>
                </a:cubicBezTo>
                <a:cubicBezTo>
                  <a:pt x="1913203" y="2307182"/>
                  <a:pt x="1771652" y="2296632"/>
                  <a:pt x="2083981" y="22966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07771" y="6570921"/>
            <a:ext cx="1646793" cy="896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082363" y="5358808"/>
            <a:ext cx="2254102" cy="1855451"/>
          </a:xfrm>
          <a:custGeom>
            <a:avLst/>
            <a:gdLst>
              <a:gd name="connsiteX0" fmla="*/ 85060 w 2254102"/>
              <a:gd name="connsiteY0" fmla="*/ 1339702 h 1679944"/>
              <a:gd name="connsiteX1" fmla="*/ 42530 w 2254102"/>
              <a:gd name="connsiteY1" fmla="*/ 1233377 h 1679944"/>
              <a:gd name="connsiteX2" fmla="*/ 0 w 2254102"/>
              <a:gd name="connsiteY2" fmla="*/ 1105786 h 1679944"/>
              <a:gd name="connsiteX3" fmla="*/ 21265 w 2254102"/>
              <a:gd name="connsiteY3" fmla="*/ 723014 h 1679944"/>
              <a:gd name="connsiteX4" fmla="*/ 127591 w 2254102"/>
              <a:gd name="connsiteY4" fmla="*/ 574158 h 1679944"/>
              <a:gd name="connsiteX5" fmla="*/ 212651 w 2254102"/>
              <a:gd name="connsiteY5" fmla="*/ 446567 h 1679944"/>
              <a:gd name="connsiteX6" fmla="*/ 233916 w 2254102"/>
              <a:gd name="connsiteY6" fmla="*/ 382772 h 1679944"/>
              <a:gd name="connsiteX7" fmla="*/ 425302 w 2254102"/>
              <a:gd name="connsiteY7" fmla="*/ 233916 h 1679944"/>
              <a:gd name="connsiteX8" fmla="*/ 552893 w 2254102"/>
              <a:gd name="connsiteY8" fmla="*/ 170121 h 1679944"/>
              <a:gd name="connsiteX9" fmla="*/ 637953 w 2254102"/>
              <a:gd name="connsiteY9" fmla="*/ 63795 h 1679944"/>
              <a:gd name="connsiteX10" fmla="*/ 765544 w 2254102"/>
              <a:gd name="connsiteY10" fmla="*/ 21265 h 1679944"/>
              <a:gd name="connsiteX11" fmla="*/ 829339 w 2254102"/>
              <a:gd name="connsiteY11" fmla="*/ 0 h 1679944"/>
              <a:gd name="connsiteX12" fmla="*/ 1041991 w 2254102"/>
              <a:gd name="connsiteY12" fmla="*/ 21265 h 1679944"/>
              <a:gd name="connsiteX13" fmla="*/ 1169581 w 2254102"/>
              <a:gd name="connsiteY13" fmla="*/ 63795 h 1679944"/>
              <a:gd name="connsiteX14" fmla="*/ 1233377 w 2254102"/>
              <a:gd name="connsiteY14" fmla="*/ 106326 h 1679944"/>
              <a:gd name="connsiteX15" fmla="*/ 1339702 w 2254102"/>
              <a:gd name="connsiteY15" fmla="*/ 127591 h 1679944"/>
              <a:gd name="connsiteX16" fmla="*/ 1424763 w 2254102"/>
              <a:gd name="connsiteY16" fmla="*/ 148856 h 1679944"/>
              <a:gd name="connsiteX17" fmla="*/ 1509823 w 2254102"/>
              <a:gd name="connsiteY17" fmla="*/ 276447 h 1679944"/>
              <a:gd name="connsiteX18" fmla="*/ 1552353 w 2254102"/>
              <a:gd name="connsiteY18" fmla="*/ 489098 h 1679944"/>
              <a:gd name="connsiteX19" fmla="*/ 1658679 w 2254102"/>
              <a:gd name="connsiteY19" fmla="*/ 595423 h 1679944"/>
              <a:gd name="connsiteX20" fmla="*/ 1701209 w 2254102"/>
              <a:gd name="connsiteY20" fmla="*/ 637954 h 1679944"/>
              <a:gd name="connsiteX21" fmla="*/ 1786270 w 2254102"/>
              <a:gd name="connsiteY21" fmla="*/ 744279 h 1679944"/>
              <a:gd name="connsiteX22" fmla="*/ 1828800 w 2254102"/>
              <a:gd name="connsiteY22" fmla="*/ 808074 h 1679944"/>
              <a:gd name="connsiteX23" fmla="*/ 1871330 w 2254102"/>
              <a:gd name="connsiteY23" fmla="*/ 850605 h 1679944"/>
              <a:gd name="connsiteX24" fmla="*/ 1998921 w 2254102"/>
              <a:gd name="connsiteY24" fmla="*/ 999461 h 1679944"/>
              <a:gd name="connsiteX25" fmla="*/ 2126512 w 2254102"/>
              <a:gd name="connsiteY25" fmla="*/ 1063256 h 1679944"/>
              <a:gd name="connsiteX26" fmla="*/ 2147777 w 2254102"/>
              <a:gd name="connsiteY26" fmla="*/ 1127051 h 1679944"/>
              <a:gd name="connsiteX27" fmla="*/ 2211572 w 2254102"/>
              <a:gd name="connsiteY27" fmla="*/ 1169581 h 1679944"/>
              <a:gd name="connsiteX28" fmla="*/ 2254102 w 2254102"/>
              <a:gd name="connsiteY28" fmla="*/ 1297172 h 1679944"/>
              <a:gd name="connsiteX29" fmla="*/ 2232837 w 2254102"/>
              <a:gd name="connsiteY29" fmla="*/ 1424763 h 1679944"/>
              <a:gd name="connsiteX30" fmla="*/ 2083981 w 2254102"/>
              <a:gd name="connsiteY30" fmla="*/ 1594884 h 1679944"/>
              <a:gd name="connsiteX31" fmla="*/ 1956391 w 2254102"/>
              <a:gd name="connsiteY31" fmla="*/ 1679944 h 1679944"/>
              <a:gd name="connsiteX32" fmla="*/ 1679944 w 2254102"/>
              <a:gd name="connsiteY32" fmla="*/ 1658679 h 1679944"/>
              <a:gd name="connsiteX33" fmla="*/ 1616149 w 2254102"/>
              <a:gd name="connsiteY33" fmla="*/ 1637414 h 1679944"/>
              <a:gd name="connsiteX34" fmla="*/ 1339702 w 2254102"/>
              <a:gd name="connsiteY34" fmla="*/ 1616149 h 1679944"/>
              <a:gd name="connsiteX35" fmla="*/ 1105786 w 2254102"/>
              <a:gd name="connsiteY35" fmla="*/ 1594884 h 1679944"/>
              <a:gd name="connsiteX36" fmla="*/ 659219 w 2254102"/>
              <a:gd name="connsiteY36" fmla="*/ 1616149 h 1679944"/>
              <a:gd name="connsiteX37" fmla="*/ 574158 w 2254102"/>
              <a:gd name="connsiteY37" fmla="*/ 1637414 h 1679944"/>
              <a:gd name="connsiteX38" fmla="*/ 446567 w 2254102"/>
              <a:gd name="connsiteY38" fmla="*/ 1679944 h 1679944"/>
              <a:gd name="connsiteX39" fmla="*/ 276446 w 2254102"/>
              <a:gd name="connsiteY39" fmla="*/ 1637414 h 1679944"/>
              <a:gd name="connsiteX40" fmla="*/ 212651 w 2254102"/>
              <a:gd name="connsiteY40" fmla="*/ 1594884 h 1679944"/>
              <a:gd name="connsiteX41" fmla="*/ 170121 w 2254102"/>
              <a:gd name="connsiteY41" fmla="*/ 1531088 h 1679944"/>
              <a:gd name="connsiteX42" fmla="*/ 148856 w 2254102"/>
              <a:gd name="connsiteY42" fmla="*/ 1467293 h 1679944"/>
              <a:gd name="connsiteX43" fmla="*/ 85060 w 2254102"/>
              <a:gd name="connsiteY43" fmla="*/ 1424763 h 1679944"/>
              <a:gd name="connsiteX44" fmla="*/ 85060 w 2254102"/>
              <a:gd name="connsiteY44" fmla="*/ 1339702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54102" h="1679944">
                <a:moveTo>
                  <a:pt x="85060" y="1339702"/>
                </a:moveTo>
                <a:cubicBezTo>
                  <a:pt x="77972" y="1307804"/>
                  <a:pt x="55575" y="1269251"/>
                  <a:pt x="42530" y="1233377"/>
                </a:cubicBezTo>
                <a:cubicBezTo>
                  <a:pt x="27209" y="1191245"/>
                  <a:pt x="0" y="1105786"/>
                  <a:pt x="0" y="1105786"/>
                </a:cubicBezTo>
                <a:cubicBezTo>
                  <a:pt x="7088" y="978195"/>
                  <a:pt x="9150" y="850226"/>
                  <a:pt x="21265" y="723014"/>
                </a:cubicBezTo>
                <a:cubicBezTo>
                  <a:pt x="30056" y="630704"/>
                  <a:pt x="71677" y="658030"/>
                  <a:pt x="127591" y="574158"/>
                </a:cubicBezTo>
                <a:cubicBezTo>
                  <a:pt x="155944" y="531628"/>
                  <a:pt x="196487" y="495059"/>
                  <a:pt x="212651" y="446567"/>
                </a:cubicBezTo>
                <a:cubicBezTo>
                  <a:pt x="219739" y="425302"/>
                  <a:pt x="221482" y="401423"/>
                  <a:pt x="233916" y="382772"/>
                </a:cubicBezTo>
                <a:cubicBezTo>
                  <a:pt x="273890" y="322811"/>
                  <a:pt x="374611" y="267710"/>
                  <a:pt x="425302" y="233916"/>
                </a:cubicBezTo>
                <a:cubicBezTo>
                  <a:pt x="507746" y="178953"/>
                  <a:pt x="464855" y="199467"/>
                  <a:pt x="552893" y="170121"/>
                </a:cubicBezTo>
                <a:cubicBezTo>
                  <a:pt x="567917" y="147585"/>
                  <a:pt x="607654" y="78945"/>
                  <a:pt x="637953" y="63795"/>
                </a:cubicBezTo>
                <a:cubicBezTo>
                  <a:pt x="678051" y="43746"/>
                  <a:pt x="723014" y="35442"/>
                  <a:pt x="765544" y="21265"/>
                </a:cubicBezTo>
                <a:lnTo>
                  <a:pt x="829339" y="0"/>
                </a:lnTo>
                <a:cubicBezTo>
                  <a:pt x="900223" y="7088"/>
                  <a:pt x="971974" y="8137"/>
                  <a:pt x="1041991" y="21265"/>
                </a:cubicBezTo>
                <a:cubicBezTo>
                  <a:pt x="1086054" y="29527"/>
                  <a:pt x="1169581" y="63795"/>
                  <a:pt x="1169581" y="63795"/>
                </a:cubicBezTo>
                <a:cubicBezTo>
                  <a:pt x="1190846" y="77972"/>
                  <a:pt x="1209447" y="97352"/>
                  <a:pt x="1233377" y="106326"/>
                </a:cubicBezTo>
                <a:cubicBezTo>
                  <a:pt x="1267219" y="119017"/>
                  <a:pt x="1304419" y="119750"/>
                  <a:pt x="1339702" y="127591"/>
                </a:cubicBezTo>
                <a:cubicBezTo>
                  <a:pt x="1368232" y="133931"/>
                  <a:pt x="1396409" y="141768"/>
                  <a:pt x="1424763" y="148856"/>
                </a:cubicBezTo>
                <a:cubicBezTo>
                  <a:pt x="1453116" y="191386"/>
                  <a:pt x="1502594" y="225846"/>
                  <a:pt x="1509823" y="276447"/>
                </a:cubicBezTo>
                <a:cubicBezTo>
                  <a:pt x="1509849" y="276626"/>
                  <a:pt x="1526155" y="454167"/>
                  <a:pt x="1552353" y="489098"/>
                </a:cubicBezTo>
                <a:cubicBezTo>
                  <a:pt x="1582426" y="529196"/>
                  <a:pt x="1623237" y="559981"/>
                  <a:pt x="1658679" y="595423"/>
                </a:cubicBezTo>
                <a:cubicBezTo>
                  <a:pt x="1672856" y="609600"/>
                  <a:pt x="1690088" y="621272"/>
                  <a:pt x="1701209" y="637954"/>
                </a:cubicBezTo>
                <a:cubicBezTo>
                  <a:pt x="1832111" y="834308"/>
                  <a:pt x="1665065" y="592775"/>
                  <a:pt x="1786270" y="744279"/>
                </a:cubicBezTo>
                <a:cubicBezTo>
                  <a:pt x="1802236" y="764236"/>
                  <a:pt x="1812835" y="788117"/>
                  <a:pt x="1828800" y="808074"/>
                </a:cubicBezTo>
                <a:cubicBezTo>
                  <a:pt x="1841324" y="823730"/>
                  <a:pt x="1858806" y="834949"/>
                  <a:pt x="1871330" y="850605"/>
                </a:cubicBezTo>
                <a:cubicBezTo>
                  <a:pt x="1905961" y="893894"/>
                  <a:pt x="1943079" y="980847"/>
                  <a:pt x="1998921" y="999461"/>
                </a:cubicBezTo>
                <a:cubicBezTo>
                  <a:pt x="2086962" y="1028808"/>
                  <a:pt x="2044065" y="1008292"/>
                  <a:pt x="2126512" y="1063256"/>
                </a:cubicBezTo>
                <a:cubicBezTo>
                  <a:pt x="2133600" y="1084521"/>
                  <a:pt x="2133774" y="1109548"/>
                  <a:pt x="2147777" y="1127051"/>
                </a:cubicBezTo>
                <a:cubicBezTo>
                  <a:pt x="2163743" y="1147008"/>
                  <a:pt x="2198027" y="1147908"/>
                  <a:pt x="2211572" y="1169581"/>
                </a:cubicBezTo>
                <a:cubicBezTo>
                  <a:pt x="2235332" y="1207598"/>
                  <a:pt x="2254102" y="1297172"/>
                  <a:pt x="2254102" y="1297172"/>
                </a:cubicBezTo>
                <a:cubicBezTo>
                  <a:pt x="2247014" y="1339702"/>
                  <a:pt x="2246472" y="1383859"/>
                  <a:pt x="2232837" y="1424763"/>
                </a:cubicBezTo>
                <a:cubicBezTo>
                  <a:pt x="2216780" y="1472935"/>
                  <a:pt x="2101935" y="1582915"/>
                  <a:pt x="2083981" y="1594884"/>
                </a:cubicBezTo>
                <a:lnTo>
                  <a:pt x="1956391" y="1679944"/>
                </a:lnTo>
                <a:cubicBezTo>
                  <a:pt x="1864242" y="1672856"/>
                  <a:pt x="1771652" y="1670142"/>
                  <a:pt x="1679944" y="1658679"/>
                </a:cubicBezTo>
                <a:cubicBezTo>
                  <a:pt x="1657702" y="1655899"/>
                  <a:pt x="1638391" y="1640194"/>
                  <a:pt x="1616149" y="1637414"/>
                </a:cubicBezTo>
                <a:cubicBezTo>
                  <a:pt x="1524441" y="1625951"/>
                  <a:pt x="1431804" y="1623824"/>
                  <a:pt x="1339702" y="1616149"/>
                </a:cubicBezTo>
                <a:lnTo>
                  <a:pt x="1105786" y="1594884"/>
                </a:lnTo>
                <a:cubicBezTo>
                  <a:pt x="956930" y="1601972"/>
                  <a:pt x="807769" y="1604265"/>
                  <a:pt x="659219" y="1616149"/>
                </a:cubicBezTo>
                <a:cubicBezTo>
                  <a:pt x="630086" y="1618480"/>
                  <a:pt x="602152" y="1629016"/>
                  <a:pt x="574158" y="1637414"/>
                </a:cubicBezTo>
                <a:cubicBezTo>
                  <a:pt x="531218" y="1650296"/>
                  <a:pt x="446567" y="1679944"/>
                  <a:pt x="446567" y="1679944"/>
                </a:cubicBezTo>
                <a:cubicBezTo>
                  <a:pt x="406127" y="1671856"/>
                  <a:pt x="320038" y="1659210"/>
                  <a:pt x="276446" y="1637414"/>
                </a:cubicBezTo>
                <a:cubicBezTo>
                  <a:pt x="253587" y="1625984"/>
                  <a:pt x="233916" y="1609061"/>
                  <a:pt x="212651" y="1594884"/>
                </a:cubicBezTo>
                <a:cubicBezTo>
                  <a:pt x="198474" y="1573619"/>
                  <a:pt x="181551" y="1553947"/>
                  <a:pt x="170121" y="1531088"/>
                </a:cubicBezTo>
                <a:cubicBezTo>
                  <a:pt x="160097" y="1511039"/>
                  <a:pt x="162859" y="1484796"/>
                  <a:pt x="148856" y="1467293"/>
                </a:cubicBezTo>
                <a:cubicBezTo>
                  <a:pt x="132890" y="1447336"/>
                  <a:pt x="95128" y="1448254"/>
                  <a:pt x="85060" y="1424763"/>
                </a:cubicBezTo>
                <a:cubicBezTo>
                  <a:pt x="71099" y="1392187"/>
                  <a:pt x="92148" y="1371600"/>
                  <a:pt x="85060" y="133970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634716" y="4274288"/>
            <a:ext cx="2636875" cy="3083442"/>
          </a:xfrm>
          <a:custGeom>
            <a:avLst/>
            <a:gdLst>
              <a:gd name="connsiteX0" fmla="*/ 510363 w 2636875"/>
              <a:gd name="connsiteY0" fmla="*/ 318977 h 3083442"/>
              <a:gd name="connsiteX1" fmla="*/ 552893 w 2636875"/>
              <a:gd name="connsiteY1" fmla="*/ 212652 h 3083442"/>
              <a:gd name="connsiteX2" fmla="*/ 680484 w 2636875"/>
              <a:gd name="connsiteY2" fmla="*/ 148856 h 3083442"/>
              <a:gd name="connsiteX3" fmla="*/ 744279 w 2636875"/>
              <a:gd name="connsiteY3" fmla="*/ 106326 h 3083442"/>
              <a:gd name="connsiteX4" fmla="*/ 786810 w 2636875"/>
              <a:gd name="connsiteY4" fmla="*/ 63796 h 3083442"/>
              <a:gd name="connsiteX5" fmla="*/ 914400 w 2636875"/>
              <a:gd name="connsiteY5" fmla="*/ 21265 h 3083442"/>
              <a:gd name="connsiteX6" fmla="*/ 978196 w 2636875"/>
              <a:gd name="connsiteY6" fmla="*/ 0 h 3083442"/>
              <a:gd name="connsiteX7" fmla="*/ 1360968 w 2636875"/>
              <a:gd name="connsiteY7" fmla="*/ 21265 h 3083442"/>
              <a:gd name="connsiteX8" fmla="*/ 1488558 w 2636875"/>
              <a:gd name="connsiteY8" fmla="*/ 63796 h 3083442"/>
              <a:gd name="connsiteX9" fmla="*/ 1552354 w 2636875"/>
              <a:gd name="connsiteY9" fmla="*/ 85061 h 3083442"/>
              <a:gd name="connsiteX10" fmla="*/ 1616149 w 2636875"/>
              <a:gd name="connsiteY10" fmla="*/ 127591 h 3083442"/>
              <a:gd name="connsiteX11" fmla="*/ 1743740 w 2636875"/>
              <a:gd name="connsiteY11" fmla="*/ 148856 h 3083442"/>
              <a:gd name="connsiteX12" fmla="*/ 1807535 w 2636875"/>
              <a:gd name="connsiteY12" fmla="*/ 170121 h 3083442"/>
              <a:gd name="connsiteX13" fmla="*/ 1850065 w 2636875"/>
              <a:gd name="connsiteY13" fmla="*/ 212652 h 3083442"/>
              <a:gd name="connsiteX14" fmla="*/ 1892596 w 2636875"/>
              <a:gd name="connsiteY14" fmla="*/ 276447 h 3083442"/>
              <a:gd name="connsiteX15" fmla="*/ 2020186 w 2636875"/>
              <a:gd name="connsiteY15" fmla="*/ 340242 h 3083442"/>
              <a:gd name="connsiteX16" fmla="*/ 2105247 w 2636875"/>
              <a:gd name="connsiteY16" fmla="*/ 425303 h 3083442"/>
              <a:gd name="connsiteX17" fmla="*/ 2232837 w 2636875"/>
              <a:gd name="connsiteY17" fmla="*/ 510363 h 3083442"/>
              <a:gd name="connsiteX18" fmla="*/ 2381693 w 2636875"/>
              <a:gd name="connsiteY18" fmla="*/ 637954 h 3083442"/>
              <a:gd name="connsiteX19" fmla="*/ 2402958 w 2636875"/>
              <a:gd name="connsiteY19" fmla="*/ 765545 h 3083442"/>
              <a:gd name="connsiteX20" fmla="*/ 2445489 w 2636875"/>
              <a:gd name="connsiteY20" fmla="*/ 808075 h 3083442"/>
              <a:gd name="connsiteX21" fmla="*/ 2551814 w 2636875"/>
              <a:gd name="connsiteY21" fmla="*/ 914400 h 3083442"/>
              <a:gd name="connsiteX22" fmla="*/ 2573079 w 2636875"/>
              <a:gd name="connsiteY22" fmla="*/ 1169582 h 3083442"/>
              <a:gd name="connsiteX23" fmla="*/ 2594344 w 2636875"/>
              <a:gd name="connsiteY23" fmla="*/ 1424763 h 3083442"/>
              <a:gd name="connsiteX24" fmla="*/ 2615610 w 2636875"/>
              <a:gd name="connsiteY24" fmla="*/ 1488559 h 3083442"/>
              <a:gd name="connsiteX25" fmla="*/ 2636875 w 2636875"/>
              <a:gd name="connsiteY25" fmla="*/ 1616149 h 3083442"/>
              <a:gd name="connsiteX26" fmla="*/ 2615610 w 2636875"/>
              <a:gd name="connsiteY26" fmla="*/ 2041452 h 3083442"/>
              <a:gd name="connsiteX27" fmla="*/ 2573079 w 2636875"/>
              <a:gd name="connsiteY27" fmla="*/ 2083982 h 3083442"/>
              <a:gd name="connsiteX28" fmla="*/ 2551814 w 2636875"/>
              <a:gd name="connsiteY28" fmla="*/ 2147777 h 3083442"/>
              <a:gd name="connsiteX29" fmla="*/ 2509284 w 2636875"/>
              <a:gd name="connsiteY29" fmla="*/ 2211572 h 3083442"/>
              <a:gd name="connsiteX30" fmla="*/ 2488019 w 2636875"/>
              <a:gd name="connsiteY30" fmla="*/ 2296633 h 3083442"/>
              <a:gd name="connsiteX31" fmla="*/ 2466754 w 2636875"/>
              <a:gd name="connsiteY31" fmla="*/ 2679405 h 3083442"/>
              <a:gd name="connsiteX32" fmla="*/ 2339163 w 2636875"/>
              <a:gd name="connsiteY32" fmla="*/ 2785731 h 3083442"/>
              <a:gd name="connsiteX33" fmla="*/ 2296633 w 2636875"/>
              <a:gd name="connsiteY33" fmla="*/ 2849526 h 3083442"/>
              <a:gd name="connsiteX34" fmla="*/ 2169042 w 2636875"/>
              <a:gd name="connsiteY34" fmla="*/ 2934586 h 3083442"/>
              <a:gd name="connsiteX35" fmla="*/ 2041451 w 2636875"/>
              <a:gd name="connsiteY35" fmla="*/ 2892056 h 3083442"/>
              <a:gd name="connsiteX36" fmla="*/ 1977656 w 2636875"/>
              <a:gd name="connsiteY36" fmla="*/ 2849526 h 3083442"/>
              <a:gd name="connsiteX37" fmla="*/ 1850065 w 2636875"/>
              <a:gd name="connsiteY37" fmla="*/ 2806996 h 3083442"/>
              <a:gd name="connsiteX38" fmla="*/ 1786270 w 2636875"/>
              <a:gd name="connsiteY38" fmla="*/ 2828261 h 3083442"/>
              <a:gd name="connsiteX39" fmla="*/ 1658679 w 2636875"/>
              <a:gd name="connsiteY39" fmla="*/ 2998382 h 3083442"/>
              <a:gd name="connsiteX40" fmla="*/ 1531089 w 2636875"/>
              <a:gd name="connsiteY40" fmla="*/ 3083442 h 3083442"/>
              <a:gd name="connsiteX41" fmla="*/ 1318437 w 2636875"/>
              <a:gd name="connsiteY41" fmla="*/ 3062177 h 3083442"/>
              <a:gd name="connsiteX42" fmla="*/ 1190847 w 2636875"/>
              <a:gd name="connsiteY42" fmla="*/ 2955852 h 3083442"/>
              <a:gd name="connsiteX43" fmla="*/ 1127051 w 2636875"/>
              <a:gd name="connsiteY43" fmla="*/ 2913321 h 3083442"/>
              <a:gd name="connsiteX44" fmla="*/ 956931 w 2636875"/>
              <a:gd name="connsiteY44" fmla="*/ 2743200 h 3083442"/>
              <a:gd name="connsiteX45" fmla="*/ 914400 w 2636875"/>
              <a:gd name="connsiteY45" fmla="*/ 2700670 h 3083442"/>
              <a:gd name="connsiteX46" fmla="*/ 871870 w 2636875"/>
              <a:gd name="connsiteY46" fmla="*/ 2636875 h 3083442"/>
              <a:gd name="connsiteX47" fmla="*/ 808075 w 2636875"/>
              <a:gd name="connsiteY47" fmla="*/ 2615610 h 3083442"/>
              <a:gd name="connsiteX48" fmla="*/ 829340 w 2636875"/>
              <a:gd name="connsiteY48" fmla="*/ 2509284 h 3083442"/>
              <a:gd name="connsiteX49" fmla="*/ 850605 w 2636875"/>
              <a:gd name="connsiteY49" fmla="*/ 2339163 h 3083442"/>
              <a:gd name="connsiteX50" fmla="*/ 893135 w 2636875"/>
              <a:gd name="connsiteY50" fmla="*/ 2211572 h 3083442"/>
              <a:gd name="connsiteX51" fmla="*/ 935665 w 2636875"/>
              <a:gd name="connsiteY51" fmla="*/ 1871331 h 3083442"/>
              <a:gd name="connsiteX52" fmla="*/ 978196 w 2636875"/>
              <a:gd name="connsiteY52" fmla="*/ 1807535 h 3083442"/>
              <a:gd name="connsiteX53" fmla="*/ 956931 w 2636875"/>
              <a:gd name="connsiteY53" fmla="*/ 1467293 h 3083442"/>
              <a:gd name="connsiteX54" fmla="*/ 914400 w 2636875"/>
              <a:gd name="connsiteY54" fmla="*/ 1233377 h 3083442"/>
              <a:gd name="connsiteX55" fmla="*/ 850605 w 2636875"/>
              <a:gd name="connsiteY55" fmla="*/ 1169582 h 3083442"/>
              <a:gd name="connsiteX56" fmla="*/ 786810 w 2636875"/>
              <a:gd name="connsiteY56" fmla="*/ 1127052 h 3083442"/>
              <a:gd name="connsiteX57" fmla="*/ 744279 w 2636875"/>
              <a:gd name="connsiteY57" fmla="*/ 1084521 h 3083442"/>
              <a:gd name="connsiteX58" fmla="*/ 552893 w 2636875"/>
              <a:gd name="connsiteY58" fmla="*/ 978196 h 3083442"/>
              <a:gd name="connsiteX59" fmla="*/ 446568 w 2636875"/>
              <a:gd name="connsiteY59" fmla="*/ 956931 h 3083442"/>
              <a:gd name="connsiteX60" fmla="*/ 318977 w 2636875"/>
              <a:gd name="connsiteY60" fmla="*/ 914400 h 3083442"/>
              <a:gd name="connsiteX61" fmla="*/ 255182 w 2636875"/>
              <a:gd name="connsiteY61" fmla="*/ 850605 h 3083442"/>
              <a:gd name="connsiteX62" fmla="*/ 191386 w 2636875"/>
              <a:gd name="connsiteY62" fmla="*/ 829340 h 3083442"/>
              <a:gd name="connsiteX63" fmla="*/ 85061 w 2636875"/>
              <a:gd name="connsiteY63" fmla="*/ 723014 h 3083442"/>
              <a:gd name="connsiteX64" fmla="*/ 21265 w 2636875"/>
              <a:gd name="connsiteY64" fmla="*/ 595424 h 3083442"/>
              <a:gd name="connsiteX65" fmla="*/ 0 w 2636875"/>
              <a:gd name="connsiteY65" fmla="*/ 531628 h 3083442"/>
              <a:gd name="connsiteX66" fmla="*/ 63796 w 2636875"/>
              <a:gd name="connsiteY66" fmla="*/ 276447 h 3083442"/>
              <a:gd name="connsiteX67" fmla="*/ 127591 w 2636875"/>
              <a:gd name="connsiteY67" fmla="*/ 255182 h 3083442"/>
              <a:gd name="connsiteX68" fmla="*/ 318977 w 2636875"/>
              <a:gd name="connsiteY68" fmla="*/ 170121 h 3083442"/>
              <a:gd name="connsiteX69" fmla="*/ 382772 w 2636875"/>
              <a:gd name="connsiteY69" fmla="*/ 148856 h 3083442"/>
              <a:gd name="connsiteX70" fmla="*/ 531628 w 2636875"/>
              <a:gd name="connsiteY70" fmla="*/ 106326 h 3083442"/>
              <a:gd name="connsiteX71" fmla="*/ 616689 w 2636875"/>
              <a:gd name="connsiteY71" fmla="*/ 63796 h 3083442"/>
              <a:gd name="connsiteX72" fmla="*/ 871870 w 2636875"/>
              <a:gd name="connsiteY72" fmla="*/ 42531 h 3083442"/>
              <a:gd name="connsiteX73" fmla="*/ 956931 w 2636875"/>
              <a:gd name="connsiteY73" fmla="*/ 21265 h 3083442"/>
              <a:gd name="connsiteX74" fmla="*/ 1020726 w 2636875"/>
              <a:gd name="connsiteY74" fmla="*/ 0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36875" h="3083442">
                <a:moveTo>
                  <a:pt x="510363" y="318977"/>
                </a:moveTo>
                <a:cubicBezTo>
                  <a:pt x="524540" y="283535"/>
                  <a:pt x="530706" y="243714"/>
                  <a:pt x="552893" y="212652"/>
                </a:cubicBezTo>
                <a:cubicBezTo>
                  <a:pt x="586751" y="165251"/>
                  <a:pt x="635057" y="171570"/>
                  <a:pt x="680484" y="148856"/>
                </a:cubicBezTo>
                <a:cubicBezTo>
                  <a:pt x="703343" y="137426"/>
                  <a:pt x="724322" y="122291"/>
                  <a:pt x="744279" y="106326"/>
                </a:cubicBezTo>
                <a:cubicBezTo>
                  <a:pt x="759935" y="93802"/>
                  <a:pt x="768878" y="72762"/>
                  <a:pt x="786810" y="63796"/>
                </a:cubicBezTo>
                <a:cubicBezTo>
                  <a:pt x="826908" y="43747"/>
                  <a:pt x="871870" y="35442"/>
                  <a:pt x="914400" y="21265"/>
                </a:cubicBezTo>
                <a:lnTo>
                  <a:pt x="978196" y="0"/>
                </a:lnTo>
                <a:cubicBezTo>
                  <a:pt x="1105787" y="7088"/>
                  <a:pt x="1234167" y="5415"/>
                  <a:pt x="1360968" y="21265"/>
                </a:cubicBezTo>
                <a:cubicBezTo>
                  <a:pt x="1405452" y="26826"/>
                  <a:pt x="1446028" y="49619"/>
                  <a:pt x="1488558" y="63796"/>
                </a:cubicBezTo>
                <a:lnTo>
                  <a:pt x="1552354" y="85061"/>
                </a:lnTo>
                <a:cubicBezTo>
                  <a:pt x="1573619" y="99238"/>
                  <a:pt x="1591903" y="119509"/>
                  <a:pt x="1616149" y="127591"/>
                </a:cubicBezTo>
                <a:cubicBezTo>
                  <a:pt x="1657053" y="141226"/>
                  <a:pt x="1701650" y="139503"/>
                  <a:pt x="1743740" y="148856"/>
                </a:cubicBezTo>
                <a:cubicBezTo>
                  <a:pt x="1765622" y="153719"/>
                  <a:pt x="1786270" y="163033"/>
                  <a:pt x="1807535" y="170121"/>
                </a:cubicBezTo>
                <a:cubicBezTo>
                  <a:pt x="1821712" y="184298"/>
                  <a:pt x="1837540" y="196996"/>
                  <a:pt x="1850065" y="212652"/>
                </a:cubicBezTo>
                <a:cubicBezTo>
                  <a:pt x="1866031" y="232609"/>
                  <a:pt x="1874524" y="258375"/>
                  <a:pt x="1892596" y="276447"/>
                </a:cubicBezTo>
                <a:cubicBezTo>
                  <a:pt x="1933819" y="317670"/>
                  <a:pt x="1968299" y="322946"/>
                  <a:pt x="2020186" y="340242"/>
                </a:cubicBezTo>
                <a:cubicBezTo>
                  <a:pt x="2048540" y="368596"/>
                  <a:pt x="2071883" y="403061"/>
                  <a:pt x="2105247" y="425303"/>
                </a:cubicBezTo>
                <a:cubicBezTo>
                  <a:pt x="2147777" y="453656"/>
                  <a:pt x="2196693" y="474219"/>
                  <a:pt x="2232837" y="510363"/>
                </a:cubicBezTo>
                <a:cubicBezTo>
                  <a:pt x="2335970" y="613496"/>
                  <a:pt x="2284534" y="573182"/>
                  <a:pt x="2381693" y="637954"/>
                </a:cubicBezTo>
                <a:cubicBezTo>
                  <a:pt x="2388781" y="680484"/>
                  <a:pt x="2387818" y="725173"/>
                  <a:pt x="2402958" y="765545"/>
                </a:cubicBezTo>
                <a:cubicBezTo>
                  <a:pt x="2409998" y="784318"/>
                  <a:pt x="2432964" y="792419"/>
                  <a:pt x="2445489" y="808075"/>
                </a:cubicBezTo>
                <a:cubicBezTo>
                  <a:pt x="2526501" y="909338"/>
                  <a:pt x="2442449" y="841490"/>
                  <a:pt x="2551814" y="914400"/>
                </a:cubicBezTo>
                <a:cubicBezTo>
                  <a:pt x="2607979" y="1082895"/>
                  <a:pt x="2601714" y="997770"/>
                  <a:pt x="2573079" y="1169582"/>
                </a:cubicBezTo>
                <a:cubicBezTo>
                  <a:pt x="2580167" y="1254642"/>
                  <a:pt x="2583063" y="1340157"/>
                  <a:pt x="2594344" y="1424763"/>
                </a:cubicBezTo>
                <a:cubicBezTo>
                  <a:pt x="2597307" y="1446982"/>
                  <a:pt x="2610747" y="1466677"/>
                  <a:pt x="2615610" y="1488559"/>
                </a:cubicBezTo>
                <a:cubicBezTo>
                  <a:pt x="2624963" y="1530649"/>
                  <a:pt x="2629787" y="1573619"/>
                  <a:pt x="2636875" y="1616149"/>
                </a:cubicBezTo>
                <a:cubicBezTo>
                  <a:pt x="2629787" y="1757917"/>
                  <a:pt x="2634789" y="1900809"/>
                  <a:pt x="2615610" y="2041452"/>
                </a:cubicBezTo>
                <a:cubicBezTo>
                  <a:pt x="2612901" y="2061317"/>
                  <a:pt x="2583394" y="2066790"/>
                  <a:pt x="2573079" y="2083982"/>
                </a:cubicBezTo>
                <a:cubicBezTo>
                  <a:pt x="2561546" y="2103203"/>
                  <a:pt x="2561838" y="2127728"/>
                  <a:pt x="2551814" y="2147777"/>
                </a:cubicBezTo>
                <a:cubicBezTo>
                  <a:pt x="2540384" y="2170636"/>
                  <a:pt x="2523461" y="2190307"/>
                  <a:pt x="2509284" y="2211572"/>
                </a:cubicBezTo>
                <a:cubicBezTo>
                  <a:pt x="2502196" y="2239926"/>
                  <a:pt x="2490665" y="2267527"/>
                  <a:pt x="2488019" y="2296633"/>
                </a:cubicBezTo>
                <a:cubicBezTo>
                  <a:pt x="2476450" y="2423896"/>
                  <a:pt x="2490665" y="2553875"/>
                  <a:pt x="2466754" y="2679405"/>
                </a:cubicBezTo>
                <a:cubicBezTo>
                  <a:pt x="2460800" y="2710661"/>
                  <a:pt x="2363466" y="2769529"/>
                  <a:pt x="2339163" y="2785731"/>
                </a:cubicBezTo>
                <a:cubicBezTo>
                  <a:pt x="2324986" y="2806996"/>
                  <a:pt x="2315867" y="2832696"/>
                  <a:pt x="2296633" y="2849526"/>
                </a:cubicBezTo>
                <a:cubicBezTo>
                  <a:pt x="2258165" y="2883185"/>
                  <a:pt x="2169042" y="2934586"/>
                  <a:pt x="2169042" y="2934586"/>
                </a:cubicBezTo>
                <a:cubicBezTo>
                  <a:pt x="2126512" y="2920409"/>
                  <a:pt x="2078753" y="2916924"/>
                  <a:pt x="2041451" y="2892056"/>
                </a:cubicBezTo>
                <a:cubicBezTo>
                  <a:pt x="2020186" y="2877879"/>
                  <a:pt x="2001011" y="2859906"/>
                  <a:pt x="1977656" y="2849526"/>
                </a:cubicBezTo>
                <a:cubicBezTo>
                  <a:pt x="1936689" y="2831319"/>
                  <a:pt x="1850065" y="2806996"/>
                  <a:pt x="1850065" y="2806996"/>
                </a:cubicBezTo>
                <a:cubicBezTo>
                  <a:pt x="1828800" y="2814084"/>
                  <a:pt x="1802120" y="2812411"/>
                  <a:pt x="1786270" y="2828261"/>
                </a:cubicBezTo>
                <a:cubicBezTo>
                  <a:pt x="1698291" y="2916241"/>
                  <a:pt x="1734137" y="2941789"/>
                  <a:pt x="1658679" y="2998382"/>
                </a:cubicBezTo>
                <a:cubicBezTo>
                  <a:pt x="1617787" y="3029051"/>
                  <a:pt x="1531089" y="3083442"/>
                  <a:pt x="1531089" y="3083442"/>
                </a:cubicBezTo>
                <a:cubicBezTo>
                  <a:pt x="1460205" y="3076354"/>
                  <a:pt x="1387850" y="3078195"/>
                  <a:pt x="1318437" y="3062177"/>
                </a:cubicBezTo>
                <a:cubicBezTo>
                  <a:pt x="1274627" y="3052067"/>
                  <a:pt x="1219754" y="2979941"/>
                  <a:pt x="1190847" y="2955852"/>
                </a:cubicBezTo>
                <a:cubicBezTo>
                  <a:pt x="1171213" y="2939490"/>
                  <a:pt x="1146153" y="2930301"/>
                  <a:pt x="1127051" y="2913321"/>
                </a:cubicBezTo>
                <a:cubicBezTo>
                  <a:pt x="1126997" y="2913273"/>
                  <a:pt x="994752" y="2781021"/>
                  <a:pt x="956931" y="2743200"/>
                </a:cubicBezTo>
                <a:cubicBezTo>
                  <a:pt x="942754" y="2729023"/>
                  <a:pt x="925521" y="2717352"/>
                  <a:pt x="914400" y="2700670"/>
                </a:cubicBezTo>
                <a:cubicBezTo>
                  <a:pt x="900223" y="2679405"/>
                  <a:pt x="891827" y="2652841"/>
                  <a:pt x="871870" y="2636875"/>
                </a:cubicBezTo>
                <a:cubicBezTo>
                  <a:pt x="854367" y="2622872"/>
                  <a:pt x="829340" y="2622698"/>
                  <a:pt x="808075" y="2615610"/>
                </a:cubicBezTo>
                <a:cubicBezTo>
                  <a:pt x="815163" y="2580168"/>
                  <a:pt x="823844" y="2545008"/>
                  <a:pt x="829340" y="2509284"/>
                </a:cubicBezTo>
                <a:cubicBezTo>
                  <a:pt x="838030" y="2452800"/>
                  <a:pt x="838631" y="2395043"/>
                  <a:pt x="850605" y="2339163"/>
                </a:cubicBezTo>
                <a:cubicBezTo>
                  <a:pt x="859998" y="2295327"/>
                  <a:pt x="893135" y="2211572"/>
                  <a:pt x="893135" y="2211572"/>
                </a:cubicBezTo>
                <a:cubicBezTo>
                  <a:pt x="897193" y="2158812"/>
                  <a:pt x="889764" y="1963132"/>
                  <a:pt x="935665" y="1871331"/>
                </a:cubicBezTo>
                <a:cubicBezTo>
                  <a:pt x="947095" y="1848471"/>
                  <a:pt x="964019" y="1828800"/>
                  <a:pt x="978196" y="1807535"/>
                </a:cubicBezTo>
                <a:cubicBezTo>
                  <a:pt x="971108" y="1694121"/>
                  <a:pt x="966775" y="1580501"/>
                  <a:pt x="956931" y="1467293"/>
                </a:cubicBezTo>
                <a:cubicBezTo>
                  <a:pt x="956482" y="1462134"/>
                  <a:pt x="933272" y="1266404"/>
                  <a:pt x="914400" y="1233377"/>
                </a:cubicBezTo>
                <a:cubicBezTo>
                  <a:pt x="899480" y="1207266"/>
                  <a:pt x="873708" y="1188834"/>
                  <a:pt x="850605" y="1169582"/>
                </a:cubicBezTo>
                <a:cubicBezTo>
                  <a:pt x="830971" y="1153221"/>
                  <a:pt x="806767" y="1143018"/>
                  <a:pt x="786810" y="1127052"/>
                </a:cubicBezTo>
                <a:cubicBezTo>
                  <a:pt x="771154" y="1114527"/>
                  <a:pt x="760318" y="1096551"/>
                  <a:pt x="744279" y="1084521"/>
                </a:cubicBezTo>
                <a:cubicBezTo>
                  <a:pt x="665085" y="1025125"/>
                  <a:pt x="635778" y="998917"/>
                  <a:pt x="552893" y="978196"/>
                </a:cubicBezTo>
                <a:cubicBezTo>
                  <a:pt x="517829" y="969430"/>
                  <a:pt x="481438" y="966441"/>
                  <a:pt x="446568" y="956931"/>
                </a:cubicBezTo>
                <a:cubicBezTo>
                  <a:pt x="403317" y="945135"/>
                  <a:pt x="318977" y="914400"/>
                  <a:pt x="318977" y="914400"/>
                </a:cubicBezTo>
                <a:cubicBezTo>
                  <a:pt x="297712" y="893135"/>
                  <a:pt x="280205" y="867287"/>
                  <a:pt x="255182" y="850605"/>
                </a:cubicBezTo>
                <a:cubicBezTo>
                  <a:pt x="236531" y="838171"/>
                  <a:pt x="209318" y="842789"/>
                  <a:pt x="191386" y="829340"/>
                </a:cubicBezTo>
                <a:cubicBezTo>
                  <a:pt x="151288" y="799267"/>
                  <a:pt x="85061" y="723014"/>
                  <a:pt x="85061" y="723014"/>
                </a:cubicBezTo>
                <a:cubicBezTo>
                  <a:pt x="31610" y="562661"/>
                  <a:pt x="103713" y="760319"/>
                  <a:pt x="21265" y="595424"/>
                </a:cubicBezTo>
                <a:cubicBezTo>
                  <a:pt x="11240" y="575375"/>
                  <a:pt x="7088" y="552893"/>
                  <a:pt x="0" y="531628"/>
                </a:cubicBezTo>
                <a:cubicBezTo>
                  <a:pt x="7336" y="465605"/>
                  <a:pt x="-7671" y="333620"/>
                  <a:pt x="63796" y="276447"/>
                </a:cubicBezTo>
                <a:cubicBezTo>
                  <a:pt x="81299" y="262444"/>
                  <a:pt x="107542" y="265206"/>
                  <a:pt x="127591" y="255182"/>
                </a:cubicBezTo>
                <a:cubicBezTo>
                  <a:pt x="329785" y="154085"/>
                  <a:pt x="-10199" y="279847"/>
                  <a:pt x="318977" y="170121"/>
                </a:cubicBezTo>
                <a:cubicBezTo>
                  <a:pt x="340242" y="163033"/>
                  <a:pt x="361219" y="155014"/>
                  <a:pt x="382772" y="148856"/>
                </a:cubicBezTo>
                <a:cubicBezTo>
                  <a:pt x="432391" y="134679"/>
                  <a:pt x="483131" y="123961"/>
                  <a:pt x="531628" y="106326"/>
                </a:cubicBezTo>
                <a:cubicBezTo>
                  <a:pt x="561420" y="95493"/>
                  <a:pt x="585532" y="69638"/>
                  <a:pt x="616689" y="63796"/>
                </a:cubicBezTo>
                <a:cubicBezTo>
                  <a:pt x="700582" y="48066"/>
                  <a:pt x="786810" y="49619"/>
                  <a:pt x="871870" y="42531"/>
                </a:cubicBezTo>
                <a:cubicBezTo>
                  <a:pt x="900224" y="35442"/>
                  <a:pt x="928829" y="29294"/>
                  <a:pt x="956931" y="21265"/>
                </a:cubicBezTo>
                <a:cubicBezTo>
                  <a:pt x="978484" y="15107"/>
                  <a:pt x="1020726" y="0"/>
                  <a:pt x="1020726" y="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www.rebzi.ru/UserFiles/festival/45238908e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7236" r="70299" b="18751"/>
          <a:stretch/>
        </p:blipFill>
        <p:spPr bwMode="auto">
          <a:xfrm>
            <a:off x="5791840" y="1939410"/>
            <a:ext cx="1895078" cy="3228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Овал 18"/>
          <p:cNvSpPr/>
          <p:nvPr/>
        </p:nvSpPr>
        <p:spPr>
          <a:xfrm>
            <a:off x="7019518" y="-100640"/>
            <a:ext cx="788865" cy="79208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i17.beon.ru/16/16/1831616/10/62013610/0a04197c24178507cff03a0ecf548f7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2" y="5084184"/>
            <a:ext cx="2264551" cy="21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0" y="5084185"/>
            <a:ext cx="3851920" cy="2337342"/>
          </a:xfrm>
          <a:custGeom>
            <a:avLst/>
            <a:gdLst>
              <a:gd name="connsiteX0" fmla="*/ 21265 w 3317358"/>
              <a:gd name="connsiteY0" fmla="*/ 1913861 h 2254103"/>
              <a:gd name="connsiteX1" fmla="*/ 85060 w 3317358"/>
              <a:gd name="connsiteY1" fmla="*/ 1807535 h 2254103"/>
              <a:gd name="connsiteX2" fmla="*/ 148855 w 3317358"/>
              <a:gd name="connsiteY2" fmla="*/ 1743740 h 2254103"/>
              <a:gd name="connsiteX3" fmla="*/ 170121 w 3317358"/>
              <a:gd name="connsiteY3" fmla="*/ 1679944 h 2254103"/>
              <a:gd name="connsiteX4" fmla="*/ 276446 w 3317358"/>
              <a:gd name="connsiteY4" fmla="*/ 1573619 h 2254103"/>
              <a:gd name="connsiteX5" fmla="*/ 318976 w 3317358"/>
              <a:gd name="connsiteY5" fmla="*/ 1509824 h 2254103"/>
              <a:gd name="connsiteX6" fmla="*/ 361507 w 3317358"/>
              <a:gd name="connsiteY6" fmla="*/ 1467293 h 2254103"/>
              <a:gd name="connsiteX7" fmla="*/ 446567 w 3317358"/>
              <a:gd name="connsiteY7" fmla="*/ 1275907 h 2254103"/>
              <a:gd name="connsiteX8" fmla="*/ 510362 w 3317358"/>
              <a:gd name="connsiteY8" fmla="*/ 1233377 h 2254103"/>
              <a:gd name="connsiteX9" fmla="*/ 552893 w 3317358"/>
              <a:gd name="connsiteY9" fmla="*/ 1190847 h 2254103"/>
              <a:gd name="connsiteX10" fmla="*/ 574158 w 3317358"/>
              <a:gd name="connsiteY10" fmla="*/ 1127051 h 2254103"/>
              <a:gd name="connsiteX11" fmla="*/ 659218 w 3317358"/>
              <a:gd name="connsiteY11" fmla="*/ 999461 h 2254103"/>
              <a:gd name="connsiteX12" fmla="*/ 680483 w 3317358"/>
              <a:gd name="connsiteY12" fmla="*/ 935665 h 2254103"/>
              <a:gd name="connsiteX13" fmla="*/ 701748 w 3317358"/>
              <a:gd name="connsiteY13" fmla="*/ 829340 h 2254103"/>
              <a:gd name="connsiteX14" fmla="*/ 786809 w 3317358"/>
              <a:gd name="connsiteY14" fmla="*/ 744279 h 2254103"/>
              <a:gd name="connsiteX15" fmla="*/ 829339 w 3317358"/>
              <a:gd name="connsiteY15" fmla="*/ 616689 h 2254103"/>
              <a:gd name="connsiteX16" fmla="*/ 850604 w 3317358"/>
              <a:gd name="connsiteY16" fmla="*/ 531628 h 2254103"/>
              <a:gd name="connsiteX17" fmla="*/ 978195 w 3317358"/>
              <a:gd name="connsiteY17" fmla="*/ 446568 h 2254103"/>
              <a:gd name="connsiteX18" fmla="*/ 1063255 w 3317358"/>
              <a:gd name="connsiteY18" fmla="*/ 340242 h 2254103"/>
              <a:gd name="connsiteX19" fmla="*/ 1169581 w 3317358"/>
              <a:gd name="connsiteY19" fmla="*/ 255182 h 2254103"/>
              <a:gd name="connsiteX20" fmla="*/ 1275907 w 3317358"/>
              <a:gd name="connsiteY20" fmla="*/ 148856 h 2254103"/>
              <a:gd name="connsiteX21" fmla="*/ 1339702 w 3317358"/>
              <a:gd name="connsiteY21" fmla="*/ 85061 h 2254103"/>
              <a:gd name="connsiteX22" fmla="*/ 1424762 w 3317358"/>
              <a:gd name="connsiteY22" fmla="*/ 63796 h 2254103"/>
              <a:gd name="connsiteX23" fmla="*/ 1531088 w 3317358"/>
              <a:gd name="connsiteY23" fmla="*/ 42530 h 2254103"/>
              <a:gd name="connsiteX24" fmla="*/ 1594883 w 3317358"/>
              <a:gd name="connsiteY24" fmla="*/ 21265 h 2254103"/>
              <a:gd name="connsiteX25" fmla="*/ 1679944 w 3317358"/>
              <a:gd name="connsiteY25" fmla="*/ 42530 h 2254103"/>
              <a:gd name="connsiteX26" fmla="*/ 1935125 w 3317358"/>
              <a:gd name="connsiteY26" fmla="*/ 0 h 2254103"/>
              <a:gd name="connsiteX27" fmla="*/ 2020186 w 3317358"/>
              <a:gd name="connsiteY27" fmla="*/ 21265 h 2254103"/>
              <a:gd name="connsiteX28" fmla="*/ 2147776 w 3317358"/>
              <a:gd name="connsiteY28" fmla="*/ 63796 h 2254103"/>
              <a:gd name="connsiteX29" fmla="*/ 2190307 w 3317358"/>
              <a:gd name="connsiteY29" fmla="*/ 106326 h 2254103"/>
              <a:gd name="connsiteX30" fmla="*/ 2254102 w 3317358"/>
              <a:gd name="connsiteY30" fmla="*/ 127591 h 2254103"/>
              <a:gd name="connsiteX31" fmla="*/ 2296632 w 3317358"/>
              <a:gd name="connsiteY31" fmla="*/ 191386 h 2254103"/>
              <a:gd name="connsiteX32" fmla="*/ 2317897 w 3317358"/>
              <a:gd name="connsiteY32" fmla="*/ 255182 h 2254103"/>
              <a:gd name="connsiteX33" fmla="*/ 2339162 w 3317358"/>
              <a:gd name="connsiteY33" fmla="*/ 340242 h 2254103"/>
              <a:gd name="connsiteX34" fmla="*/ 2381693 w 3317358"/>
              <a:gd name="connsiteY34" fmla="*/ 467833 h 2254103"/>
              <a:gd name="connsiteX35" fmla="*/ 2275367 w 3317358"/>
              <a:gd name="connsiteY35" fmla="*/ 552893 h 2254103"/>
              <a:gd name="connsiteX36" fmla="*/ 2254102 w 3317358"/>
              <a:gd name="connsiteY36" fmla="*/ 616689 h 2254103"/>
              <a:gd name="connsiteX37" fmla="*/ 2275367 w 3317358"/>
              <a:gd name="connsiteY37" fmla="*/ 701749 h 2254103"/>
              <a:gd name="connsiteX38" fmla="*/ 2381693 w 3317358"/>
              <a:gd name="connsiteY38" fmla="*/ 808075 h 2254103"/>
              <a:gd name="connsiteX39" fmla="*/ 2424223 w 3317358"/>
              <a:gd name="connsiteY39" fmla="*/ 871870 h 2254103"/>
              <a:gd name="connsiteX40" fmla="*/ 2551814 w 3317358"/>
              <a:gd name="connsiteY40" fmla="*/ 935665 h 2254103"/>
              <a:gd name="connsiteX41" fmla="*/ 2615609 w 3317358"/>
              <a:gd name="connsiteY41" fmla="*/ 978196 h 2254103"/>
              <a:gd name="connsiteX42" fmla="*/ 2743200 w 3317358"/>
              <a:gd name="connsiteY42" fmla="*/ 1041991 h 2254103"/>
              <a:gd name="connsiteX43" fmla="*/ 2785730 w 3317358"/>
              <a:gd name="connsiteY43" fmla="*/ 1105786 h 2254103"/>
              <a:gd name="connsiteX44" fmla="*/ 2934586 w 3317358"/>
              <a:gd name="connsiteY44" fmla="*/ 1148317 h 2254103"/>
              <a:gd name="connsiteX45" fmla="*/ 2998381 w 3317358"/>
              <a:gd name="connsiteY45" fmla="*/ 1190847 h 2254103"/>
              <a:gd name="connsiteX46" fmla="*/ 3062176 w 3317358"/>
              <a:gd name="connsiteY46" fmla="*/ 1254642 h 2254103"/>
              <a:gd name="connsiteX47" fmla="*/ 3125972 w 3317358"/>
              <a:gd name="connsiteY47" fmla="*/ 1275907 h 2254103"/>
              <a:gd name="connsiteX48" fmla="*/ 3168502 w 3317358"/>
              <a:gd name="connsiteY48" fmla="*/ 1339703 h 2254103"/>
              <a:gd name="connsiteX49" fmla="*/ 3296093 w 3317358"/>
              <a:gd name="connsiteY49" fmla="*/ 1467293 h 2254103"/>
              <a:gd name="connsiteX50" fmla="*/ 3317358 w 3317358"/>
              <a:gd name="connsiteY50" fmla="*/ 1531089 h 2254103"/>
              <a:gd name="connsiteX51" fmla="*/ 3253562 w 3317358"/>
              <a:gd name="connsiteY51" fmla="*/ 1637414 h 2254103"/>
              <a:gd name="connsiteX52" fmla="*/ 3211032 w 3317358"/>
              <a:gd name="connsiteY52" fmla="*/ 1786270 h 2254103"/>
              <a:gd name="connsiteX53" fmla="*/ 3168502 w 3317358"/>
              <a:gd name="connsiteY53" fmla="*/ 1935126 h 2254103"/>
              <a:gd name="connsiteX54" fmla="*/ 3104707 w 3317358"/>
              <a:gd name="connsiteY54" fmla="*/ 1998921 h 2254103"/>
              <a:gd name="connsiteX55" fmla="*/ 3062176 w 3317358"/>
              <a:gd name="connsiteY55" fmla="*/ 2062717 h 2254103"/>
              <a:gd name="connsiteX56" fmla="*/ 2998381 w 3317358"/>
              <a:gd name="connsiteY56" fmla="*/ 2083982 h 2254103"/>
              <a:gd name="connsiteX57" fmla="*/ 2913321 w 3317358"/>
              <a:gd name="connsiteY57" fmla="*/ 2105247 h 2254103"/>
              <a:gd name="connsiteX58" fmla="*/ 2849525 w 3317358"/>
              <a:gd name="connsiteY58" fmla="*/ 2126512 h 2254103"/>
              <a:gd name="connsiteX59" fmla="*/ 2658139 w 3317358"/>
              <a:gd name="connsiteY59" fmla="*/ 2147777 h 2254103"/>
              <a:gd name="connsiteX60" fmla="*/ 2466753 w 3317358"/>
              <a:gd name="connsiteY60" fmla="*/ 2211572 h 2254103"/>
              <a:gd name="connsiteX61" fmla="*/ 2402958 w 3317358"/>
              <a:gd name="connsiteY61" fmla="*/ 2232837 h 2254103"/>
              <a:gd name="connsiteX62" fmla="*/ 2339162 w 3317358"/>
              <a:gd name="connsiteY62" fmla="*/ 2254103 h 2254103"/>
              <a:gd name="connsiteX63" fmla="*/ 2211572 w 3317358"/>
              <a:gd name="connsiteY63" fmla="*/ 2232837 h 2254103"/>
              <a:gd name="connsiteX64" fmla="*/ 2169041 w 3317358"/>
              <a:gd name="connsiteY64" fmla="*/ 2190307 h 2254103"/>
              <a:gd name="connsiteX65" fmla="*/ 2041451 w 3317358"/>
              <a:gd name="connsiteY65" fmla="*/ 2147777 h 2254103"/>
              <a:gd name="connsiteX66" fmla="*/ 1977655 w 3317358"/>
              <a:gd name="connsiteY66" fmla="*/ 2126512 h 2254103"/>
              <a:gd name="connsiteX67" fmla="*/ 1616148 w 3317358"/>
              <a:gd name="connsiteY67" fmla="*/ 2169042 h 2254103"/>
              <a:gd name="connsiteX68" fmla="*/ 1488558 w 3317358"/>
              <a:gd name="connsiteY68" fmla="*/ 2211572 h 2254103"/>
              <a:gd name="connsiteX69" fmla="*/ 1318437 w 3317358"/>
              <a:gd name="connsiteY69" fmla="*/ 2190307 h 2254103"/>
              <a:gd name="connsiteX70" fmla="*/ 1190846 w 3317358"/>
              <a:gd name="connsiteY70" fmla="*/ 2147777 h 2254103"/>
              <a:gd name="connsiteX71" fmla="*/ 850604 w 3317358"/>
              <a:gd name="connsiteY71" fmla="*/ 2190307 h 2254103"/>
              <a:gd name="connsiteX72" fmla="*/ 723014 w 3317358"/>
              <a:gd name="connsiteY72" fmla="*/ 2232837 h 2254103"/>
              <a:gd name="connsiteX73" fmla="*/ 637953 w 3317358"/>
              <a:gd name="connsiteY73" fmla="*/ 2211572 h 2254103"/>
              <a:gd name="connsiteX74" fmla="*/ 531627 w 3317358"/>
              <a:gd name="connsiteY74" fmla="*/ 2126512 h 2254103"/>
              <a:gd name="connsiteX75" fmla="*/ 361507 w 3317358"/>
              <a:gd name="connsiteY75" fmla="*/ 2083982 h 2254103"/>
              <a:gd name="connsiteX76" fmla="*/ 106325 w 3317358"/>
              <a:gd name="connsiteY76" fmla="*/ 2083982 h 2254103"/>
              <a:gd name="connsiteX77" fmla="*/ 63795 w 3317358"/>
              <a:gd name="connsiteY77" fmla="*/ 2041451 h 2254103"/>
              <a:gd name="connsiteX78" fmla="*/ 42530 w 3317358"/>
              <a:gd name="connsiteY78" fmla="*/ 1977656 h 2254103"/>
              <a:gd name="connsiteX79" fmla="*/ 0 w 3317358"/>
              <a:gd name="connsiteY79" fmla="*/ 1913861 h 2254103"/>
              <a:gd name="connsiteX80" fmla="*/ 42530 w 3317358"/>
              <a:gd name="connsiteY80" fmla="*/ 1871330 h 2254103"/>
              <a:gd name="connsiteX81" fmla="*/ 85060 w 3317358"/>
              <a:gd name="connsiteY81" fmla="*/ 1807535 h 225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17358" h="2254103">
                <a:moveTo>
                  <a:pt x="21265" y="1913861"/>
                </a:moveTo>
                <a:cubicBezTo>
                  <a:pt x="42530" y="1878419"/>
                  <a:pt x="60261" y="1840601"/>
                  <a:pt x="85060" y="1807535"/>
                </a:cubicBezTo>
                <a:cubicBezTo>
                  <a:pt x="103104" y="1783476"/>
                  <a:pt x="132173" y="1768762"/>
                  <a:pt x="148855" y="1743740"/>
                </a:cubicBezTo>
                <a:cubicBezTo>
                  <a:pt x="161289" y="1725089"/>
                  <a:pt x="160096" y="1699993"/>
                  <a:pt x="170121" y="1679944"/>
                </a:cubicBezTo>
                <a:cubicBezTo>
                  <a:pt x="205563" y="1609060"/>
                  <a:pt x="212651" y="1616149"/>
                  <a:pt x="276446" y="1573619"/>
                </a:cubicBezTo>
                <a:cubicBezTo>
                  <a:pt x="290623" y="1552354"/>
                  <a:pt x="303010" y="1529781"/>
                  <a:pt x="318976" y="1509824"/>
                </a:cubicBezTo>
                <a:cubicBezTo>
                  <a:pt x="331501" y="1494168"/>
                  <a:pt x="352541" y="1485226"/>
                  <a:pt x="361507" y="1467293"/>
                </a:cubicBezTo>
                <a:cubicBezTo>
                  <a:pt x="403619" y="1383069"/>
                  <a:pt x="384015" y="1338459"/>
                  <a:pt x="446567" y="1275907"/>
                </a:cubicBezTo>
                <a:cubicBezTo>
                  <a:pt x="464639" y="1257835"/>
                  <a:pt x="490405" y="1249342"/>
                  <a:pt x="510362" y="1233377"/>
                </a:cubicBezTo>
                <a:cubicBezTo>
                  <a:pt x="526018" y="1220853"/>
                  <a:pt x="538716" y="1205024"/>
                  <a:pt x="552893" y="1190847"/>
                </a:cubicBezTo>
                <a:cubicBezTo>
                  <a:pt x="559981" y="1169582"/>
                  <a:pt x="563272" y="1146646"/>
                  <a:pt x="574158" y="1127051"/>
                </a:cubicBezTo>
                <a:cubicBezTo>
                  <a:pt x="598981" y="1082369"/>
                  <a:pt x="659218" y="999461"/>
                  <a:pt x="659218" y="999461"/>
                </a:cubicBezTo>
                <a:cubicBezTo>
                  <a:pt x="666306" y="978196"/>
                  <a:pt x="675046" y="957411"/>
                  <a:pt x="680483" y="935665"/>
                </a:cubicBezTo>
                <a:cubicBezTo>
                  <a:pt x="689249" y="900601"/>
                  <a:pt x="684195" y="860935"/>
                  <a:pt x="701748" y="829340"/>
                </a:cubicBezTo>
                <a:cubicBezTo>
                  <a:pt x="721221" y="794288"/>
                  <a:pt x="786809" y="744279"/>
                  <a:pt x="786809" y="744279"/>
                </a:cubicBezTo>
                <a:cubicBezTo>
                  <a:pt x="800986" y="701749"/>
                  <a:pt x="818466" y="660181"/>
                  <a:pt x="829339" y="616689"/>
                </a:cubicBezTo>
                <a:cubicBezTo>
                  <a:pt x="836427" y="588335"/>
                  <a:pt x="831358" y="553623"/>
                  <a:pt x="850604" y="531628"/>
                </a:cubicBezTo>
                <a:cubicBezTo>
                  <a:pt x="884263" y="493160"/>
                  <a:pt x="942052" y="482712"/>
                  <a:pt x="978195" y="446568"/>
                </a:cubicBezTo>
                <a:cubicBezTo>
                  <a:pt x="1080893" y="343867"/>
                  <a:pt x="955941" y="474383"/>
                  <a:pt x="1063255" y="340242"/>
                </a:cubicBezTo>
                <a:cubicBezTo>
                  <a:pt x="1118528" y="271152"/>
                  <a:pt x="1095899" y="319654"/>
                  <a:pt x="1169581" y="255182"/>
                </a:cubicBezTo>
                <a:cubicBezTo>
                  <a:pt x="1207302" y="222176"/>
                  <a:pt x="1240465" y="184298"/>
                  <a:pt x="1275907" y="148856"/>
                </a:cubicBezTo>
                <a:cubicBezTo>
                  <a:pt x="1297172" y="127591"/>
                  <a:pt x="1310527" y="92355"/>
                  <a:pt x="1339702" y="85061"/>
                </a:cubicBezTo>
                <a:cubicBezTo>
                  <a:pt x="1368055" y="77973"/>
                  <a:pt x="1396232" y="70136"/>
                  <a:pt x="1424762" y="63796"/>
                </a:cubicBezTo>
                <a:cubicBezTo>
                  <a:pt x="1460045" y="55955"/>
                  <a:pt x="1496023" y="51296"/>
                  <a:pt x="1531088" y="42530"/>
                </a:cubicBezTo>
                <a:cubicBezTo>
                  <a:pt x="1552834" y="37093"/>
                  <a:pt x="1573618" y="28353"/>
                  <a:pt x="1594883" y="21265"/>
                </a:cubicBezTo>
                <a:cubicBezTo>
                  <a:pt x="1623237" y="28353"/>
                  <a:pt x="1650718" y="42530"/>
                  <a:pt x="1679944" y="42530"/>
                </a:cubicBezTo>
                <a:cubicBezTo>
                  <a:pt x="1822387" y="42530"/>
                  <a:pt x="1835307" y="33273"/>
                  <a:pt x="1935125" y="0"/>
                </a:cubicBezTo>
                <a:cubicBezTo>
                  <a:pt x="1963479" y="7088"/>
                  <a:pt x="1992192" y="12867"/>
                  <a:pt x="2020186" y="21265"/>
                </a:cubicBezTo>
                <a:cubicBezTo>
                  <a:pt x="2063126" y="34147"/>
                  <a:pt x="2147776" y="63796"/>
                  <a:pt x="2147776" y="63796"/>
                </a:cubicBezTo>
                <a:cubicBezTo>
                  <a:pt x="2161953" y="77973"/>
                  <a:pt x="2173115" y="96011"/>
                  <a:pt x="2190307" y="106326"/>
                </a:cubicBezTo>
                <a:cubicBezTo>
                  <a:pt x="2209528" y="117858"/>
                  <a:pt x="2236599" y="113588"/>
                  <a:pt x="2254102" y="127591"/>
                </a:cubicBezTo>
                <a:cubicBezTo>
                  <a:pt x="2274059" y="143557"/>
                  <a:pt x="2282455" y="170121"/>
                  <a:pt x="2296632" y="191386"/>
                </a:cubicBezTo>
                <a:cubicBezTo>
                  <a:pt x="2303720" y="212651"/>
                  <a:pt x="2311739" y="233629"/>
                  <a:pt x="2317897" y="255182"/>
                </a:cubicBezTo>
                <a:cubicBezTo>
                  <a:pt x="2325926" y="283283"/>
                  <a:pt x="2330764" y="312249"/>
                  <a:pt x="2339162" y="340242"/>
                </a:cubicBezTo>
                <a:cubicBezTo>
                  <a:pt x="2352044" y="383182"/>
                  <a:pt x="2381693" y="467833"/>
                  <a:pt x="2381693" y="467833"/>
                </a:cubicBezTo>
                <a:cubicBezTo>
                  <a:pt x="2330704" y="620794"/>
                  <a:pt x="2408877" y="446084"/>
                  <a:pt x="2275367" y="552893"/>
                </a:cubicBezTo>
                <a:cubicBezTo>
                  <a:pt x="2257863" y="566896"/>
                  <a:pt x="2261190" y="595424"/>
                  <a:pt x="2254102" y="616689"/>
                </a:cubicBezTo>
                <a:cubicBezTo>
                  <a:pt x="2261190" y="645042"/>
                  <a:pt x="2259155" y="677432"/>
                  <a:pt x="2275367" y="701749"/>
                </a:cubicBezTo>
                <a:cubicBezTo>
                  <a:pt x="2303170" y="743453"/>
                  <a:pt x="2353890" y="766371"/>
                  <a:pt x="2381693" y="808075"/>
                </a:cubicBezTo>
                <a:cubicBezTo>
                  <a:pt x="2395870" y="829340"/>
                  <a:pt x="2406151" y="853798"/>
                  <a:pt x="2424223" y="871870"/>
                </a:cubicBezTo>
                <a:cubicBezTo>
                  <a:pt x="2465446" y="913093"/>
                  <a:pt x="2499927" y="918370"/>
                  <a:pt x="2551814" y="935665"/>
                </a:cubicBezTo>
                <a:cubicBezTo>
                  <a:pt x="2573079" y="949842"/>
                  <a:pt x="2592750" y="966766"/>
                  <a:pt x="2615609" y="978196"/>
                </a:cubicBezTo>
                <a:cubicBezTo>
                  <a:pt x="2791705" y="1066245"/>
                  <a:pt x="2560354" y="920096"/>
                  <a:pt x="2743200" y="1041991"/>
                </a:cubicBezTo>
                <a:cubicBezTo>
                  <a:pt x="2757377" y="1063256"/>
                  <a:pt x="2765773" y="1089820"/>
                  <a:pt x="2785730" y="1105786"/>
                </a:cubicBezTo>
                <a:cubicBezTo>
                  <a:pt x="2799596" y="1116879"/>
                  <a:pt x="2929031" y="1146928"/>
                  <a:pt x="2934586" y="1148317"/>
                </a:cubicBezTo>
                <a:cubicBezTo>
                  <a:pt x="2955851" y="1162494"/>
                  <a:pt x="2978747" y="1174486"/>
                  <a:pt x="2998381" y="1190847"/>
                </a:cubicBezTo>
                <a:cubicBezTo>
                  <a:pt x="3021484" y="1210099"/>
                  <a:pt x="3037153" y="1237960"/>
                  <a:pt x="3062176" y="1254642"/>
                </a:cubicBezTo>
                <a:cubicBezTo>
                  <a:pt x="3080827" y="1267076"/>
                  <a:pt x="3104707" y="1268819"/>
                  <a:pt x="3125972" y="1275907"/>
                </a:cubicBezTo>
                <a:cubicBezTo>
                  <a:pt x="3140149" y="1297172"/>
                  <a:pt x="3151522" y="1320601"/>
                  <a:pt x="3168502" y="1339703"/>
                </a:cubicBezTo>
                <a:cubicBezTo>
                  <a:pt x="3208461" y="1384657"/>
                  <a:pt x="3296093" y="1467293"/>
                  <a:pt x="3296093" y="1467293"/>
                </a:cubicBezTo>
                <a:cubicBezTo>
                  <a:pt x="3303181" y="1488558"/>
                  <a:pt x="3317358" y="1508673"/>
                  <a:pt x="3317358" y="1531089"/>
                </a:cubicBezTo>
                <a:cubicBezTo>
                  <a:pt x="3317358" y="1586300"/>
                  <a:pt x="3287252" y="1603725"/>
                  <a:pt x="3253562" y="1637414"/>
                </a:cubicBezTo>
                <a:cubicBezTo>
                  <a:pt x="3187087" y="1903316"/>
                  <a:pt x="3272043" y="1572730"/>
                  <a:pt x="3211032" y="1786270"/>
                </a:cubicBezTo>
                <a:cubicBezTo>
                  <a:pt x="3207488" y="1798676"/>
                  <a:pt x="3181248" y="1916007"/>
                  <a:pt x="3168502" y="1935126"/>
                </a:cubicBezTo>
                <a:cubicBezTo>
                  <a:pt x="3151820" y="1960149"/>
                  <a:pt x="3123959" y="1975818"/>
                  <a:pt x="3104707" y="1998921"/>
                </a:cubicBezTo>
                <a:cubicBezTo>
                  <a:pt x="3088345" y="2018555"/>
                  <a:pt x="3082133" y="2046751"/>
                  <a:pt x="3062176" y="2062717"/>
                </a:cubicBezTo>
                <a:cubicBezTo>
                  <a:pt x="3044673" y="2076720"/>
                  <a:pt x="3019934" y="2077824"/>
                  <a:pt x="2998381" y="2083982"/>
                </a:cubicBezTo>
                <a:cubicBezTo>
                  <a:pt x="2970280" y="2092011"/>
                  <a:pt x="2941422" y="2097218"/>
                  <a:pt x="2913321" y="2105247"/>
                </a:cubicBezTo>
                <a:cubicBezTo>
                  <a:pt x="2891768" y="2111405"/>
                  <a:pt x="2871636" y="2122827"/>
                  <a:pt x="2849525" y="2126512"/>
                </a:cubicBezTo>
                <a:cubicBezTo>
                  <a:pt x="2786210" y="2137064"/>
                  <a:pt x="2721934" y="2140689"/>
                  <a:pt x="2658139" y="2147777"/>
                </a:cubicBezTo>
                <a:lnTo>
                  <a:pt x="2466753" y="2211572"/>
                </a:lnTo>
                <a:lnTo>
                  <a:pt x="2402958" y="2232837"/>
                </a:lnTo>
                <a:lnTo>
                  <a:pt x="2339162" y="2254103"/>
                </a:lnTo>
                <a:cubicBezTo>
                  <a:pt x="2296632" y="2247014"/>
                  <a:pt x="2251943" y="2247976"/>
                  <a:pt x="2211572" y="2232837"/>
                </a:cubicBezTo>
                <a:cubicBezTo>
                  <a:pt x="2192799" y="2225797"/>
                  <a:pt x="2186973" y="2199273"/>
                  <a:pt x="2169041" y="2190307"/>
                </a:cubicBezTo>
                <a:cubicBezTo>
                  <a:pt x="2128943" y="2170258"/>
                  <a:pt x="2083981" y="2161954"/>
                  <a:pt x="2041451" y="2147777"/>
                </a:cubicBezTo>
                <a:lnTo>
                  <a:pt x="1977655" y="2126512"/>
                </a:lnTo>
                <a:cubicBezTo>
                  <a:pt x="1858777" y="2136418"/>
                  <a:pt x="1733202" y="2137118"/>
                  <a:pt x="1616148" y="2169042"/>
                </a:cubicBezTo>
                <a:cubicBezTo>
                  <a:pt x="1572897" y="2180838"/>
                  <a:pt x="1488558" y="2211572"/>
                  <a:pt x="1488558" y="2211572"/>
                </a:cubicBezTo>
                <a:cubicBezTo>
                  <a:pt x="1431851" y="2204484"/>
                  <a:pt x="1374317" y="2202281"/>
                  <a:pt x="1318437" y="2190307"/>
                </a:cubicBezTo>
                <a:cubicBezTo>
                  <a:pt x="1274601" y="2180914"/>
                  <a:pt x="1190846" y="2147777"/>
                  <a:pt x="1190846" y="2147777"/>
                </a:cubicBezTo>
                <a:cubicBezTo>
                  <a:pt x="1079586" y="2157892"/>
                  <a:pt x="960462" y="2160346"/>
                  <a:pt x="850604" y="2190307"/>
                </a:cubicBezTo>
                <a:cubicBezTo>
                  <a:pt x="807353" y="2202103"/>
                  <a:pt x="723014" y="2232837"/>
                  <a:pt x="723014" y="2232837"/>
                </a:cubicBezTo>
                <a:cubicBezTo>
                  <a:pt x="694660" y="2225749"/>
                  <a:pt x="664816" y="2223085"/>
                  <a:pt x="637953" y="2211572"/>
                </a:cubicBezTo>
                <a:cubicBezTo>
                  <a:pt x="489001" y="2147736"/>
                  <a:pt x="645947" y="2195103"/>
                  <a:pt x="531627" y="2126512"/>
                </a:cubicBezTo>
                <a:cubicBezTo>
                  <a:pt x="498932" y="2106895"/>
                  <a:pt x="384376" y="2088556"/>
                  <a:pt x="361507" y="2083982"/>
                </a:cubicBezTo>
                <a:cubicBezTo>
                  <a:pt x="263114" y="2098038"/>
                  <a:pt x="199609" y="2123961"/>
                  <a:pt x="106325" y="2083982"/>
                </a:cubicBezTo>
                <a:cubicBezTo>
                  <a:pt x="87897" y="2076084"/>
                  <a:pt x="77972" y="2055628"/>
                  <a:pt x="63795" y="2041451"/>
                </a:cubicBezTo>
                <a:cubicBezTo>
                  <a:pt x="56707" y="2020186"/>
                  <a:pt x="52554" y="1997705"/>
                  <a:pt x="42530" y="1977656"/>
                </a:cubicBezTo>
                <a:cubicBezTo>
                  <a:pt x="31100" y="1954797"/>
                  <a:pt x="0" y="1939418"/>
                  <a:pt x="0" y="1913861"/>
                </a:cubicBezTo>
                <a:cubicBezTo>
                  <a:pt x="0" y="1893812"/>
                  <a:pt x="30006" y="1886986"/>
                  <a:pt x="42530" y="1871330"/>
                </a:cubicBezTo>
                <a:cubicBezTo>
                  <a:pt x="58495" y="1851373"/>
                  <a:pt x="85060" y="1807535"/>
                  <a:pt x="85060" y="180753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486 C 0.01129 -0.0037 0.02257 -0.00324 0.03386 -0.00116 C 0.04549 0.00069 0.05365 0.01663 0.06771 0.02149 C 0.08073 0.02033 0.09375 0.02033 0.10677 0.01779 C 0.11389 0.01617 0.12761 0.01016 0.12761 0.01039 C 0.16198 -0.02358 0.20608 -0.01826 0.24514 -0.02011 C 0.26111 -0.0282 0.28681 -0.04322 0.30243 -0.04669 C 0.33091 -0.05362 0.31285 -0.04992 0.3573 -0.05455 C 0.37344 -0.06217 0.39011 -0.06818 0.40677 -0.0735 C 0.41875 -0.07119 0.43438 -0.07026 0.44584 -0.06171 C 0.45035 -0.05847 0.454 -0.05247 0.45886 -0.05039 C 0.4665 -0.04738 0.47466 -0.04784 0.48247 -0.04669 C 0.49966 -0.03814 0.53698 -0.05039 0.53698 -0.05016 C 0.55712 -0.06009 0.5474 -0.05663 0.56563 -0.06171 C 0.57952 -0.07488 0.56806 -0.0661 0.58681 -0.0735 C 0.60261 -0.07951 0.61789 -0.08621 0.63386 -0.09199 C 0.64566 -0.09638 0.65573 -0.10909 0.66771 -0.11487 C 0.68455 -0.13959 0.70591 -0.13844 0.72761 -0.14884 C 0.76441 -0.14606 0.76667 -0.14583 0.79289 -0.13751 C 0.80174 -0.13474 0.81893 -0.12989 0.81893 -0.12966 C 0.83108 -0.13127 0.84341 -0.13127 0.85539 -0.13382 C 0.86094 -0.13497 0.87118 -0.14144 0.87118 -0.14121 C 0.88056 -0.15508 0.88993 -0.16571 0.90243 -0.17172 C 0.93125 -0.16571 0.95764 -0.17241 0.98594 -0.17934 C 0.99914 -0.19182 1.01459 -0.19829 1.03039 -0.19829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10" y="-8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bzi.ru/UserFiles/festival/45238908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62" y="-356260"/>
            <a:ext cx="9212461" cy="75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264609" y="3168474"/>
            <a:ext cx="3633166" cy="3211032"/>
          </a:xfrm>
          <a:custGeom>
            <a:avLst/>
            <a:gdLst>
              <a:gd name="connsiteX0" fmla="*/ 21265 w 3633166"/>
              <a:gd name="connsiteY0" fmla="*/ 2743200 h 3211032"/>
              <a:gd name="connsiteX1" fmla="*/ 63795 w 3633166"/>
              <a:gd name="connsiteY1" fmla="*/ 2466753 h 3211032"/>
              <a:gd name="connsiteX2" fmla="*/ 106326 w 3633166"/>
              <a:gd name="connsiteY2" fmla="*/ 2402958 h 3211032"/>
              <a:gd name="connsiteX3" fmla="*/ 127591 w 3633166"/>
              <a:gd name="connsiteY3" fmla="*/ 2254102 h 3211032"/>
              <a:gd name="connsiteX4" fmla="*/ 148856 w 3633166"/>
              <a:gd name="connsiteY4" fmla="*/ 2190307 h 3211032"/>
              <a:gd name="connsiteX5" fmla="*/ 191386 w 3633166"/>
              <a:gd name="connsiteY5" fmla="*/ 1850065 h 3211032"/>
              <a:gd name="connsiteX6" fmla="*/ 233916 w 3633166"/>
              <a:gd name="connsiteY6" fmla="*/ 1765004 h 3211032"/>
              <a:gd name="connsiteX7" fmla="*/ 361507 w 3633166"/>
              <a:gd name="connsiteY7" fmla="*/ 1446028 h 3211032"/>
              <a:gd name="connsiteX8" fmla="*/ 446568 w 3633166"/>
              <a:gd name="connsiteY8" fmla="*/ 1360967 h 3211032"/>
              <a:gd name="connsiteX9" fmla="*/ 574158 w 3633166"/>
              <a:gd name="connsiteY9" fmla="*/ 1148316 h 3211032"/>
              <a:gd name="connsiteX10" fmla="*/ 637954 w 3633166"/>
              <a:gd name="connsiteY10" fmla="*/ 1127051 h 3211032"/>
              <a:gd name="connsiteX11" fmla="*/ 744279 w 3633166"/>
              <a:gd name="connsiteY11" fmla="*/ 914400 h 3211032"/>
              <a:gd name="connsiteX12" fmla="*/ 765544 w 3633166"/>
              <a:gd name="connsiteY12" fmla="*/ 850604 h 3211032"/>
              <a:gd name="connsiteX13" fmla="*/ 808075 w 3633166"/>
              <a:gd name="connsiteY13" fmla="*/ 786809 h 3211032"/>
              <a:gd name="connsiteX14" fmla="*/ 893135 w 3633166"/>
              <a:gd name="connsiteY14" fmla="*/ 574158 h 3211032"/>
              <a:gd name="connsiteX15" fmla="*/ 914400 w 3633166"/>
              <a:gd name="connsiteY15" fmla="*/ 510362 h 3211032"/>
              <a:gd name="connsiteX16" fmla="*/ 935665 w 3633166"/>
              <a:gd name="connsiteY16" fmla="*/ 404037 h 3211032"/>
              <a:gd name="connsiteX17" fmla="*/ 978195 w 3633166"/>
              <a:gd name="connsiteY17" fmla="*/ 340242 h 3211032"/>
              <a:gd name="connsiteX18" fmla="*/ 1020726 w 3633166"/>
              <a:gd name="connsiteY18" fmla="*/ 255181 h 3211032"/>
              <a:gd name="connsiteX19" fmla="*/ 1148316 w 3633166"/>
              <a:gd name="connsiteY19" fmla="*/ 170121 h 3211032"/>
              <a:gd name="connsiteX20" fmla="*/ 1212112 w 3633166"/>
              <a:gd name="connsiteY20" fmla="*/ 106325 h 3211032"/>
              <a:gd name="connsiteX21" fmla="*/ 1531088 w 3633166"/>
              <a:gd name="connsiteY21" fmla="*/ 0 h 3211032"/>
              <a:gd name="connsiteX22" fmla="*/ 1786270 w 3633166"/>
              <a:gd name="connsiteY22" fmla="*/ 63795 h 3211032"/>
              <a:gd name="connsiteX23" fmla="*/ 1828800 w 3633166"/>
              <a:gd name="connsiteY23" fmla="*/ 127590 h 3211032"/>
              <a:gd name="connsiteX24" fmla="*/ 1850065 w 3633166"/>
              <a:gd name="connsiteY24" fmla="*/ 191386 h 3211032"/>
              <a:gd name="connsiteX25" fmla="*/ 1977656 w 3633166"/>
              <a:gd name="connsiteY25" fmla="*/ 361507 h 3211032"/>
              <a:gd name="connsiteX26" fmla="*/ 2062716 w 3633166"/>
              <a:gd name="connsiteY26" fmla="*/ 489097 h 3211032"/>
              <a:gd name="connsiteX27" fmla="*/ 2721935 w 3633166"/>
              <a:gd name="connsiteY27" fmla="*/ 510362 h 3211032"/>
              <a:gd name="connsiteX28" fmla="*/ 2849526 w 3633166"/>
              <a:gd name="connsiteY28" fmla="*/ 574158 h 3211032"/>
              <a:gd name="connsiteX29" fmla="*/ 2913321 w 3633166"/>
              <a:gd name="connsiteY29" fmla="*/ 595423 h 3211032"/>
              <a:gd name="connsiteX30" fmla="*/ 2998381 w 3633166"/>
              <a:gd name="connsiteY30" fmla="*/ 744279 h 3211032"/>
              <a:gd name="connsiteX31" fmla="*/ 3040912 w 3633166"/>
              <a:gd name="connsiteY31" fmla="*/ 893135 h 3211032"/>
              <a:gd name="connsiteX32" fmla="*/ 3083442 w 3633166"/>
              <a:gd name="connsiteY32" fmla="*/ 956930 h 3211032"/>
              <a:gd name="connsiteX33" fmla="*/ 3104707 w 3633166"/>
              <a:gd name="connsiteY33" fmla="*/ 1041990 h 3211032"/>
              <a:gd name="connsiteX34" fmla="*/ 3232298 w 3633166"/>
              <a:gd name="connsiteY34" fmla="*/ 1127051 h 3211032"/>
              <a:gd name="connsiteX35" fmla="*/ 3359888 w 3633166"/>
              <a:gd name="connsiteY35" fmla="*/ 1212111 h 3211032"/>
              <a:gd name="connsiteX36" fmla="*/ 3487479 w 3633166"/>
              <a:gd name="connsiteY36" fmla="*/ 1318437 h 3211032"/>
              <a:gd name="connsiteX37" fmla="*/ 3551275 w 3633166"/>
              <a:gd name="connsiteY37" fmla="*/ 1424762 h 3211032"/>
              <a:gd name="connsiteX38" fmla="*/ 3593805 w 3633166"/>
              <a:gd name="connsiteY38" fmla="*/ 1509823 h 3211032"/>
              <a:gd name="connsiteX39" fmla="*/ 3593805 w 3633166"/>
              <a:gd name="connsiteY39" fmla="*/ 2126511 h 3211032"/>
              <a:gd name="connsiteX40" fmla="*/ 3530009 w 3633166"/>
              <a:gd name="connsiteY40" fmla="*/ 2169042 h 3211032"/>
              <a:gd name="connsiteX41" fmla="*/ 3487479 w 3633166"/>
              <a:gd name="connsiteY41" fmla="*/ 2445488 h 3211032"/>
              <a:gd name="connsiteX42" fmla="*/ 3402419 w 3633166"/>
              <a:gd name="connsiteY42" fmla="*/ 2573079 h 3211032"/>
              <a:gd name="connsiteX43" fmla="*/ 3253563 w 3633166"/>
              <a:gd name="connsiteY43" fmla="*/ 2615609 h 3211032"/>
              <a:gd name="connsiteX44" fmla="*/ 3125972 w 3633166"/>
              <a:gd name="connsiteY44" fmla="*/ 2658139 h 3211032"/>
              <a:gd name="connsiteX45" fmla="*/ 2892056 w 3633166"/>
              <a:gd name="connsiteY45" fmla="*/ 2679404 h 3211032"/>
              <a:gd name="connsiteX46" fmla="*/ 2785730 w 3633166"/>
              <a:gd name="connsiteY46" fmla="*/ 2764465 h 3211032"/>
              <a:gd name="connsiteX47" fmla="*/ 2721935 w 3633166"/>
              <a:gd name="connsiteY47" fmla="*/ 2828260 h 3211032"/>
              <a:gd name="connsiteX48" fmla="*/ 2573079 w 3633166"/>
              <a:gd name="connsiteY48" fmla="*/ 2913321 h 3211032"/>
              <a:gd name="connsiteX49" fmla="*/ 2488019 w 3633166"/>
              <a:gd name="connsiteY49" fmla="*/ 2934586 h 3211032"/>
              <a:gd name="connsiteX50" fmla="*/ 2296633 w 3633166"/>
              <a:gd name="connsiteY50" fmla="*/ 2998381 h 3211032"/>
              <a:gd name="connsiteX51" fmla="*/ 2232837 w 3633166"/>
              <a:gd name="connsiteY51" fmla="*/ 3019646 h 3211032"/>
              <a:gd name="connsiteX52" fmla="*/ 2147777 w 3633166"/>
              <a:gd name="connsiteY52" fmla="*/ 3040911 h 3211032"/>
              <a:gd name="connsiteX53" fmla="*/ 2041451 w 3633166"/>
              <a:gd name="connsiteY53" fmla="*/ 3062176 h 3211032"/>
              <a:gd name="connsiteX54" fmla="*/ 1743740 w 3633166"/>
              <a:gd name="connsiteY54" fmla="*/ 3147237 h 3211032"/>
              <a:gd name="connsiteX55" fmla="*/ 1403498 w 3633166"/>
              <a:gd name="connsiteY55" fmla="*/ 3168502 h 3211032"/>
              <a:gd name="connsiteX56" fmla="*/ 1233377 w 3633166"/>
              <a:gd name="connsiteY56" fmla="*/ 3189767 h 3211032"/>
              <a:gd name="connsiteX57" fmla="*/ 978195 w 3633166"/>
              <a:gd name="connsiteY57" fmla="*/ 3211032 h 3211032"/>
              <a:gd name="connsiteX58" fmla="*/ 893135 w 3633166"/>
              <a:gd name="connsiteY58" fmla="*/ 3189767 h 3211032"/>
              <a:gd name="connsiteX59" fmla="*/ 850605 w 3633166"/>
              <a:gd name="connsiteY59" fmla="*/ 3125972 h 3211032"/>
              <a:gd name="connsiteX60" fmla="*/ 531628 w 3633166"/>
              <a:gd name="connsiteY60" fmla="*/ 3104707 h 3211032"/>
              <a:gd name="connsiteX61" fmla="*/ 340242 w 3633166"/>
              <a:gd name="connsiteY61" fmla="*/ 3083442 h 3211032"/>
              <a:gd name="connsiteX62" fmla="*/ 127591 w 3633166"/>
              <a:gd name="connsiteY62" fmla="*/ 3040911 h 3211032"/>
              <a:gd name="connsiteX63" fmla="*/ 42530 w 3633166"/>
              <a:gd name="connsiteY63" fmla="*/ 3019646 h 3211032"/>
              <a:gd name="connsiteX64" fmla="*/ 21265 w 3633166"/>
              <a:gd name="connsiteY64" fmla="*/ 2806995 h 3211032"/>
              <a:gd name="connsiteX65" fmla="*/ 0 w 3633166"/>
              <a:gd name="connsiteY65" fmla="*/ 2743200 h 3211032"/>
              <a:gd name="connsiteX66" fmla="*/ 21265 w 3633166"/>
              <a:gd name="connsiteY66" fmla="*/ 2679404 h 3211032"/>
              <a:gd name="connsiteX67" fmla="*/ 21265 w 3633166"/>
              <a:gd name="connsiteY67" fmla="*/ 2615609 h 321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33166" h="3211032">
                <a:moveTo>
                  <a:pt x="21265" y="2743200"/>
                </a:moveTo>
                <a:cubicBezTo>
                  <a:pt x="27363" y="2682219"/>
                  <a:pt x="25477" y="2543388"/>
                  <a:pt x="63795" y="2466753"/>
                </a:cubicBezTo>
                <a:cubicBezTo>
                  <a:pt x="75225" y="2443894"/>
                  <a:pt x="92149" y="2424223"/>
                  <a:pt x="106326" y="2402958"/>
                </a:cubicBezTo>
                <a:cubicBezTo>
                  <a:pt x="113414" y="2353339"/>
                  <a:pt x="117761" y="2303251"/>
                  <a:pt x="127591" y="2254102"/>
                </a:cubicBezTo>
                <a:cubicBezTo>
                  <a:pt x="131987" y="2232122"/>
                  <a:pt x="145686" y="2212497"/>
                  <a:pt x="148856" y="2190307"/>
                </a:cubicBezTo>
                <a:cubicBezTo>
                  <a:pt x="158269" y="2124418"/>
                  <a:pt x="161748" y="1938978"/>
                  <a:pt x="191386" y="1850065"/>
                </a:cubicBezTo>
                <a:cubicBezTo>
                  <a:pt x="201410" y="1819991"/>
                  <a:pt x="221429" y="1794141"/>
                  <a:pt x="233916" y="1765004"/>
                </a:cubicBezTo>
                <a:cubicBezTo>
                  <a:pt x="313488" y="1579334"/>
                  <a:pt x="126654" y="1863543"/>
                  <a:pt x="361507" y="1446028"/>
                </a:cubicBezTo>
                <a:cubicBezTo>
                  <a:pt x="381166" y="1411079"/>
                  <a:pt x="422509" y="1393045"/>
                  <a:pt x="446568" y="1360967"/>
                </a:cubicBezTo>
                <a:cubicBezTo>
                  <a:pt x="481283" y="1314680"/>
                  <a:pt x="520975" y="1166043"/>
                  <a:pt x="574158" y="1148316"/>
                </a:cubicBezTo>
                <a:lnTo>
                  <a:pt x="637954" y="1127051"/>
                </a:lnTo>
                <a:cubicBezTo>
                  <a:pt x="673396" y="1056167"/>
                  <a:pt x="719218" y="989584"/>
                  <a:pt x="744279" y="914400"/>
                </a:cubicBezTo>
                <a:cubicBezTo>
                  <a:pt x="751367" y="893135"/>
                  <a:pt x="755519" y="870653"/>
                  <a:pt x="765544" y="850604"/>
                </a:cubicBezTo>
                <a:cubicBezTo>
                  <a:pt x="776974" y="827745"/>
                  <a:pt x="797365" y="810014"/>
                  <a:pt x="808075" y="786809"/>
                </a:cubicBezTo>
                <a:cubicBezTo>
                  <a:pt x="840068" y="717492"/>
                  <a:pt x="868993" y="646584"/>
                  <a:pt x="893135" y="574158"/>
                </a:cubicBezTo>
                <a:cubicBezTo>
                  <a:pt x="900223" y="552893"/>
                  <a:pt x="908963" y="532108"/>
                  <a:pt x="914400" y="510362"/>
                </a:cubicBezTo>
                <a:cubicBezTo>
                  <a:pt x="923166" y="475298"/>
                  <a:pt x="922974" y="437879"/>
                  <a:pt x="935665" y="404037"/>
                </a:cubicBezTo>
                <a:cubicBezTo>
                  <a:pt x="944639" y="380107"/>
                  <a:pt x="965515" y="362432"/>
                  <a:pt x="978195" y="340242"/>
                </a:cubicBezTo>
                <a:cubicBezTo>
                  <a:pt x="993923" y="312718"/>
                  <a:pt x="998310" y="277597"/>
                  <a:pt x="1020726" y="255181"/>
                </a:cubicBezTo>
                <a:cubicBezTo>
                  <a:pt x="1056870" y="219037"/>
                  <a:pt x="1112172" y="206265"/>
                  <a:pt x="1148316" y="170121"/>
                </a:cubicBezTo>
                <a:cubicBezTo>
                  <a:pt x="1169581" y="148856"/>
                  <a:pt x="1186740" y="122471"/>
                  <a:pt x="1212112" y="106325"/>
                </a:cubicBezTo>
                <a:cubicBezTo>
                  <a:pt x="1367668" y="7335"/>
                  <a:pt x="1366426" y="23523"/>
                  <a:pt x="1531088" y="0"/>
                </a:cubicBezTo>
                <a:cubicBezTo>
                  <a:pt x="1637491" y="11822"/>
                  <a:pt x="1713018" y="-9457"/>
                  <a:pt x="1786270" y="63795"/>
                </a:cubicBezTo>
                <a:cubicBezTo>
                  <a:pt x="1804342" y="81867"/>
                  <a:pt x="1814623" y="106325"/>
                  <a:pt x="1828800" y="127590"/>
                </a:cubicBezTo>
                <a:cubicBezTo>
                  <a:pt x="1835888" y="148855"/>
                  <a:pt x="1839179" y="171791"/>
                  <a:pt x="1850065" y="191386"/>
                </a:cubicBezTo>
                <a:cubicBezTo>
                  <a:pt x="2027679" y="511089"/>
                  <a:pt x="1867042" y="214021"/>
                  <a:pt x="1977656" y="361507"/>
                </a:cubicBezTo>
                <a:cubicBezTo>
                  <a:pt x="2008325" y="402399"/>
                  <a:pt x="2011628" y="487449"/>
                  <a:pt x="2062716" y="489097"/>
                </a:cubicBezTo>
                <a:lnTo>
                  <a:pt x="2721935" y="510362"/>
                </a:lnTo>
                <a:cubicBezTo>
                  <a:pt x="2882292" y="563817"/>
                  <a:pt x="2684626" y="491709"/>
                  <a:pt x="2849526" y="574158"/>
                </a:cubicBezTo>
                <a:cubicBezTo>
                  <a:pt x="2869575" y="584182"/>
                  <a:pt x="2892056" y="588335"/>
                  <a:pt x="2913321" y="595423"/>
                </a:cubicBezTo>
                <a:cubicBezTo>
                  <a:pt x="2948578" y="648308"/>
                  <a:pt x="2975254" y="682607"/>
                  <a:pt x="2998381" y="744279"/>
                </a:cubicBezTo>
                <a:cubicBezTo>
                  <a:pt x="3018817" y="798775"/>
                  <a:pt x="3015211" y="841734"/>
                  <a:pt x="3040912" y="893135"/>
                </a:cubicBezTo>
                <a:cubicBezTo>
                  <a:pt x="3052342" y="915994"/>
                  <a:pt x="3069265" y="935665"/>
                  <a:pt x="3083442" y="956930"/>
                </a:cubicBezTo>
                <a:cubicBezTo>
                  <a:pt x="3090530" y="985283"/>
                  <a:pt x="3091637" y="1015849"/>
                  <a:pt x="3104707" y="1041990"/>
                </a:cubicBezTo>
                <a:cubicBezTo>
                  <a:pt x="3127917" y="1088410"/>
                  <a:pt x="3195294" y="1104849"/>
                  <a:pt x="3232298" y="1127051"/>
                </a:cubicBezTo>
                <a:cubicBezTo>
                  <a:pt x="3276129" y="1153349"/>
                  <a:pt x="3323744" y="1175967"/>
                  <a:pt x="3359888" y="1212111"/>
                </a:cubicBezTo>
                <a:cubicBezTo>
                  <a:pt x="3441756" y="1293979"/>
                  <a:pt x="3398661" y="1259225"/>
                  <a:pt x="3487479" y="1318437"/>
                </a:cubicBezTo>
                <a:cubicBezTo>
                  <a:pt x="3536842" y="1466526"/>
                  <a:pt x="3473433" y="1307999"/>
                  <a:pt x="3551275" y="1424762"/>
                </a:cubicBezTo>
                <a:cubicBezTo>
                  <a:pt x="3568859" y="1451138"/>
                  <a:pt x="3579628" y="1481469"/>
                  <a:pt x="3593805" y="1509823"/>
                </a:cubicBezTo>
                <a:cubicBezTo>
                  <a:pt x="3641107" y="1746334"/>
                  <a:pt x="3651224" y="1753287"/>
                  <a:pt x="3593805" y="2126511"/>
                </a:cubicBezTo>
                <a:cubicBezTo>
                  <a:pt x="3589919" y="2151772"/>
                  <a:pt x="3551274" y="2154865"/>
                  <a:pt x="3530009" y="2169042"/>
                </a:cubicBezTo>
                <a:cubicBezTo>
                  <a:pt x="3528629" y="2181461"/>
                  <a:pt x="3513788" y="2392869"/>
                  <a:pt x="3487479" y="2445488"/>
                </a:cubicBezTo>
                <a:cubicBezTo>
                  <a:pt x="3464620" y="2491207"/>
                  <a:pt x="3450911" y="2556915"/>
                  <a:pt x="3402419" y="2573079"/>
                </a:cubicBezTo>
                <a:cubicBezTo>
                  <a:pt x="3188009" y="2644548"/>
                  <a:pt x="3520593" y="2535500"/>
                  <a:pt x="3253563" y="2615609"/>
                </a:cubicBezTo>
                <a:cubicBezTo>
                  <a:pt x="3210623" y="2628491"/>
                  <a:pt x="3170121" y="2650348"/>
                  <a:pt x="3125972" y="2658139"/>
                </a:cubicBezTo>
                <a:cubicBezTo>
                  <a:pt x="3048870" y="2671745"/>
                  <a:pt x="2970028" y="2672316"/>
                  <a:pt x="2892056" y="2679404"/>
                </a:cubicBezTo>
                <a:cubicBezTo>
                  <a:pt x="2768332" y="2803131"/>
                  <a:pt x="2946673" y="2630347"/>
                  <a:pt x="2785730" y="2764465"/>
                </a:cubicBezTo>
                <a:cubicBezTo>
                  <a:pt x="2762627" y="2783717"/>
                  <a:pt x="2745038" y="2809008"/>
                  <a:pt x="2721935" y="2828260"/>
                </a:cubicBezTo>
                <a:cubicBezTo>
                  <a:pt x="2688283" y="2856303"/>
                  <a:pt x="2610894" y="2899140"/>
                  <a:pt x="2573079" y="2913321"/>
                </a:cubicBezTo>
                <a:cubicBezTo>
                  <a:pt x="2545714" y="2923583"/>
                  <a:pt x="2516012" y="2926188"/>
                  <a:pt x="2488019" y="2934586"/>
                </a:cubicBezTo>
                <a:cubicBezTo>
                  <a:pt x="2488002" y="2934591"/>
                  <a:pt x="2328539" y="2987746"/>
                  <a:pt x="2296633" y="2998381"/>
                </a:cubicBezTo>
                <a:cubicBezTo>
                  <a:pt x="2275368" y="3005469"/>
                  <a:pt x="2254583" y="3014209"/>
                  <a:pt x="2232837" y="3019646"/>
                </a:cubicBezTo>
                <a:cubicBezTo>
                  <a:pt x="2204484" y="3026734"/>
                  <a:pt x="2176307" y="3034571"/>
                  <a:pt x="2147777" y="3040911"/>
                </a:cubicBezTo>
                <a:cubicBezTo>
                  <a:pt x="2112494" y="3048752"/>
                  <a:pt x="2076321" y="3052666"/>
                  <a:pt x="2041451" y="3062176"/>
                </a:cubicBezTo>
                <a:cubicBezTo>
                  <a:pt x="1951755" y="3086639"/>
                  <a:pt x="1835644" y="3141493"/>
                  <a:pt x="1743740" y="3147237"/>
                </a:cubicBezTo>
                <a:cubicBezTo>
                  <a:pt x="1630326" y="3154325"/>
                  <a:pt x="1516741" y="3159065"/>
                  <a:pt x="1403498" y="3168502"/>
                </a:cubicBezTo>
                <a:cubicBezTo>
                  <a:pt x="1346547" y="3173248"/>
                  <a:pt x="1290242" y="3184081"/>
                  <a:pt x="1233377" y="3189767"/>
                </a:cubicBezTo>
                <a:cubicBezTo>
                  <a:pt x="1148445" y="3198260"/>
                  <a:pt x="1063256" y="3203944"/>
                  <a:pt x="978195" y="3211032"/>
                </a:cubicBezTo>
                <a:cubicBezTo>
                  <a:pt x="949842" y="3203944"/>
                  <a:pt x="917452" y="3205979"/>
                  <a:pt x="893135" y="3189767"/>
                </a:cubicBezTo>
                <a:cubicBezTo>
                  <a:pt x="871870" y="3175590"/>
                  <a:pt x="875483" y="3131826"/>
                  <a:pt x="850605" y="3125972"/>
                </a:cubicBezTo>
                <a:cubicBezTo>
                  <a:pt x="746876" y="3101565"/>
                  <a:pt x="637822" y="3113556"/>
                  <a:pt x="531628" y="3104707"/>
                </a:cubicBezTo>
                <a:cubicBezTo>
                  <a:pt x="467662" y="3099377"/>
                  <a:pt x="404037" y="3090530"/>
                  <a:pt x="340242" y="3083442"/>
                </a:cubicBezTo>
                <a:cubicBezTo>
                  <a:pt x="209230" y="3039769"/>
                  <a:pt x="342615" y="3080006"/>
                  <a:pt x="127591" y="3040911"/>
                </a:cubicBezTo>
                <a:cubicBezTo>
                  <a:pt x="98836" y="3035683"/>
                  <a:pt x="70884" y="3026734"/>
                  <a:pt x="42530" y="3019646"/>
                </a:cubicBezTo>
                <a:cubicBezTo>
                  <a:pt x="35442" y="2948762"/>
                  <a:pt x="32097" y="2877404"/>
                  <a:pt x="21265" y="2806995"/>
                </a:cubicBezTo>
                <a:cubicBezTo>
                  <a:pt x="17857" y="2784840"/>
                  <a:pt x="0" y="2765615"/>
                  <a:pt x="0" y="2743200"/>
                </a:cubicBezTo>
                <a:cubicBezTo>
                  <a:pt x="0" y="2720784"/>
                  <a:pt x="17580" y="2701515"/>
                  <a:pt x="21265" y="2679404"/>
                </a:cubicBezTo>
                <a:cubicBezTo>
                  <a:pt x="24761" y="2658428"/>
                  <a:pt x="21265" y="2636874"/>
                  <a:pt x="21265" y="26156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488558" y="5465135"/>
            <a:ext cx="3253563" cy="851050"/>
          </a:xfrm>
          <a:custGeom>
            <a:avLst/>
            <a:gdLst>
              <a:gd name="connsiteX0" fmla="*/ 0 w 3253563"/>
              <a:gd name="connsiteY0" fmla="*/ 0 h 851050"/>
              <a:gd name="connsiteX1" fmla="*/ 42530 w 3253563"/>
              <a:gd name="connsiteY1" fmla="*/ 106325 h 851050"/>
              <a:gd name="connsiteX2" fmla="*/ 85061 w 3253563"/>
              <a:gd name="connsiteY2" fmla="*/ 148856 h 851050"/>
              <a:gd name="connsiteX3" fmla="*/ 106326 w 3253563"/>
              <a:gd name="connsiteY3" fmla="*/ 233916 h 851050"/>
              <a:gd name="connsiteX4" fmla="*/ 170121 w 3253563"/>
              <a:gd name="connsiteY4" fmla="*/ 361507 h 851050"/>
              <a:gd name="connsiteX5" fmla="*/ 233916 w 3253563"/>
              <a:gd name="connsiteY5" fmla="*/ 382772 h 851050"/>
              <a:gd name="connsiteX6" fmla="*/ 276447 w 3253563"/>
              <a:gd name="connsiteY6" fmla="*/ 425302 h 851050"/>
              <a:gd name="connsiteX7" fmla="*/ 404037 w 3253563"/>
              <a:gd name="connsiteY7" fmla="*/ 467832 h 851050"/>
              <a:gd name="connsiteX8" fmla="*/ 552893 w 3253563"/>
              <a:gd name="connsiteY8" fmla="*/ 446567 h 851050"/>
              <a:gd name="connsiteX9" fmla="*/ 744279 w 3253563"/>
              <a:gd name="connsiteY9" fmla="*/ 361507 h 851050"/>
              <a:gd name="connsiteX10" fmla="*/ 808075 w 3253563"/>
              <a:gd name="connsiteY10" fmla="*/ 340242 h 851050"/>
              <a:gd name="connsiteX11" fmla="*/ 871870 w 3253563"/>
              <a:gd name="connsiteY11" fmla="*/ 297712 h 851050"/>
              <a:gd name="connsiteX12" fmla="*/ 1169582 w 3253563"/>
              <a:gd name="connsiteY12" fmla="*/ 255181 h 851050"/>
              <a:gd name="connsiteX13" fmla="*/ 1233377 w 3253563"/>
              <a:gd name="connsiteY13" fmla="*/ 276446 h 851050"/>
              <a:gd name="connsiteX14" fmla="*/ 1360968 w 3253563"/>
              <a:gd name="connsiteY14" fmla="*/ 404037 h 851050"/>
              <a:gd name="connsiteX15" fmla="*/ 1488558 w 3253563"/>
              <a:gd name="connsiteY15" fmla="*/ 446567 h 851050"/>
              <a:gd name="connsiteX16" fmla="*/ 1552354 w 3253563"/>
              <a:gd name="connsiteY16" fmla="*/ 467832 h 851050"/>
              <a:gd name="connsiteX17" fmla="*/ 1594884 w 3253563"/>
              <a:gd name="connsiteY17" fmla="*/ 510363 h 851050"/>
              <a:gd name="connsiteX18" fmla="*/ 1722475 w 3253563"/>
              <a:gd name="connsiteY18" fmla="*/ 595423 h 851050"/>
              <a:gd name="connsiteX19" fmla="*/ 2147777 w 3253563"/>
              <a:gd name="connsiteY19" fmla="*/ 574158 h 851050"/>
              <a:gd name="connsiteX20" fmla="*/ 2211572 w 3253563"/>
              <a:gd name="connsiteY20" fmla="*/ 552893 h 851050"/>
              <a:gd name="connsiteX21" fmla="*/ 2658140 w 3253563"/>
              <a:gd name="connsiteY21" fmla="*/ 595423 h 851050"/>
              <a:gd name="connsiteX22" fmla="*/ 2977116 w 3253563"/>
              <a:gd name="connsiteY22" fmla="*/ 744279 h 851050"/>
              <a:gd name="connsiteX23" fmla="*/ 3232298 w 3253563"/>
              <a:gd name="connsiteY23" fmla="*/ 850605 h 851050"/>
              <a:gd name="connsiteX24" fmla="*/ 3253563 w 3253563"/>
              <a:gd name="connsiteY24" fmla="*/ 850605 h 8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53563" h="851050">
                <a:moveTo>
                  <a:pt x="0" y="0"/>
                </a:moveTo>
                <a:cubicBezTo>
                  <a:pt x="14177" y="35442"/>
                  <a:pt x="23591" y="73183"/>
                  <a:pt x="42530" y="106325"/>
                </a:cubicBezTo>
                <a:cubicBezTo>
                  <a:pt x="52477" y="123733"/>
                  <a:pt x="76095" y="130923"/>
                  <a:pt x="85061" y="148856"/>
                </a:cubicBezTo>
                <a:cubicBezTo>
                  <a:pt x="98131" y="174996"/>
                  <a:pt x="98297" y="205815"/>
                  <a:pt x="106326" y="233916"/>
                </a:cubicBezTo>
                <a:cubicBezTo>
                  <a:pt x="117740" y="273867"/>
                  <a:pt x="135603" y="333892"/>
                  <a:pt x="170121" y="361507"/>
                </a:cubicBezTo>
                <a:cubicBezTo>
                  <a:pt x="187624" y="375510"/>
                  <a:pt x="212651" y="375684"/>
                  <a:pt x="233916" y="382772"/>
                </a:cubicBezTo>
                <a:cubicBezTo>
                  <a:pt x="248093" y="396949"/>
                  <a:pt x="258515" y="416336"/>
                  <a:pt x="276447" y="425302"/>
                </a:cubicBezTo>
                <a:cubicBezTo>
                  <a:pt x="316545" y="445351"/>
                  <a:pt x="404037" y="467832"/>
                  <a:pt x="404037" y="467832"/>
                </a:cubicBezTo>
                <a:cubicBezTo>
                  <a:pt x="453656" y="460744"/>
                  <a:pt x="504267" y="458723"/>
                  <a:pt x="552893" y="446567"/>
                </a:cubicBezTo>
                <a:cubicBezTo>
                  <a:pt x="632034" y="426782"/>
                  <a:pt x="672095" y="392443"/>
                  <a:pt x="744279" y="361507"/>
                </a:cubicBezTo>
                <a:cubicBezTo>
                  <a:pt x="764882" y="352677"/>
                  <a:pt x="786810" y="347330"/>
                  <a:pt x="808075" y="340242"/>
                </a:cubicBezTo>
                <a:cubicBezTo>
                  <a:pt x="829340" y="326065"/>
                  <a:pt x="849011" y="309142"/>
                  <a:pt x="871870" y="297712"/>
                </a:cubicBezTo>
                <a:cubicBezTo>
                  <a:pt x="953694" y="256800"/>
                  <a:pt x="1109805" y="260615"/>
                  <a:pt x="1169582" y="255181"/>
                </a:cubicBezTo>
                <a:cubicBezTo>
                  <a:pt x="1190847" y="262269"/>
                  <a:pt x="1215874" y="262443"/>
                  <a:pt x="1233377" y="276446"/>
                </a:cubicBezTo>
                <a:cubicBezTo>
                  <a:pt x="1377274" y="391565"/>
                  <a:pt x="1142153" y="294630"/>
                  <a:pt x="1360968" y="404037"/>
                </a:cubicBezTo>
                <a:cubicBezTo>
                  <a:pt x="1401066" y="424086"/>
                  <a:pt x="1446028" y="432390"/>
                  <a:pt x="1488558" y="446567"/>
                </a:cubicBezTo>
                <a:lnTo>
                  <a:pt x="1552354" y="467832"/>
                </a:lnTo>
                <a:cubicBezTo>
                  <a:pt x="1566531" y="482009"/>
                  <a:pt x="1578845" y="498334"/>
                  <a:pt x="1594884" y="510363"/>
                </a:cubicBezTo>
                <a:cubicBezTo>
                  <a:pt x="1635776" y="541032"/>
                  <a:pt x="1722475" y="595423"/>
                  <a:pt x="1722475" y="595423"/>
                </a:cubicBezTo>
                <a:cubicBezTo>
                  <a:pt x="1864242" y="588335"/>
                  <a:pt x="2006366" y="586455"/>
                  <a:pt x="2147777" y="574158"/>
                </a:cubicBezTo>
                <a:cubicBezTo>
                  <a:pt x="2170108" y="572216"/>
                  <a:pt x="2189176" y="551960"/>
                  <a:pt x="2211572" y="552893"/>
                </a:cubicBezTo>
                <a:cubicBezTo>
                  <a:pt x="2360972" y="559118"/>
                  <a:pt x="2509284" y="581246"/>
                  <a:pt x="2658140" y="595423"/>
                </a:cubicBezTo>
                <a:cubicBezTo>
                  <a:pt x="2725574" y="625394"/>
                  <a:pt x="2901104" y="699939"/>
                  <a:pt x="2977116" y="744279"/>
                </a:cubicBezTo>
                <a:cubicBezTo>
                  <a:pt x="3160101" y="851020"/>
                  <a:pt x="3037824" y="822822"/>
                  <a:pt x="3232298" y="850605"/>
                </a:cubicBezTo>
                <a:cubicBezTo>
                  <a:pt x="3239315" y="851607"/>
                  <a:pt x="3246475" y="850605"/>
                  <a:pt x="3253563" y="850605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209414" y="5358809"/>
            <a:ext cx="2402958" cy="765544"/>
          </a:xfrm>
          <a:custGeom>
            <a:avLst/>
            <a:gdLst>
              <a:gd name="connsiteX0" fmla="*/ 0 w 2402958"/>
              <a:gd name="connsiteY0" fmla="*/ 0 h 765544"/>
              <a:gd name="connsiteX1" fmla="*/ 63795 w 2402958"/>
              <a:gd name="connsiteY1" fmla="*/ 106326 h 765544"/>
              <a:gd name="connsiteX2" fmla="*/ 106326 w 2402958"/>
              <a:gd name="connsiteY2" fmla="*/ 148856 h 765544"/>
              <a:gd name="connsiteX3" fmla="*/ 191386 w 2402958"/>
              <a:gd name="connsiteY3" fmla="*/ 276447 h 765544"/>
              <a:gd name="connsiteX4" fmla="*/ 318977 w 2402958"/>
              <a:gd name="connsiteY4" fmla="*/ 361507 h 765544"/>
              <a:gd name="connsiteX5" fmla="*/ 446567 w 2402958"/>
              <a:gd name="connsiteY5" fmla="*/ 404038 h 765544"/>
              <a:gd name="connsiteX6" fmla="*/ 552893 w 2402958"/>
              <a:gd name="connsiteY6" fmla="*/ 467833 h 765544"/>
              <a:gd name="connsiteX7" fmla="*/ 680484 w 2402958"/>
              <a:gd name="connsiteY7" fmla="*/ 531628 h 765544"/>
              <a:gd name="connsiteX8" fmla="*/ 914400 w 2402958"/>
              <a:gd name="connsiteY8" fmla="*/ 510363 h 765544"/>
              <a:gd name="connsiteX9" fmla="*/ 999460 w 2402958"/>
              <a:gd name="connsiteY9" fmla="*/ 489098 h 765544"/>
              <a:gd name="connsiteX10" fmla="*/ 1212112 w 2402958"/>
              <a:gd name="connsiteY10" fmla="*/ 467833 h 765544"/>
              <a:gd name="connsiteX11" fmla="*/ 1573619 w 2402958"/>
              <a:gd name="connsiteY11" fmla="*/ 531628 h 765544"/>
              <a:gd name="connsiteX12" fmla="*/ 1616149 w 2402958"/>
              <a:gd name="connsiteY12" fmla="*/ 595424 h 765544"/>
              <a:gd name="connsiteX13" fmla="*/ 1701209 w 2402958"/>
              <a:gd name="connsiteY13" fmla="*/ 616689 h 765544"/>
              <a:gd name="connsiteX14" fmla="*/ 2062716 w 2402958"/>
              <a:gd name="connsiteY14" fmla="*/ 637954 h 765544"/>
              <a:gd name="connsiteX15" fmla="*/ 2126512 w 2402958"/>
              <a:gd name="connsiteY15" fmla="*/ 659219 h 765544"/>
              <a:gd name="connsiteX16" fmla="*/ 2232837 w 2402958"/>
              <a:gd name="connsiteY16" fmla="*/ 680484 h 765544"/>
              <a:gd name="connsiteX17" fmla="*/ 2317898 w 2402958"/>
              <a:gd name="connsiteY17" fmla="*/ 701749 h 765544"/>
              <a:gd name="connsiteX18" fmla="*/ 2402958 w 2402958"/>
              <a:gd name="connsiteY18" fmla="*/ 765544 h 7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2958" h="765544">
                <a:moveTo>
                  <a:pt x="0" y="0"/>
                </a:moveTo>
                <a:cubicBezTo>
                  <a:pt x="21265" y="35442"/>
                  <a:pt x="39771" y="72693"/>
                  <a:pt x="63795" y="106326"/>
                </a:cubicBezTo>
                <a:cubicBezTo>
                  <a:pt x="75448" y="122641"/>
                  <a:pt x="94297" y="132817"/>
                  <a:pt x="106326" y="148856"/>
                </a:cubicBezTo>
                <a:cubicBezTo>
                  <a:pt x="136995" y="189748"/>
                  <a:pt x="148856" y="248094"/>
                  <a:pt x="191386" y="276447"/>
                </a:cubicBezTo>
                <a:cubicBezTo>
                  <a:pt x="233916" y="304800"/>
                  <a:pt x="270485" y="345343"/>
                  <a:pt x="318977" y="361507"/>
                </a:cubicBezTo>
                <a:lnTo>
                  <a:pt x="446567" y="404038"/>
                </a:lnTo>
                <a:cubicBezTo>
                  <a:pt x="529640" y="487109"/>
                  <a:pt x="442471" y="412622"/>
                  <a:pt x="552893" y="467833"/>
                </a:cubicBezTo>
                <a:cubicBezTo>
                  <a:pt x="717782" y="550278"/>
                  <a:pt x="520134" y="478179"/>
                  <a:pt x="680484" y="531628"/>
                </a:cubicBezTo>
                <a:cubicBezTo>
                  <a:pt x="758456" y="524540"/>
                  <a:pt x="836793" y="520711"/>
                  <a:pt x="914400" y="510363"/>
                </a:cubicBezTo>
                <a:cubicBezTo>
                  <a:pt x="943370" y="506500"/>
                  <a:pt x="970528" y="493231"/>
                  <a:pt x="999460" y="489098"/>
                </a:cubicBezTo>
                <a:cubicBezTo>
                  <a:pt x="1069982" y="479024"/>
                  <a:pt x="1141228" y="474921"/>
                  <a:pt x="1212112" y="467833"/>
                </a:cubicBezTo>
                <a:cubicBezTo>
                  <a:pt x="1418712" y="481606"/>
                  <a:pt x="1480644" y="415409"/>
                  <a:pt x="1573619" y="531628"/>
                </a:cubicBezTo>
                <a:cubicBezTo>
                  <a:pt x="1589585" y="551585"/>
                  <a:pt x="1594884" y="581247"/>
                  <a:pt x="1616149" y="595424"/>
                </a:cubicBezTo>
                <a:cubicBezTo>
                  <a:pt x="1640466" y="611636"/>
                  <a:pt x="1672115" y="613918"/>
                  <a:pt x="1701209" y="616689"/>
                </a:cubicBezTo>
                <a:cubicBezTo>
                  <a:pt x="1821376" y="628133"/>
                  <a:pt x="1942214" y="630866"/>
                  <a:pt x="2062716" y="637954"/>
                </a:cubicBezTo>
                <a:cubicBezTo>
                  <a:pt x="2083981" y="645042"/>
                  <a:pt x="2104766" y="653782"/>
                  <a:pt x="2126512" y="659219"/>
                </a:cubicBezTo>
                <a:cubicBezTo>
                  <a:pt x="2161576" y="667985"/>
                  <a:pt x="2197554" y="672643"/>
                  <a:pt x="2232837" y="680484"/>
                </a:cubicBezTo>
                <a:cubicBezTo>
                  <a:pt x="2261367" y="686824"/>
                  <a:pt x="2289544" y="694661"/>
                  <a:pt x="2317898" y="701749"/>
                </a:cubicBezTo>
                <a:cubicBezTo>
                  <a:pt x="2390034" y="749840"/>
                  <a:pt x="2363621" y="726207"/>
                  <a:pt x="2402958" y="765544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329970" y="4486940"/>
            <a:ext cx="2083981" cy="2298309"/>
          </a:xfrm>
          <a:custGeom>
            <a:avLst/>
            <a:gdLst>
              <a:gd name="connsiteX0" fmla="*/ 0 w 2083981"/>
              <a:gd name="connsiteY0" fmla="*/ 0 h 2298309"/>
              <a:gd name="connsiteX1" fmla="*/ 170121 w 2083981"/>
              <a:gd name="connsiteY1" fmla="*/ 63795 h 2298309"/>
              <a:gd name="connsiteX2" fmla="*/ 212651 w 2083981"/>
              <a:gd name="connsiteY2" fmla="*/ 127590 h 2298309"/>
              <a:gd name="connsiteX3" fmla="*/ 276446 w 2083981"/>
              <a:gd name="connsiteY3" fmla="*/ 170120 h 2298309"/>
              <a:gd name="connsiteX4" fmla="*/ 318977 w 2083981"/>
              <a:gd name="connsiteY4" fmla="*/ 212651 h 2298309"/>
              <a:gd name="connsiteX5" fmla="*/ 382772 w 2083981"/>
              <a:gd name="connsiteY5" fmla="*/ 404037 h 2298309"/>
              <a:gd name="connsiteX6" fmla="*/ 404037 w 2083981"/>
              <a:gd name="connsiteY6" fmla="*/ 467832 h 2298309"/>
              <a:gd name="connsiteX7" fmla="*/ 425302 w 2083981"/>
              <a:gd name="connsiteY7" fmla="*/ 531627 h 2298309"/>
              <a:gd name="connsiteX8" fmla="*/ 467833 w 2083981"/>
              <a:gd name="connsiteY8" fmla="*/ 574158 h 2298309"/>
              <a:gd name="connsiteX9" fmla="*/ 510363 w 2083981"/>
              <a:gd name="connsiteY9" fmla="*/ 893134 h 2298309"/>
              <a:gd name="connsiteX10" fmla="*/ 552893 w 2083981"/>
              <a:gd name="connsiteY10" fmla="*/ 1063255 h 2298309"/>
              <a:gd name="connsiteX11" fmla="*/ 595423 w 2083981"/>
              <a:gd name="connsiteY11" fmla="*/ 1105786 h 2298309"/>
              <a:gd name="connsiteX12" fmla="*/ 616688 w 2083981"/>
              <a:gd name="connsiteY12" fmla="*/ 1169581 h 2298309"/>
              <a:gd name="connsiteX13" fmla="*/ 574158 w 2083981"/>
              <a:gd name="connsiteY13" fmla="*/ 1467293 h 2298309"/>
              <a:gd name="connsiteX14" fmla="*/ 595423 w 2083981"/>
              <a:gd name="connsiteY14" fmla="*/ 1679944 h 2298309"/>
              <a:gd name="connsiteX15" fmla="*/ 659219 w 2083981"/>
              <a:gd name="connsiteY15" fmla="*/ 1701209 h 2298309"/>
              <a:gd name="connsiteX16" fmla="*/ 701749 w 2083981"/>
              <a:gd name="connsiteY16" fmla="*/ 1765004 h 2298309"/>
              <a:gd name="connsiteX17" fmla="*/ 723014 w 2083981"/>
              <a:gd name="connsiteY17" fmla="*/ 1956390 h 2298309"/>
              <a:gd name="connsiteX18" fmla="*/ 850605 w 2083981"/>
              <a:gd name="connsiteY18" fmla="*/ 1998920 h 2298309"/>
              <a:gd name="connsiteX19" fmla="*/ 871870 w 2083981"/>
              <a:gd name="connsiteY19" fmla="*/ 2062716 h 2298309"/>
              <a:gd name="connsiteX20" fmla="*/ 935665 w 2083981"/>
              <a:gd name="connsiteY20" fmla="*/ 2083981 h 2298309"/>
              <a:gd name="connsiteX21" fmla="*/ 999460 w 2083981"/>
              <a:gd name="connsiteY21" fmla="*/ 2126511 h 2298309"/>
              <a:gd name="connsiteX22" fmla="*/ 1169581 w 2083981"/>
              <a:gd name="connsiteY22" fmla="*/ 2169041 h 2298309"/>
              <a:gd name="connsiteX23" fmla="*/ 1339702 w 2083981"/>
              <a:gd name="connsiteY23" fmla="*/ 2211572 h 2298309"/>
              <a:gd name="connsiteX24" fmla="*/ 1531088 w 2083981"/>
              <a:gd name="connsiteY24" fmla="*/ 2232837 h 2298309"/>
              <a:gd name="connsiteX25" fmla="*/ 1658679 w 2083981"/>
              <a:gd name="connsiteY25" fmla="*/ 2275367 h 2298309"/>
              <a:gd name="connsiteX26" fmla="*/ 2083981 w 2083981"/>
              <a:gd name="connsiteY26" fmla="*/ 2296632 h 22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83981" h="2298309">
                <a:moveTo>
                  <a:pt x="0" y="0"/>
                </a:moveTo>
                <a:cubicBezTo>
                  <a:pt x="76074" y="15215"/>
                  <a:pt x="115364" y="9038"/>
                  <a:pt x="170121" y="63795"/>
                </a:cubicBezTo>
                <a:cubicBezTo>
                  <a:pt x="188193" y="81867"/>
                  <a:pt x="194579" y="109518"/>
                  <a:pt x="212651" y="127590"/>
                </a:cubicBezTo>
                <a:cubicBezTo>
                  <a:pt x="230723" y="145662"/>
                  <a:pt x="256489" y="154154"/>
                  <a:pt x="276446" y="170120"/>
                </a:cubicBezTo>
                <a:cubicBezTo>
                  <a:pt x="292102" y="182645"/>
                  <a:pt x="304800" y="198474"/>
                  <a:pt x="318977" y="212651"/>
                </a:cubicBezTo>
                <a:lnTo>
                  <a:pt x="382772" y="404037"/>
                </a:lnTo>
                <a:lnTo>
                  <a:pt x="404037" y="467832"/>
                </a:lnTo>
                <a:cubicBezTo>
                  <a:pt x="411125" y="489097"/>
                  <a:pt x="409452" y="515777"/>
                  <a:pt x="425302" y="531627"/>
                </a:cubicBezTo>
                <a:lnTo>
                  <a:pt x="467833" y="574158"/>
                </a:lnTo>
                <a:cubicBezTo>
                  <a:pt x="519954" y="730522"/>
                  <a:pt x="472520" y="571465"/>
                  <a:pt x="510363" y="893134"/>
                </a:cubicBezTo>
                <a:cubicBezTo>
                  <a:pt x="512594" y="912099"/>
                  <a:pt x="534729" y="1032981"/>
                  <a:pt x="552893" y="1063255"/>
                </a:cubicBezTo>
                <a:cubicBezTo>
                  <a:pt x="563208" y="1080447"/>
                  <a:pt x="581246" y="1091609"/>
                  <a:pt x="595423" y="1105786"/>
                </a:cubicBezTo>
                <a:cubicBezTo>
                  <a:pt x="602511" y="1127051"/>
                  <a:pt x="616688" y="1147166"/>
                  <a:pt x="616688" y="1169581"/>
                </a:cubicBezTo>
                <a:cubicBezTo>
                  <a:pt x="616688" y="1355936"/>
                  <a:pt x="613512" y="1349229"/>
                  <a:pt x="574158" y="1467293"/>
                </a:cubicBezTo>
                <a:cubicBezTo>
                  <a:pt x="581246" y="1538177"/>
                  <a:pt x="571078" y="1612996"/>
                  <a:pt x="595423" y="1679944"/>
                </a:cubicBezTo>
                <a:cubicBezTo>
                  <a:pt x="603083" y="1701010"/>
                  <a:pt x="641715" y="1687206"/>
                  <a:pt x="659219" y="1701209"/>
                </a:cubicBezTo>
                <a:cubicBezTo>
                  <a:pt x="679176" y="1717174"/>
                  <a:pt x="687572" y="1743739"/>
                  <a:pt x="701749" y="1765004"/>
                </a:cubicBezTo>
                <a:cubicBezTo>
                  <a:pt x="708837" y="1828799"/>
                  <a:pt x="688553" y="1902237"/>
                  <a:pt x="723014" y="1956390"/>
                </a:cubicBezTo>
                <a:cubicBezTo>
                  <a:pt x="747083" y="1994212"/>
                  <a:pt x="850605" y="1998920"/>
                  <a:pt x="850605" y="1998920"/>
                </a:cubicBezTo>
                <a:cubicBezTo>
                  <a:pt x="857693" y="2020185"/>
                  <a:pt x="856020" y="2046866"/>
                  <a:pt x="871870" y="2062716"/>
                </a:cubicBezTo>
                <a:cubicBezTo>
                  <a:pt x="887720" y="2078566"/>
                  <a:pt x="915616" y="2073957"/>
                  <a:pt x="935665" y="2083981"/>
                </a:cubicBezTo>
                <a:cubicBezTo>
                  <a:pt x="958524" y="2095411"/>
                  <a:pt x="976601" y="2115081"/>
                  <a:pt x="999460" y="2126511"/>
                </a:cubicBezTo>
                <a:cubicBezTo>
                  <a:pt x="1048069" y="2150815"/>
                  <a:pt x="1121052" y="2156909"/>
                  <a:pt x="1169581" y="2169041"/>
                </a:cubicBezTo>
                <a:cubicBezTo>
                  <a:pt x="1301518" y="2202026"/>
                  <a:pt x="1156812" y="2185445"/>
                  <a:pt x="1339702" y="2211572"/>
                </a:cubicBezTo>
                <a:cubicBezTo>
                  <a:pt x="1403245" y="2220650"/>
                  <a:pt x="1467293" y="2225749"/>
                  <a:pt x="1531088" y="2232837"/>
                </a:cubicBezTo>
                <a:cubicBezTo>
                  <a:pt x="1573618" y="2247014"/>
                  <a:pt x="1614194" y="2269806"/>
                  <a:pt x="1658679" y="2275367"/>
                </a:cubicBezTo>
                <a:cubicBezTo>
                  <a:pt x="1913203" y="2307182"/>
                  <a:pt x="1771652" y="2296632"/>
                  <a:pt x="2083981" y="22966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07771" y="6570921"/>
            <a:ext cx="1646793" cy="896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06326" y="5167423"/>
            <a:ext cx="3317358" cy="2254103"/>
          </a:xfrm>
          <a:custGeom>
            <a:avLst/>
            <a:gdLst>
              <a:gd name="connsiteX0" fmla="*/ 21265 w 3317358"/>
              <a:gd name="connsiteY0" fmla="*/ 1913861 h 2254103"/>
              <a:gd name="connsiteX1" fmla="*/ 85060 w 3317358"/>
              <a:gd name="connsiteY1" fmla="*/ 1807535 h 2254103"/>
              <a:gd name="connsiteX2" fmla="*/ 148855 w 3317358"/>
              <a:gd name="connsiteY2" fmla="*/ 1743740 h 2254103"/>
              <a:gd name="connsiteX3" fmla="*/ 170121 w 3317358"/>
              <a:gd name="connsiteY3" fmla="*/ 1679944 h 2254103"/>
              <a:gd name="connsiteX4" fmla="*/ 276446 w 3317358"/>
              <a:gd name="connsiteY4" fmla="*/ 1573619 h 2254103"/>
              <a:gd name="connsiteX5" fmla="*/ 318976 w 3317358"/>
              <a:gd name="connsiteY5" fmla="*/ 1509824 h 2254103"/>
              <a:gd name="connsiteX6" fmla="*/ 361507 w 3317358"/>
              <a:gd name="connsiteY6" fmla="*/ 1467293 h 2254103"/>
              <a:gd name="connsiteX7" fmla="*/ 446567 w 3317358"/>
              <a:gd name="connsiteY7" fmla="*/ 1275907 h 2254103"/>
              <a:gd name="connsiteX8" fmla="*/ 510362 w 3317358"/>
              <a:gd name="connsiteY8" fmla="*/ 1233377 h 2254103"/>
              <a:gd name="connsiteX9" fmla="*/ 552893 w 3317358"/>
              <a:gd name="connsiteY9" fmla="*/ 1190847 h 2254103"/>
              <a:gd name="connsiteX10" fmla="*/ 574158 w 3317358"/>
              <a:gd name="connsiteY10" fmla="*/ 1127051 h 2254103"/>
              <a:gd name="connsiteX11" fmla="*/ 659218 w 3317358"/>
              <a:gd name="connsiteY11" fmla="*/ 999461 h 2254103"/>
              <a:gd name="connsiteX12" fmla="*/ 680483 w 3317358"/>
              <a:gd name="connsiteY12" fmla="*/ 935665 h 2254103"/>
              <a:gd name="connsiteX13" fmla="*/ 701748 w 3317358"/>
              <a:gd name="connsiteY13" fmla="*/ 829340 h 2254103"/>
              <a:gd name="connsiteX14" fmla="*/ 786809 w 3317358"/>
              <a:gd name="connsiteY14" fmla="*/ 744279 h 2254103"/>
              <a:gd name="connsiteX15" fmla="*/ 829339 w 3317358"/>
              <a:gd name="connsiteY15" fmla="*/ 616689 h 2254103"/>
              <a:gd name="connsiteX16" fmla="*/ 850604 w 3317358"/>
              <a:gd name="connsiteY16" fmla="*/ 531628 h 2254103"/>
              <a:gd name="connsiteX17" fmla="*/ 978195 w 3317358"/>
              <a:gd name="connsiteY17" fmla="*/ 446568 h 2254103"/>
              <a:gd name="connsiteX18" fmla="*/ 1063255 w 3317358"/>
              <a:gd name="connsiteY18" fmla="*/ 340242 h 2254103"/>
              <a:gd name="connsiteX19" fmla="*/ 1169581 w 3317358"/>
              <a:gd name="connsiteY19" fmla="*/ 255182 h 2254103"/>
              <a:gd name="connsiteX20" fmla="*/ 1275907 w 3317358"/>
              <a:gd name="connsiteY20" fmla="*/ 148856 h 2254103"/>
              <a:gd name="connsiteX21" fmla="*/ 1339702 w 3317358"/>
              <a:gd name="connsiteY21" fmla="*/ 85061 h 2254103"/>
              <a:gd name="connsiteX22" fmla="*/ 1424762 w 3317358"/>
              <a:gd name="connsiteY22" fmla="*/ 63796 h 2254103"/>
              <a:gd name="connsiteX23" fmla="*/ 1531088 w 3317358"/>
              <a:gd name="connsiteY23" fmla="*/ 42530 h 2254103"/>
              <a:gd name="connsiteX24" fmla="*/ 1594883 w 3317358"/>
              <a:gd name="connsiteY24" fmla="*/ 21265 h 2254103"/>
              <a:gd name="connsiteX25" fmla="*/ 1679944 w 3317358"/>
              <a:gd name="connsiteY25" fmla="*/ 42530 h 2254103"/>
              <a:gd name="connsiteX26" fmla="*/ 1935125 w 3317358"/>
              <a:gd name="connsiteY26" fmla="*/ 0 h 2254103"/>
              <a:gd name="connsiteX27" fmla="*/ 2020186 w 3317358"/>
              <a:gd name="connsiteY27" fmla="*/ 21265 h 2254103"/>
              <a:gd name="connsiteX28" fmla="*/ 2147776 w 3317358"/>
              <a:gd name="connsiteY28" fmla="*/ 63796 h 2254103"/>
              <a:gd name="connsiteX29" fmla="*/ 2190307 w 3317358"/>
              <a:gd name="connsiteY29" fmla="*/ 106326 h 2254103"/>
              <a:gd name="connsiteX30" fmla="*/ 2254102 w 3317358"/>
              <a:gd name="connsiteY30" fmla="*/ 127591 h 2254103"/>
              <a:gd name="connsiteX31" fmla="*/ 2296632 w 3317358"/>
              <a:gd name="connsiteY31" fmla="*/ 191386 h 2254103"/>
              <a:gd name="connsiteX32" fmla="*/ 2317897 w 3317358"/>
              <a:gd name="connsiteY32" fmla="*/ 255182 h 2254103"/>
              <a:gd name="connsiteX33" fmla="*/ 2339162 w 3317358"/>
              <a:gd name="connsiteY33" fmla="*/ 340242 h 2254103"/>
              <a:gd name="connsiteX34" fmla="*/ 2381693 w 3317358"/>
              <a:gd name="connsiteY34" fmla="*/ 467833 h 2254103"/>
              <a:gd name="connsiteX35" fmla="*/ 2275367 w 3317358"/>
              <a:gd name="connsiteY35" fmla="*/ 552893 h 2254103"/>
              <a:gd name="connsiteX36" fmla="*/ 2254102 w 3317358"/>
              <a:gd name="connsiteY36" fmla="*/ 616689 h 2254103"/>
              <a:gd name="connsiteX37" fmla="*/ 2275367 w 3317358"/>
              <a:gd name="connsiteY37" fmla="*/ 701749 h 2254103"/>
              <a:gd name="connsiteX38" fmla="*/ 2381693 w 3317358"/>
              <a:gd name="connsiteY38" fmla="*/ 808075 h 2254103"/>
              <a:gd name="connsiteX39" fmla="*/ 2424223 w 3317358"/>
              <a:gd name="connsiteY39" fmla="*/ 871870 h 2254103"/>
              <a:gd name="connsiteX40" fmla="*/ 2551814 w 3317358"/>
              <a:gd name="connsiteY40" fmla="*/ 935665 h 2254103"/>
              <a:gd name="connsiteX41" fmla="*/ 2615609 w 3317358"/>
              <a:gd name="connsiteY41" fmla="*/ 978196 h 2254103"/>
              <a:gd name="connsiteX42" fmla="*/ 2743200 w 3317358"/>
              <a:gd name="connsiteY42" fmla="*/ 1041991 h 2254103"/>
              <a:gd name="connsiteX43" fmla="*/ 2785730 w 3317358"/>
              <a:gd name="connsiteY43" fmla="*/ 1105786 h 2254103"/>
              <a:gd name="connsiteX44" fmla="*/ 2934586 w 3317358"/>
              <a:gd name="connsiteY44" fmla="*/ 1148317 h 2254103"/>
              <a:gd name="connsiteX45" fmla="*/ 2998381 w 3317358"/>
              <a:gd name="connsiteY45" fmla="*/ 1190847 h 2254103"/>
              <a:gd name="connsiteX46" fmla="*/ 3062176 w 3317358"/>
              <a:gd name="connsiteY46" fmla="*/ 1254642 h 2254103"/>
              <a:gd name="connsiteX47" fmla="*/ 3125972 w 3317358"/>
              <a:gd name="connsiteY47" fmla="*/ 1275907 h 2254103"/>
              <a:gd name="connsiteX48" fmla="*/ 3168502 w 3317358"/>
              <a:gd name="connsiteY48" fmla="*/ 1339703 h 2254103"/>
              <a:gd name="connsiteX49" fmla="*/ 3296093 w 3317358"/>
              <a:gd name="connsiteY49" fmla="*/ 1467293 h 2254103"/>
              <a:gd name="connsiteX50" fmla="*/ 3317358 w 3317358"/>
              <a:gd name="connsiteY50" fmla="*/ 1531089 h 2254103"/>
              <a:gd name="connsiteX51" fmla="*/ 3253562 w 3317358"/>
              <a:gd name="connsiteY51" fmla="*/ 1637414 h 2254103"/>
              <a:gd name="connsiteX52" fmla="*/ 3211032 w 3317358"/>
              <a:gd name="connsiteY52" fmla="*/ 1786270 h 2254103"/>
              <a:gd name="connsiteX53" fmla="*/ 3168502 w 3317358"/>
              <a:gd name="connsiteY53" fmla="*/ 1935126 h 2254103"/>
              <a:gd name="connsiteX54" fmla="*/ 3104707 w 3317358"/>
              <a:gd name="connsiteY54" fmla="*/ 1998921 h 2254103"/>
              <a:gd name="connsiteX55" fmla="*/ 3062176 w 3317358"/>
              <a:gd name="connsiteY55" fmla="*/ 2062717 h 2254103"/>
              <a:gd name="connsiteX56" fmla="*/ 2998381 w 3317358"/>
              <a:gd name="connsiteY56" fmla="*/ 2083982 h 2254103"/>
              <a:gd name="connsiteX57" fmla="*/ 2913321 w 3317358"/>
              <a:gd name="connsiteY57" fmla="*/ 2105247 h 2254103"/>
              <a:gd name="connsiteX58" fmla="*/ 2849525 w 3317358"/>
              <a:gd name="connsiteY58" fmla="*/ 2126512 h 2254103"/>
              <a:gd name="connsiteX59" fmla="*/ 2658139 w 3317358"/>
              <a:gd name="connsiteY59" fmla="*/ 2147777 h 2254103"/>
              <a:gd name="connsiteX60" fmla="*/ 2466753 w 3317358"/>
              <a:gd name="connsiteY60" fmla="*/ 2211572 h 2254103"/>
              <a:gd name="connsiteX61" fmla="*/ 2402958 w 3317358"/>
              <a:gd name="connsiteY61" fmla="*/ 2232837 h 2254103"/>
              <a:gd name="connsiteX62" fmla="*/ 2339162 w 3317358"/>
              <a:gd name="connsiteY62" fmla="*/ 2254103 h 2254103"/>
              <a:gd name="connsiteX63" fmla="*/ 2211572 w 3317358"/>
              <a:gd name="connsiteY63" fmla="*/ 2232837 h 2254103"/>
              <a:gd name="connsiteX64" fmla="*/ 2169041 w 3317358"/>
              <a:gd name="connsiteY64" fmla="*/ 2190307 h 2254103"/>
              <a:gd name="connsiteX65" fmla="*/ 2041451 w 3317358"/>
              <a:gd name="connsiteY65" fmla="*/ 2147777 h 2254103"/>
              <a:gd name="connsiteX66" fmla="*/ 1977655 w 3317358"/>
              <a:gd name="connsiteY66" fmla="*/ 2126512 h 2254103"/>
              <a:gd name="connsiteX67" fmla="*/ 1616148 w 3317358"/>
              <a:gd name="connsiteY67" fmla="*/ 2169042 h 2254103"/>
              <a:gd name="connsiteX68" fmla="*/ 1488558 w 3317358"/>
              <a:gd name="connsiteY68" fmla="*/ 2211572 h 2254103"/>
              <a:gd name="connsiteX69" fmla="*/ 1318437 w 3317358"/>
              <a:gd name="connsiteY69" fmla="*/ 2190307 h 2254103"/>
              <a:gd name="connsiteX70" fmla="*/ 1190846 w 3317358"/>
              <a:gd name="connsiteY70" fmla="*/ 2147777 h 2254103"/>
              <a:gd name="connsiteX71" fmla="*/ 850604 w 3317358"/>
              <a:gd name="connsiteY71" fmla="*/ 2190307 h 2254103"/>
              <a:gd name="connsiteX72" fmla="*/ 723014 w 3317358"/>
              <a:gd name="connsiteY72" fmla="*/ 2232837 h 2254103"/>
              <a:gd name="connsiteX73" fmla="*/ 637953 w 3317358"/>
              <a:gd name="connsiteY73" fmla="*/ 2211572 h 2254103"/>
              <a:gd name="connsiteX74" fmla="*/ 531627 w 3317358"/>
              <a:gd name="connsiteY74" fmla="*/ 2126512 h 2254103"/>
              <a:gd name="connsiteX75" fmla="*/ 361507 w 3317358"/>
              <a:gd name="connsiteY75" fmla="*/ 2083982 h 2254103"/>
              <a:gd name="connsiteX76" fmla="*/ 106325 w 3317358"/>
              <a:gd name="connsiteY76" fmla="*/ 2083982 h 2254103"/>
              <a:gd name="connsiteX77" fmla="*/ 63795 w 3317358"/>
              <a:gd name="connsiteY77" fmla="*/ 2041451 h 2254103"/>
              <a:gd name="connsiteX78" fmla="*/ 42530 w 3317358"/>
              <a:gd name="connsiteY78" fmla="*/ 1977656 h 2254103"/>
              <a:gd name="connsiteX79" fmla="*/ 0 w 3317358"/>
              <a:gd name="connsiteY79" fmla="*/ 1913861 h 2254103"/>
              <a:gd name="connsiteX80" fmla="*/ 42530 w 3317358"/>
              <a:gd name="connsiteY80" fmla="*/ 1871330 h 2254103"/>
              <a:gd name="connsiteX81" fmla="*/ 85060 w 3317358"/>
              <a:gd name="connsiteY81" fmla="*/ 1807535 h 225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17358" h="2254103">
                <a:moveTo>
                  <a:pt x="21265" y="1913861"/>
                </a:moveTo>
                <a:cubicBezTo>
                  <a:pt x="42530" y="1878419"/>
                  <a:pt x="60261" y="1840601"/>
                  <a:pt x="85060" y="1807535"/>
                </a:cubicBezTo>
                <a:cubicBezTo>
                  <a:pt x="103104" y="1783476"/>
                  <a:pt x="132173" y="1768762"/>
                  <a:pt x="148855" y="1743740"/>
                </a:cubicBezTo>
                <a:cubicBezTo>
                  <a:pt x="161289" y="1725089"/>
                  <a:pt x="160096" y="1699993"/>
                  <a:pt x="170121" y="1679944"/>
                </a:cubicBezTo>
                <a:cubicBezTo>
                  <a:pt x="205563" y="1609060"/>
                  <a:pt x="212651" y="1616149"/>
                  <a:pt x="276446" y="1573619"/>
                </a:cubicBezTo>
                <a:cubicBezTo>
                  <a:pt x="290623" y="1552354"/>
                  <a:pt x="303010" y="1529781"/>
                  <a:pt x="318976" y="1509824"/>
                </a:cubicBezTo>
                <a:cubicBezTo>
                  <a:pt x="331501" y="1494168"/>
                  <a:pt x="352541" y="1485226"/>
                  <a:pt x="361507" y="1467293"/>
                </a:cubicBezTo>
                <a:cubicBezTo>
                  <a:pt x="403619" y="1383069"/>
                  <a:pt x="384015" y="1338459"/>
                  <a:pt x="446567" y="1275907"/>
                </a:cubicBezTo>
                <a:cubicBezTo>
                  <a:pt x="464639" y="1257835"/>
                  <a:pt x="490405" y="1249342"/>
                  <a:pt x="510362" y="1233377"/>
                </a:cubicBezTo>
                <a:cubicBezTo>
                  <a:pt x="526018" y="1220853"/>
                  <a:pt x="538716" y="1205024"/>
                  <a:pt x="552893" y="1190847"/>
                </a:cubicBezTo>
                <a:cubicBezTo>
                  <a:pt x="559981" y="1169582"/>
                  <a:pt x="563272" y="1146646"/>
                  <a:pt x="574158" y="1127051"/>
                </a:cubicBezTo>
                <a:cubicBezTo>
                  <a:pt x="598981" y="1082369"/>
                  <a:pt x="659218" y="999461"/>
                  <a:pt x="659218" y="999461"/>
                </a:cubicBezTo>
                <a:cubicBezTo>
                  <a:pt x="666306" y="978196"/>
                  <a:pt x="675046" y="957411"/>
                  <a:pt x="680483" y="935665"/>
                </a:cubicBezTo>
                <a:cubicBezTo>
                  <a:pt x="689249" y="900601"/>
                  <a:pt x="684195" y="860935"/>
                  <a:pt x="701748" y="829340"/>
                </a:cubicBezTo>
                <a:cubicBezTo>
                  <a:pt x="721221" y="794288"/>
                  <a:pt x="786809" y="744279"/>
                  <a:pt x="786809" y="744279"/>
                </a:cubicBezTo>
                <a:cubicBezTo>
                  <a:pt x="800986" y="701749"/>
                  <a:pt x="818466" y="660181"/>
                  <a:pt x="829339" y="616689"/>
                </a:cubicBezTo>
                <a:cubicBezTo>
                  <a:pt x="836427" y="588335"/>
                  <a:pt x="831358" y="553623"/>
                  <a:pt x="850604" y="531628"/>
                </a:cubicBezTo>
                <a:cubicBezTo>
                  <a:pt x="884263" y="493160"/>
                  <a:pt x="942052" y="482712"/>
                  <a:pt x="978195" y="446568"/>
                </a:cubicBezTo>
                <a:cubicBezTo>
                  <a:pt x="1080893" y="343867"/>
                  <a:pt x="955941" y="474383"/>
                  <a:pt x="1063255" y="340242"/>
                </a:cubicBezTo>
                <a:cubicBezTo>
                  <a:pt x="1118528" y="271152"/>
                  <a:pt x="1095899" y="319654"/>
                  <a:pt x="1169581" y="255182"/>
                </a:cubicBezTo>
                <a:cubicBezTo>
                  <a:pt x="1207302" y="222176"/>
                  <a:pt x="1240465" y="184298"/>
                  <a:pt x="1275907" y="148856"/>
                </a:cubicBezTo>
                <a:cubicBezTo>
                  <a:pt x="1297172" y="127591"/>
                  <a:pt x="1310527" y="92355"/>
                  <a:pt x="1339702" y="85061"/>
                </a:cubicBezTo>
                <a:cubicBezTo>
                  <a:pt x="1368055" y="77973"/>
                  <a:pt x="1396232" y="70136"/>
                  <a:pt x="1424762" y="63796"/>
                </a:cubicBezTo>
                <a:cubicBezTo>
                  <a:pt x="1460045" y="55955"/>
                  <a:pt x="1496023" y="51296"/>
                  <a:pt x="1531088" y="42530"/>
                </a:cubicBezTo>
                <a:cubicBezTo>
                  <a:pt x="1552834" y="37093"/>
                  <a:pt x="1573618" y="28353"/>
                  <a:pt x="1594883" y="21265"/>
                </a:cubicBezTo>
                <a:cubicBezTo>
                  <a:pt x="1623237" y="28353"/>
                  <a:pt x="1650718" y="42530"/>
                  <a:pt x="1679944" y="42530"/>
                </a:cubicBezTo>
                <a:cubicBezTo>
                  <a:pt x="1822387" y="42530"/>
                  <a:pt x="1835307" y="33273"/>
                  <a:pt x="1935125" y="0"/>
                </a:cubicBezTo>
                <a:cubicBezTo>
                  <a:pt x="1963479" y="7088"/>
                  <a:pt x="1992192" y="12867"/>
                  <a:pt x="2020186" y="21265"/>
                </a:cubicBezTo>
                <a:cubicBezTo>
                  <a:pt x="2063126" y="34147"/>
                  <a:pt x="2147776" y="63796"/>
                  <a:pt x="2147776" y="63796"/>
                </a:cubicBezTo>
                <a:cubicBezTo>
                  <a:pt x="2161953" y="77973"/>
                  <a:pt x="2173115" y="96011"/>
                  <a:pt x="2190307" y="106326"/>
                </a:cubicBezTo>
                <a:cubicBezTo>
                  <a:pt x="2209528" y="117858"/>
                  <a:pt x="2236599" y="113588"/>
                  <a:pt x="2254102" y="127591"/>
                </a:cubicBezTo>
                <a:cubicBezTo>
                  <a:pt x="2274059" y="143557"/>
                  <a:pt x="2282455" y="170121"/>
                  <a:pt x="2296632" y="191386"/>
                </a:cubicBezTo>
                <a:cubicBezTo>
                  <a:pt x="2303720" y="212651"/>
                  <a:pt x="2311739" y="233629"/>
                  <a:pt x="2317897" y="255182"/>
                </a:cubicBezTo>
                <a:cubicBezTo>
                  <a:pt x="2325926" y="283283"/>
                  <a:pt x="2330764" y="312249"/>
                  <a:pt x="2339162" y="340242"/>
                </a:cubicBezTo>
                <a:cubicBezTo>
                  <a:pt x="2352044" y="383182"/>
                  <a:pt x="2381693" y="467833"/>
                  <a:pt x="2381693" y="467833"/>
                </a:cubicBezTo>
                <a:cubicBezTo>
                  <a:pt x="2330704" y="620794"/>
                  <a:pt x="2408877" y="446084"/>
                  <a:pt x="2275367" y="552893"/>
                </a:cubicBezTo>
                <a:cubicBezTo>
                  <a:pt x="2257863" y="566896"/>
                  <a:pt x="2261190" y="595424"/>
                  <a:pt x="2254102" y="616689"/>
                </a:cubicBezTo>
                <a:cubicBezTo>
                  <a:pt x="2261190" y="645042"/>
                  <a:pt x="2259155" y="677432"/>
                  <a:pt x="2275367" y="701749"/>
                </a:cubicBezTo>
                <a:cubicBezTo>
                  <a:pt x="2303170" y="743453"/>
                  <a:pt x="2353890" y="766371"/>
                  <a:pt x="2381693" y="808075"/>
                </a:cubicBezTo>
                <a:cubicBezTo>
                  <a:pt x="2395870" y="829340"/>
                  <a:pt x="2406151" y="853798"/>
                  <a:pt x="2424223" y="871870"/>
                </a:cubicBezTo>
                <a:cubicBezTo>
                  <a:pt x="2465446" y="913093"/>
                  <a:pt x="2499927" y="918370"/>
                  <a:pt x="2551814" y="935665"/>
                </a:cubicBezTo>
                <a:cubicBezTo>
                  <a:pt x="2573079" y="949842"/>
                  <a:pt x="2592750" y="966766"/>
                  <a:pt x="2615609" y="978196"/>
                </a:cubicBezTo>
                <a:cubicBezTo>
                  <a:pt x="2791705" y="1066245"/>
                  <a:pt x="2560354" y="920096"/>
                  <a:pt x="2743200" y="1041991"/>
                </a:cubicBezTo>
                <a:cubicBezTo>
                  <a:pt x="2757377" y="1063256"/>
                  <a:pt x="2765773" y="1089820"/>
                  <a:pt x="2785730" y="1105786"/>
                </a:cubicBezTo>
                <a:cubicBezTo>
                  <a:pt x="2799596" y="1116879"/>
                  <a:pt x="2929031" y="1146928"/>
                  <a:pt x="2934586" y="1148317"/>
                </a:cubicBezTo>
                <a:cubicBezTo>
                  <a:pt x="2955851" y="1162494"/>
                  <a:pt x="2978747" y="1174486"/>
                  <a:pt x="2998381" y="1190847"/>
                </a:cubicBezTo>
                <a:cubicBezTo>
                  <a:pt x="3021484" y="1210099"/>
                  <a:pt x="3037153" y="1237960"/>
                  <a:pt x="3062176" y="1254642"/>
                </a:cubicBezTo>
                <a:cubicBezTo>
                  <a:pt x="3080827" y="1267076"/>
                  <a:pt x="3104707" y="1268819"/>
                  <a:pt x="3125972" y="1275907"/>
                </a:cubicBezTo>
                <a:cubicBezTo>
                  <a:pt x="3140149" y="1297172"/>
                  <a:pt x="3151522" y="1320601"/>
                  <a:pt x="3168502" y="1339703"/>
                </a:cubicBezTo>
                <a:cubicBezTo>
                  <a:pt x="3208461" y="1384657"/>
                  <a:pt x="3296093" y="1467293"/>
                  <a:pt x="3296093" y="1467293"/>
                </a:cubicBezTo>
                <a:cubicBezTo>
                  <a:pt x="3303181" y="1488558"/>
                  <a:pt x="3317358" y="1508673"/>
                  <a:pt x="3317358" y="1531089"/>
                </a:cubicBezTo>
                <a:cubicBezTo>
                  <a:pt x="3317358" y="1586300"/>
                  <a:pt x="3287252" y="1603725"/>
                  <a:pt x="3253562" y="1637414"/>
                </a:cubicBezTo>
                <a:cubicBezTo>
                  <a:pt x="3187087" y="1903316"/>
                  <a:pt x="3272043" y="1572730"/>
                  <a:pt x="3211032" y="1786270"/>
                </a:cubicBezTo>
                <a:cubicBezTo>
                  <a:pt x="3207488" y="1798676"/>
                  <a:pt x="3181248" y="1916007"/>
                  <a:pt x="3168502" y="1935126"/>
                </a:cubicBezTo>
                <a:cubicBezTo>
                  <a:pt x="3151820" y="1960149"/>
                  <a:pt x="3123959" y="1975818"/>
                  <a:pt x="3104707" y="1998921"/>
                </a:cubicBezTo>
                <a:cubicBezTo>
                  <a:pt x="3088345" y="2018555"/>
                  <a:pt x="3082133" y="2046751"/>
                  <a:pt x="3062176" y="2062717"/>
                </a:cubicBezTo>
                <a:cubicBezTo>
                  <a:pt x="3044673" y="2076720"/>
                  <a:pt x="3019934" y="2077824"/>
                  <a:pt x="2998381" y="2083982"/>
                </a:cubicBezTo>
                <a:cubicBezTo>
                  <a:pt x="2970280" y="2092011"/>
                  <a:pt x="2941422" y="2097218"/>
                  <a:pt x="2913321" y="2105247"/>
                </a:cubicBezTo>
                <a:cubicBezTo>
                  <a:pt x="2891768" y="2111405"/>
                  <a:pt x="2871636" y="2122827"/>
                  <a:pt x="2849525" y="2126512"/>
                </a:cubicBezTo>
                <a:cubicBezTo>
                  <a:pt x="2786210" y="2137064"/>
                  <a:pt x="2721934" y="2140689"/>
                  <a:pt x="2658139" y="2147777"/>
                </a:cubicBezTo>
                <a:lnTo>
                  <a:pt x="2466753" y="2211572"/>
                </a:lnTo>
                <a:lnTo>
                  <a:pt x="2402958" y="2232837"/>
                </a:lnTo>
                <a:lnTo>
                  <a:pt x="2339162" y="2254103"/>
                </a:lnTo>
                <a:cubicBezTo>
                  <a:pt x="2296632" y="2247014"/>
                  <a:pt x="2251943" y="2247976"/>
                  <a:pt x="2211572" y="2232837"/>
                </a:cubicBezTo>
                <a:cubicBezTo>
                  <a:pt x="2192799" y="2225797"/>
                  <a:pt x="2186973" y="2199273"/>
                  <a:pt x="2169041" y="2190307"/>
                </a:cubicBezTo>
                <a:cubicBezTo>
                  <a:pt x="2128943" y="2170258"/>
                  <a:pt x="2083981" y="2161954"/>
                  <a:pt x="2041451" y="2147777"/>
                </a:cubicBezTo>
                <a:lnTo>
                  <a:pt x="1977655" y="2126512"/>
                </a:lnTo>
                <a:cubicBezTo>
                  <a:pt x="1858777" y="2136418"/>
                  <a:pt x="1733202" y="2137118"/>
                  <a:pt x="1616148" y="2169042"/>
                </a:cubicBezTo>
                <a:cubicBezTo>
                  <a:pt x="1572897" y="2180838"/>
                  <a:pt x="1488558" y="2211572"/>
                  <a:pt x="1488558" y="2211572"/>
                </a:cubicBezTo>
                <a:cubicBezTo>
                  <a:pt x="1431851" y="2204484"/>
                  <a:pt x="1374317" y="2202281"/>
                  <a:pt x="1318437" y="2190307"/>
                </a:cubicBezTo>
                <a:cubicBezTo>
                  <a:pt x="1274601" y="2180914"/>
                  <a:pt x="1190846" y="2147777"/>
                  <a:pt x="1190846" y="2147777"/>
                </a:cubicBezTo>
                <a:cubicBezTo>
                  <a:pt x="1079586" y="2157892"/>
                  <a:pt x="960462" y="2160346"/>
                  <a:pt x="850604" y="2190307"/>
                </a:cubicBezTo>
                <a:cubicBezTo>
                  <a:pt x="807353" y="2202103"/>
                  <a:pt x="723014" y="2232837"/>
                  <a:pt x="723014" y="2232837"/>
                </a:cubicBezTo>
                <a:cubicBezTo>
                  <a:pt x="694660" y="2225749"/>
                  <a:pt x="664816" y="2223085"/>
                  <a:pt x="637953" y="2211572"/>
                </a:cubicBezTo>
                <a:cubicBezTo>
                  <a:pt x="489001" y="2147736"/>
                  <a:pt x="645947" y="2195103"/>
                  <a:pt x="531627" y="2126512"/>
                </a:cubicBezTo>
                <a:cubicBezTo>
                  <a:pt x="498932" y="2106895"/>
                  <a:pt x="384376" y="2088556"/>
                  <a:pt x="361507" y="2083982"/>
                </a:cubicBezTo>
                <a:cubicBezTo>
                  <a:pt x="263114" y="2098038"/>
                  <a:pt x="199609" y="2123961"/>
                  <a:pt x="106325" y="2083982"/>
                </a:cubicBezTo>
                <a:cubicBezTo>
                  <a:pt x="87897" y="2076084"/>
                  <a:pt x="77972" y="2055628"/>
                  <a:pt x="63795" y="2041451"/>
                </a:cubicBezTo>
                <a:cubicBezTo>
                  <a:pt x="56707" y="2020186"/>
                  <a:pt x="52554" y="1997705"/>
                  <a:pt x="42530" y="1977656"/>
                </a:cubicBezTo>
                <a:cubicBezTo>
                  <a:pt x="31100" y="1954797"/>
                  <a:pt x="0" y="1939418"/>
                  <a:pt x="0" y="1913861"/>
                </a:cubicBezTo>
                <a:cubicBezTo>
                  <a:pt x="0" y="1893812"/>
                  <a:pt x="30006" y="1886986"/>
                  <a:pt x="42530" y="1871330"/>
                </a:cubicBezTo>
                <a:cubicBezTo>
                  <a:pt x="58495" y="1851373"/>
                  <a:pt x="85060" y="1807535"/>
                  <a:pt x="85060" y="180753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082363" y="5358808"/>
            <a:ext cx="2254102" cy="1855451"/>
          </a:xfrm>
          <a:custGeom>
            <a:avLst/>
            <a:gdLst>
              <a:gd name="connsiteX0" fmla="*/ 85060 w 2254102"/>
              <a:gd name="connsiteY0" fmla="*/ 1339702 h 1679944"/>
              <a:gd name="connsiteX1" fmla="*/ 42530 w 2254102"/>
              <a:gd name="connsiteY1" fmla="*/ 1233377 h 1679944"/>
              <a:gd name="connsiteX2" fmla="*/ 0 w 2254102"/>
              <a:gd name="connsiteY2" fmla="*/ 1105786 h 1679944"/>
              <a:gd name="connsiteX3" fmla="*/ 21265 w 2254102"/>
              <a:gd name="connsiteY3" fmla="*/ 723014 h 1679944"/>
              <a:gd name="connsiteX4" fmla="*/ 127591 w 2254102"/>
              <a:gd name="connsiteY4" fmla="*/ 574158 h 1679944"/>
              <a:gd name="connsiteX5" fmla="*/ 212651 w 2254102"/>
              <a:gd name="connsiteY5" fmla="*/ 446567 h 1679944"/>
              <a:gd name="connsiteX6" fmla="*/ 233916 w 2254102"/>
              <a:gd name="connsiteY6" fmla="*/ 382772 h 1679944"/>
              <a:gd name="connsiteX7" fmla="*/ 425302 w 2254102"/>
              <a:gd name="connsiteY7" fmla="*/ 233916 h 1679944"/>
              <a:gd name="connsiteX8" fmla="*/ 552893 w 2254102"/>
              <a:gd name="connsiteY8" fmla="*/ 170121 h 1679944"/>
              <a:gd name="connsiteX9" fmla="*/ 637953 w 2254102"/>
              <a:gd name="connsiteY9" fmla="*/ 63795 h 1679944"/>
              <a:gd name="connsiteX10" fmla="*/ 765544 w 2254102"/>
              <a:gd name="connsiteY10" fmla="*/ 21265 h 1679944"/>
              <a:gd name="connsiteX11" fmla="*/ 829339 w 2254102"/>
              <a:gd name="connsiteY11" fmla="*/ 0 h 1679944"/>
              <a:gd name="connsiteX12" fmla="*/ 1041991 w 2254102"/>
              <a:gd name="connsiteY12" fmla="*/ 21265 h 1679944"/>
              <a:gd name="connsiteX13" fmla="*/ 1169581 w 2254102"/>
              <a:gd name="connsiteY13" fmla="*/ 63795 h 1679944"/>
              <a:gd name="connsiteX14" fmla="*/ 1233377 w 2254102"/>
              <a:gd name="connsiteY14" fmla="*/ 106326 h 1679944"/>
              <a:gd name="connsiteX15" fmla="*/ 1339702 w 2254102"/>
              <a:gd name="connsiteY15" fmla="*/ 127591 h 1679944"/>
              <a:gd name="connsiteX16" fmla="*/ 1424763 w 2254102"/>
              <a:gd name="connsiteY16" fmla="*/ 148856 h 1679944"/>
              <a:gd name="connsiteX17" fmla="*/ 1509823 w 2254102"/>
              <a:gd name="connsiteY17" fmla="*/ 276447 h 1679944"/>
              <a:gd name="connsiteX18" fmla="*/ 1552353 w 2254102"/>
              <a:gd name="connsiteY18" fmla="*/ 489098 h 1679944"/>
              <a:gd name="connsiteX19" fmla="*/ 1658679 w 2254102"/>
              <a:gd name="connsiteY19" fmla="*/ 595423 h 1679944"/>
              <a:gd name="connsiteX20" fmla="*/ 1701209 w 2254102"/>
              <a:gd name="connsiteY20" fmla="*/ 637954 h 1679944"/>
              <a:gd name="connsiteX21" fmla="*/ 1786270 w 2254102"/>
              <a:gd name="connsiteY21" fmla="*/ 744279 h 1679944"/>
              <a:gd name="connsiteX22" fmla="*/ 1828800 w 2254102"/>
              <a:gd name="connsiteY22" fmla="*/ 808074 h 1679944"/>
              <a:gd name="connsiteX23" fmla="*/ 1871330 w 2254102"/>
              <a:gd name="connsiteY23" fmla="*/ 850605 h 1679944"/>
              <a:gd name="connsiteX24" fmla="*/ 1998921 w 2254102"/>
              <a:gd name="connsiteY24" fmla="*/ 999461 h 1679944"/>
              <a:gd name="connsiteX25" fmla="*/ 2126512 w 2254102"/>
              <a:gd name="connsiteY25" fmla="*/ 1063256 h 1679944"/>
              <a:gd name="connsiteX26" fmla="*/ 2147777 w 2254102"/>
              <a:gd name="connsiteY26" fmla="*/ 1127051 h 1679944"/>
              <a:gd name="connsiteX27" fmla="*/ 2211572 w 2254102"/>
              <a:gd name="connsiteY27" fmla="*/ 1169581 h 1679944"/>
              <a:gd name="connsiteX28" fmla="*/ 2254102 w 2254102"/>
              <a:gd name="connsiteY28" fmla="*/ 1297172 h 1679944"/>
              <a:gd name="connsiteX29" fmla="*/ 2232837 w 2254102"/>
              <a:gd name="connsiteY29" fmla="*/ 1424763 h 1679944"/>
              <a:gd name="connsiteX30" fmla="*/ 2083981 w 2254102"/>
              <a:gd name="connsiteY30" fmla="*/ 1594884 h 1679944"/>
              <a:gd name="connsiteX31" fmla="*/ 1956391 w 2254102"/>
              <a:gd name="connsiteY31" fmla="*/ 1679944 h 1679944"/>
              <a:gd name="connsiteX32" fmla="*/ 1679944 w 2254102"/>
              <a:gd name="connsiteY32" fmla="*/ 1658679 h 1679944"/>
              <a:gd name="connsiteX33" fmla="*/ 1616149 w 2254102"/>
              <a:gd name="connsiteY33" fmla="*/ 1637414 h 1679944"/>
              <a:gd name="connsiteX34" fmla="*/ 1339702 w 2254102"/>
              <a:gd name="connsiteY34" fmla="*/ 1616149 h 1679944"/>
              <a:gd name="connsiteX35" fmla="*/ 1105786 w 2254102"/>
              <a:gd name="connsiteY35" fmla="*/ 1594884 h 1679944"/>
              <a:gd name="connsiteX36" fmla="*/ 659219 w 2254102"/>
              <a:gd name="connsiteY36" fmla="*/ 1616149 h 1679944"/>
              <a:gd name="connsiteX37" fmla="*/ 574158 w 2254102"/>
              <a:gd name="connsiteY37" fmla="*/ 1637414 h 1679944"/>
              <a:gd name="connsiteX38" fmla="*/ 446567 w 2254102"/>
              <a:gd name="connsiteY38" fmla="*/ 1679944 h 1679944"/>
              <a:gd name="connsiteX39" fmla="*/ 276446 w 2254102"/>
              <a:gd name="connsiteY39" fmla="*/ 1637414 h 1679944"/>
              <a:gd name="connsiteX40" fmla="*/ 212651 w 2254102"/>
              <a:gd name="connsiteY40" fmla="*/ 1594884 h 1679944"/>
              <a:gd name="connsiteX41" fmla="*/ 170121 w 2254102"/>
              <a:gd name="connsiteY41" fmla="*/ 1531088 h 1679944"/>
              <a:gd name="connsiteX42" fmla="*/ 148856 w 2254102"/>
              <a:gd name="connsiteY42" fmla="*/ 1467293 h 1679944"/>
              <a:gd name="connsiteX43" fmla="*/ 85060 w 2254102"/>
              <a:gd name="connsiteY43" fmla="*/ 1424763 h 1679944"/>
              <a:gd name="connsiteX44" fmla="*/ 85060 w 2254102"/>
              <a:gd name="connsiteY44" fmla="*/ 1339702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54102" h="1679944">
                <a:moveTo>
                  <a:pt x="85060" y="1339702"/>
                </a:moveTo>
                <a:cubicBezTo>
                  <a:pt x="77972" y="1307804"/>
                  <a:pt x="55575" y="1269251"/>
                  <a:pt x="42530" y="1233377"/>
                </a:cubicBezTo>
                <a:cubicBezTo>
                  <a:pt x="27209" y="1191245"/>
                  <a:pt x="0" y="1105786"/>
                  <a:pt x="0" y="1105786"/>
                </a:cubicBezTo>
                <a:cubicBezTo>
                  <a:pt x="7088" y="978195"/>
                  <a:pt x="9150" y="850226"/>
                  <a:pt x="21265" y="723014"/>
                </a:cubicBezTo>
                <a:cubicBezTo>
                  <a:pt x="30056" y="630704"/>
                  <a:pt x="71677" y="658030"/>
                  <a:pt x="127591" y="574158"/>
                </a:cubicBezTo>
                <a:cubicBezTo>
                  <a:pt x="155944" y="531628"/>
                  <a:pt x="196487" y="495059"/>
                  <a:pt x="212651" y="446567"/>
                </a:cubicBezTo>
                <a:cubicBezTo>
                  <a:pt x="219739" y="425302"/>
                  <a:pt x="221482" y="401423"/>
                  <a:pt x="233916" y="382772"/>
                </a:cubicBezTo>
                <a:cubicBezTo>
                  <a:pt x="273890" y="322811"/>
                  <a:pt x="374611" y="267710"/>
                  <a:pt x="425302" y="233916"/>
                </a:cubicBezTo>
                <a:cubicBezTo>
                  <a:pt x="507746" y="178953"/>
                  <a:pt x="464855" y="199467"/>
                  <a:pt x="552893" y="170121"/>
                </a:cubicBezTo>
                <a:cubicBezTo>
                  <a:pt x="567917" y="147585"/>
                  <a:pt x="607654" y="78945"/>
                  <a:pt x="637953" y="63795"/>
                </a:cubicBezTo>
                <a:cubicBezTo>
                  <a:pt x="678051" y="43746"/>
                  <a:pt x="723014" y="35442"/>
                  <a:pt x="765544" y="21265"/>
                </a:cubicBezTo>
                <a:lnTo>
                  <a:pt x="829339" y="0"/>
                </a:lnTo>
                <a:cubicBezTo>
                  <a:pt x="900223" y="7088"/>
                  <a:pt x="971974" y="8137"/>
                  <a:pt x="1041991" y="21265"/>
                </a:cubicBezTo>
                <a:cubicBezTo>
                  <a:pt x="1086054" y="29527"/>
                  <a:pt x="1169581" y="63795"/>
                  <a:pt x="1169581" y="63795"/>
                </a:cubicBezTo>
                <a:cubicBezTo>
                  <a:pt x="1190846" y="77972"/>
                  <a:pt x="1209447" y="97352"/>
                  <a:pt x="1233377" y="106326"/>
                </a:cubicBezTo>
                <a:cubicBezTo>
                  <a:pt x="1267219" y="119017"/>
                  <a:pt x="1304419" y="119750"/>
                  <a:pt x="1339702" y="127591"/>
                </a:cubicBezTo>
                <a:cubicBezTo>
                  <a:pt x="1368232" y="133931"/>
                  <a:pt x="1396409" y="141768"/>
                  <a:pt x="1424763" y="148856"/>
                </a:cubicBezTo>
                <a:cubicBezTo>
                  <a:pt x="1453116" y="191386"/>
                  <a:pt x="1502594" y="225846"/>
                  <a:pt x="1509823" y="276447"/>
                </a:cubicBezTo>
                <a:cubicBezTo>
                  <a:pt x="1509849" y="276626"/>
                  <a:pt x="1526155" y="454167"/>
                  <a:pt x="1552353" y="489098"/>
                </a:cubicBezTo>
                <a:cubicBezTo>
                  <a:pt x="1582426" y="529196"/>
                  <a:pt x="1623237" y="559981"/>
                  <a:pt x="1658679" y="595423"/>
                </a:cubicBezTo>
                <a:cubicBezTo>
                  <a:pt x="1672856" y="609600"/>
                  <a:pt x="1690088" y="621272"/>
                  <a:pt x="1701209" y="637954"/>
                </a:cubicBezTo>
                <a:cubicBezTo>
                  <a:pt x="1832111" y="834308"/>
                  <a:pt x="1665065" y="592775"/>
                  <a:pt x="1786270" y="744279"/>
                </a:cubicBezTo>
                <a:cubicBezTo>
                  <a:pt x="1802236" y="764236"/>
                  <a:pt x="1812835" y="788117"/>
                  <a:pt x="1828800" y="808074"/>
                </a:cubicBezTo>
                <a:cubicBezTo>
                  <a:pt x="1841324" y="823730"/>
                  <a:pt x="1858806" y="834949"/>
                  <a:pt x="1871330" y="850605"/>
                </a:cubicBezTo>
                <a:cubicBezTo>
                  <a:pt x="1905961" y="893894"/>
                  <a:pt x="1943079" y="980847"/>
                  <a:pt x="1998921" y="999461"/>
                </a:cubicBezTo>
                <a:cubicBezTo>
                  <a:pt x="2086962" y="1028808"/>
                  <a:pt x="2044065" y="1008292"/>
                  <a:pt x="2126512" y="1063256"/>
                </a:cubicBezTo>
                <a:cubicBezTo>
                  <a:pt x="2133600" y="1084521"/>
                  <a:pt x="2133774" y="1109548"/>
                  <a:pt x="2147777" y="1127051"/>
                </a:cubicBezTo>
                <a:cubicBezTo>
                  <a:pt x="2163743" y="1147008"/>
                  <a:pt x="2198027" y="1147908"/>
                  <a:pt x="2211572" y="1169581"/>
                </a:cubicBezTo>
                <a:cubicBezTo>
                  <a:pt x="2235332" y="1207598"/>
                  <a:pt x="2254102" y="1297172"/>
                  <a:pt x="2254102" y="1297172"/>
                </a:cubicBezTo>
                <a:cubicBezTo>
                  <a:pt x="2247014" y="1339702"/>
                  <a:pt x="2246472" y="1383859"/>
                  <a:pt x="2232837" y="1424763"/>
                </a:cubicBezTo>
                <a:cubicBezTo>
                  <a:pt x="2216780" y="1472935"/>
                  <a:pt x="2101935" y="1582915"/>
                  <a:pt x="2083981" y="1594884"/>
                </a:cubicBezTo>
                <a:lnTo>
                  <a:pt x="1956391" y="1679944"/>
                </a:lnTo>
                <a:cubicBezTo>
                  <a:pt x="1864242" y="1672856"/>
                  <a:pt x="1771652" y="1670142"/>
                  <a:pt x="1679944" y="1658679"/>
                </a:cubicBezTo>
                <a:cubicBezTo>
                  <a:pt x="1657702" y="1655899"/>
                  <a:pt x="1638391" y="1640194"/>
                  <a:pt x="1616149" y="1637414"/>
                </a:cubicBezTo>
                <a:cubicBezTo>
                  <a:pt x="1524441" y="1625951"/>
                  <a:pt x="1431804" y="1623824"/>
                  <a:pt x="1339702" y="1616149"/>
                </a:cubicBezTo>
                <a:lnTo>
                  <a:pt x="1105786" y="1594884"/>
                </a:lnTo>
                <a:cubicBezTo>
                  <a:pt x="956930" y="1601972"/>
                  <a:pt x="807769" y="1604265"/>
                  <a:pt x="659219" y="1616149"/>
                </a:cubicBezTo>
                <a:cubicBezTo>
                  <a:pt x="630086" y="1618480"/>
                  <a:pt x="602152" y="1629016"/>
                  <a:pt x="574158" y="1637414"/>
                </a:cubicBezTo>
                <a:cubicBezTo>
                  <a:pt x="531218" y="1650296"/>
                  <a:pt x="446567" y="1679944"/>
                  <a:pt x="446567" y="1679944"/>
                </a:cubicBezTo>
                <a:cubicBezTo>
                  <a:pt x="406127" y="1671856"/>
                  <a:pt x="320038" y="1659210"/>
                  <a:pt x="276446" y="1637414"/>
                </a:cubicBezTo>
                <a:cubicBezTo>
                  <a:pt x="253587" y="1625984"/>
                  <a:pt x="233916" y="1609061"/>
                  <a:pt x="212651" y="1594884"/>
                </a:cubicBezTo>
                <a:cubicBezTo>
                  <a:pt x="198474" y="1573619"/>
                  <a:pt x="181551" y="1553947"/>
                  <a:pt x="170121" y="1531088"/>
                </a:cubicBezTo>
                <a:cubicBezTo>
                  <a:pt x="160097" y="1511039"/>
                  <a:pt x="162859" y="1484796"/>
                  <a:pt x="148856" y="1467293"/>
                </a:cubicBezTo>
                <a:cubicBezTo>
                  <a:pt x="132890" y="1447336"/>
                  <a:pt x="95128" y="1448254"/>
                  <a:pt x="85060" y="1424763"/>
                </a:cubicBezTo>
                <a:cubicBezTo>
                  <a:pt x="71099" y="1392187"/>
                  <a:pt x="92148" y="1371600"/>
                  <a:pt x="85060" y="133970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634716" y="4274288"/>
            <a:ext cx="2636875" cy="3083442"/>
          </a:xfrm>
          <a:custGeom>
            <a:avLst/>
            <a:gdLst>
              <a:gd name="connsiteX0" fmla="*/ 510363 w 2636875"/>
              <a:gd name="connsiteY0" fmla="*/ 318977 h 3083442"/>
              <a:gd name="connsiteX1" fmla="*/ 552893 w 2636875"/>
              <a:gd name="connsiteY1" fmla="*/ 212652 h 3083442"/>
              <a:gd name="connsiteX2" fmla="*/ 680484 w 2636875"/>
              <a:gd name="connsiteY2" fmla="*/ 148856 h 3083442"/>
              <a:gd name="connsiteX3" fmla="*/ 744279 w 2636875"/>
              <a:gd name="connsiteY3" fmla="*/ 106326 h 3083442"/>
              <a:gd name="connsiteX4" fmla="*/ 786810 w 2636875"/>
              <a:gd name="connsiteY4" fmla="*/ 63796 h 3083442"/>
              <a:gd name="connsiteX5" fmla="*/ 914400 w 2636875"/>
              <a:gd name="connsiteY5" fmla="*/ 21265 h 3083442"/>
              <a:gd name="connsiteX6" fmla="*/ 978196 w 2636875"/>
              <a:gd name="connsiteY6" fmla="*/ 0 h 3083442"/>
              <a:gd name="connsiteX7" fmla="*/ 1360968 w 2636875"/>
              <a:gd name="connsiteY7" fmla="*/ 21265 h 3083442"/>
              <a:gd name="connsiteX8" fmla="*/ 1488558 w 2636875"/>
              <a:gd name="connsiteY8" fmla="*/ 63796 h 3083442"/>
              <a:gd name="connsiteX9" fmla="*/ 1552354 w 2636875"/>
              <a:gd name="connsiteY9" fmla="*/ 85061 h 3083442"/>
              <a:gd name="connsiteX10" fmla="*/ 1616149 w 2636875"/>
              <a:gd name="connsiteY10" fmla="*/ 127591 h 3083442"/>
              <a:gd name="connsiteX11" fmla="*/ 1743740 w 2636875"/>
              <a:gd name="connsiteY11" fmla="*/ 148856 h 3083442"/>
              <a:gd name="connsiteX12" fmla="*/ 1807535 w 2636875"/>
              <a:gd name="connsiteY12" fmla="*/ 170121 h 3083442"/>
              <a:gd name="connsiteX13" fmla="*/ 1850065 w 2636875"/>
              <a:gd name="connsiteY13" fmla="*/ 212652 h 3083442"/>
              <a:gd name="connsiteX14" fmla="*/ 1892596 w 2636875"/>
              <a:gd name="connsiteY14" fmla="*/ 276447 h 3083442"/>
              <a:gd name="connsiteX15" fmla="*/ 2020186 w 2636875"/>
              <a:gd name="connsiteY15" fmla="*/ 340242 h 3083442"/>
              <a:gd name="connsiteX16" fmla="*/ 2105247 w 2636875"/>
              <a:gd name="connsiteY16" fmla="*/ 425303 h 3083442"/>
              <a:gd name="connsiteX17" fmla="*/ 2232837 w 2636875"/>
              <a:gd name="connsiteY17" fmla="*/ 510363 h 3083442"/>
              <a:gd name="connsiteX18" fmla="*/ 2381693 w 2636875"/>
              <a:gd name="connsiteY18" fmla="*/ 637954 h 3083442"/>
              <a:gd name="connsiteX19" fmla="*/ 2402958 w 2636875"/>
              <a:gd name="connsiteY19" fmla="*/ 765545 h 3083442"/>
              <a:gd name="connsiteX20" fmla="*/ 2445489 w 2636875"/>
              <a:gd name="connsiteY20" fmla="*/ 808075 h 3083442"/>
              <a:gd name="connsiteX21" fmla="*/ 2551814 w 2636875"/>
              <a:gd name="connsiteY21" fmla="*/ 914400 h 3083442"/>
              <a:gd name="connsiteX22" fmla="*/ 2573079 w 2636875"/>
              <a:gd name="connsiteY22" fmla="*/ 1169582 h 3083442"/>
              <a:gd name="connsiteX23" fmla="*/ 2594344 w 2636875"/>
              <a:gd name="connsiteY23" fmla="*/ 1424763 h 3083442"/>
              <a:gd name="connsiteX24" fmla="*/ 2615610 w 2636875"/>
              <a:gd name="connsiteY24" fmla="*/ 1488559 h 3083442"/>
              <a:gd name="connsiteX25" fmla="*/ 2636875 w 2636875"/>
              <a:gd name="connsiteY25" fmla="*/ 1616149 h 3083442"/>
              <a:gd name="connsiteX26" fmla="*/ 2615610 w 2636875"/>
              <a:gd name="connsiteY26" fmla="*/ 2041452 h 3083442"/>
              <a:gd name="connsiteX27" fmla="*/ 2573079 w 2636875"/>
              <a:gd name="connsiteY27" fmla="*/ 2083982 h 3083442"/>
              <a:gd name="connsiteX28" fmla="*/ 2551814 w 2636875"/>
              <a:gd name="connsiteY28" fmla="*/ 2147777 h 3083442"/>
              <a:gd name="connsiteX29" fmla="*/ 2509284 w 2636875"/>
              <a:gd name="connsiteY29" fmla="*/ 2211572 h 3083442"/>
              <a:gd name="connsiteX30" fmla="*/ 2488019 w 2636875"/>
              <a:gd name="connsiteY30" fmla="*/ 2296633 h 3083442"/>
              <a:gd name="connsiteX31" fmla="*/ 2466754 w 2636875"/>
              <a:gd name="connsiteY31" fmla="*/ 2679405 h 3083442"/>
              <a:gd name="connsiteX32" fmla="*/ 2339163 w 2636875"/>
              <a:gd name="connsiteY32" fmla="*/ 2785731 h 3083442"/>
              <a:gd name="connsiteX33" fmla="*/ 2296633 w 2636875"/>
              <a:gd name="connsiteY33" fmla="*/ 2849526 h 3083442"/>
              <a:gd name="connsiteX34" fmla="*/ 2169042 w 2636875"/>
              <a:gd name="connsiteY34" fmla="*/ 2934586 h 3083442"/>
              <a:gd name="connsiteX35" fmla="*/ 2041451 w 2636875"/>
              <a:gd name="connsiteY35" fmla="*/ 2892056 h 3083442"/>
              <a:gd name="connsiteX36" fmla="*/ 1977656 w 2636875"/>
              <a:gd name="connsiteY36" fmla="*/ 2849526 h 3083442"/>
              <a:gd name="connsiteX37" fmla="*/ 1850065 w 2636875"/>
              <a:gd name="connsiteY37" fmla="*/ 2806996 h 3083442"/>
              <a:gd name="connsiteX38" fmla="*/ 1786270 w 2636875"/>
              <a:gd name="connsiteY38" fmla="*/ 2828261 h 3083442"/>
              <a:gd name="connsiteX39" fmla="*/ 1658679 w 2636875"/>
              <a:gd name="connsiteY39" fmla="*/ 2998382 h 3083442"/>
              <a:gd name="connsiteX40" fmla="*/ 1531089 w 2636875"/>
              <a:gd name="connsiteY40" fmla="*/ 3083442 h 3083442"/>
              <a:gd name="connsiteX41" fmla="*/ 1318437 w 2636875"/>
              <a:gd name="connsiteY41" fmla="*/ 3062177 h 3083442"/>
              <a:gd name="connsiteX42" fmla="*/ 1190847 w 2636875"/>
              <a:gd name="connsiteY42" fmla="*/ 2955852 h 3083442"/>
              <a:gd name="connsiteX43" fmla="*/ 1127051 w 2636875"/>
              <a:gd name="connsiteY43" fmla="*/ 2913321 h 3083442"/>
              <a:gd name="connsiteX44" fmla="*/ 956931 w 2636875"/>
              <a:gd name="connsiteY44" fmla="*/ 2743200 h 3083442"/>
              <a:gd name="connsiteX45" fmla="*/ 914400 w 2636875"/>
              <a:gd name="connsiteY45" fmla="*/ 2700670 h 3083442"/>
              <a:gd name="connsiteX46" fmla="*/ 871870 w 2636875"/>
              <a:gd name="connsiteY46" fmla="*/ 2636875 h 3083442"/>
              <a:gd name="connsiteX47" fmla="*/ 808075 w 2636875"/>
              <a:gd name="connsiteY47" fmla="*/ 2615610 h 3083442"/>
              <a:gd name="connsiteX48" fmla="*/ 829340 w 2636875"/>
              <a:gd name="connsiteY48" fmla="*/ 2509284 h 3083442"/>
              <a:gd name="connsiteX49" fmla="*/ 850605 w 2636875"/>
              <a:gd name="connsiteY49" fmla="*/ 2339163 h 3083442"/>
              <a:gd name="connsiteX50" fmla="*/ 893135 w 2636875"/>
              <a:gd name="connsiteY50" fmla="*/ 2211572 h 3083442"/>
              <a:gd name="connsiteX51" fmla="*/ 935665 w 2636875"/>
              <a:gd name="connsiteY51" fmla="*/ 1871331 h 3083442"/>
              <a:gd name="connsiteX52" fmla="*/ 978196 w 2636875"/>
              <a:gd name="connsiteY52" fmla="*/ 1807535 h 3083442"/>
              <a:gd name="connsiteX53" fmla="*/ 956931 w 2636875"/>
              <a:gd name="connsiteY53" fmla="*/ 1467293 h 3083442"/>
              <a:gd name="connsiteX54" fmla="*/ 914400 w 2636875"/>
              <a:gd name="connsiteY54" fmla="*/ 1233377 h 3083442"/>
              <a:gd name="connsiteX55" fmla="*/ 850605 w 2636875"/>
              <a:gd name="connsiteY55" fmla="*/ 1169582 h 3083442"/>
              <a:gd name="connsiteX56" fmla="*/ 786810 w 2636875"/>
              <a:gd name="connsiteY56" fmla="*/ 1127052 h 3083442"/>
              <a:gd name="connsiteX57" fmla="*/ 744279 w 2636875"/>
              <a:gd name="connsiteY57" fmla="*/ 1084521 h 3083442"/>
              <a:gd name="connsiteX58" fmla="*/ 552893 w 2636875"/>
              <a:gd name="connsiteY58" fmla="*/ 978196 h 3083442"/>
              <a:gd name="connsiteX59" fmla="*/ 446568 w 2636875"/>
              <a:gd name="connsiteY59" fmla="*/ 956931 h 3083442"/>
              <a:gd name="connsiteX60" fmla="*/ 318977 w 2636875"/>
              <a:gd name="connsiteY60" fmla="*/ 914400 h 3083442"/>
              <a:gd name="connsiteX61" fmla="*/ 255182 w 2636875"/>
              <a:gd name="connsiteY61" fmla="*/ 850605 h 3083442"/>
              <a:gd name="connsiteX62" fmla="*/ 191386 w 2636875"/>
              <a:gd name="connsiteY62" fmla="*/ 829340 h 3083442"/>
              <a:gd name="connsiteX63" fmla="*/ 85061 w 2636875"/>
              <a:gd name="connsiteY63" fmla="*/ 723014 h 3083442"/>
              <a:gd name="connsiteX64" fmla="*/ 21265 w 2636875"/>
              <a:gd name="connsiteY64" fmla="*/ 595424 h 3083442"/>
              <a:gd name="connsiteX65" fmla="*/ 0 w 2636875"/>
              <a:gd name="connsiteY65" fmla="*/ 531628 h 3083442"/>
              <a:gd name="connsiteX66" fmla="*/ 63796 w 2636875"/>
              <a:gd name="connsiteY66" fmla="*/ 276447 h 3083442"/>
              <a:gd name="connsiteX67" fmla="*/ 127591 w 2636875"/>
              <a:gd name="connsiteY67" fmla="*/ 255182 h 3083442"/>
              <a:gd name="connsiteX68" fmla="*/ 318977 w 2636875"/>
              <a:gd name="connsiteY68" fmla="*/ 170121 h 3083442"/>
              <a:gd name="connsiteX69" fmla="*/ 382772 w 2636875"/>
              <a:gd name="connsiteY69" fmla="*/ 148856 h 3083442"/>
              <a:gd name="connsiteX70" fmla="*/ 531628 w 2636875"/>
              <a:gd name="connsiteY70" fmla="*/ 106326 h 3083442"/>
              <a:gd name="connsiteX71" fmla="*/ 616689 w 2636875"/>
              <a:gd name="connsiteY71" fmla="*/ 63796 h 3083442"/>
              <a:gd name="connsiteX72" fmla="*/ 871870 w 2636875"/>
              <a:gd name="connsiteY72" fmla="*/ 42531 h 3083442"/>
              <a:gd name="connsiteX73" fmla="*/ 956931 w 2636875"/>
              <a:gd name="connsiteY73" fmla="*/ 21265 h 3083442"/>
              <a:gd name="connsiteX74" fmla="*/ 1020726 w 2636875"/>
              <a:gd name="connsiteY74" fmla="*/ 0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36875" h="3083442">
                <a:moveTo>
                  <a:pt x="510363" y="318977"/>
                </a:moveTo>
                <a:cubicBezTo>
                  <a:pt x="524540" y="283535"/>
                  <a:pt x="530706" y="243714"/>
                  <a:pt x="552893" y="212652"/>
                </a:cubicBezTo>
                <a:cubicBezTo>
                  <a:pt x="586751" y="165251"/>
                  <a:pt x="635057" y="171570"/>
                  <a:pt x="680484" y="148856"/>
                </a:cubicBezTo>
                <a:cubicBezTo>
                  <a:pt x="703343" y="137426"/>
                  <a:pt x="724322" y="122291"/>
                  <a:pt x="744279" y="106326"/>
                </a:cubicBezTo>
                <a:cubicBezTo>
                  <a:pt x="759935" y="93802"/>
                  <a:pt x="768878" y="72762"/>
                  <a:pt x="786810" y="63796"/>
                </a:cubicBezTo>
                <a:cubicBezTo>
                  <a:pt x="826908" y="43747"/>
                  <a:pt x="871870" y="35442"/>
                  <a:pt x="914400" y="21265"/>
                </a:cubicBezTo>
                <a:lnTo>
                  <a:pt x="978196" y="0"/>
                </a:lnTo>
                <a:cubicBezTo>
                  <a:pt x="1105787" y="7088"/>
                  <a:pt x="1234167" y="5415"/>
                  <a:pt x="1360968" y="21265"/>
                </a:cubicBezTo>
                <a:cubicBezTo>
                  <a:pt x="1405452" y="26826"/>
                  <a:pt x="1446028" y="49619"/>
                  <a:pt x="1488558" y="63796"/>
                </a:cubicBezTo>
                <a:lnTo>
                  <a:pt x="1552354" y="85061"/>
                </a:lnTo>
                <a:cubicBezTo>
                  <a:pt x="1573619" y="99238"/>
                  <a:pt x="1591903" y="119509"/>
                  <a:pt x="1616149" y="127591"/>
                </a:cubicBezTo>
                <a:cubicBezTo>
                  <a:pt x="1657053" y="141226"/>
                  <a:pt x="1701650" y="139503"/>
                  <a:pt x="1743740" y="148856"/>
                </a:cubicBezTo>
                <a:cubicBezTo>
                  <a:pt x="1765622" y="153719"/>
                  <a:pt x="1786270" y="163033"/>
                  <a:pt x="1807535" y="170121"/>
                </a:cubicBezTo>
                <a:cubicBezTo>
                  <a:pt x="1821712" y="184298"/>
                  <a:pt x="1837540" y="196996"/>
                  <a:pt x="1850065" y="212652"/>
                </a:cubicBezTo>
                <a:cubicBezTo>
                  <a:pt x="1866031" y="232609"/>
                  <a:pt x="1874524" y="258375"/>
                  <a:pt x="1892596" y="276447"/>
                </a:cubicBezTo>
                <a:cubicBezTo>
                  <a:pt x="1933819" y="317670"/>
                  <a:pt x="1968299" y="322946"/>
                  <a:pt x="2020186" y="340242"/>
                </a:cubicBezTo>
                <a:cubicBezTo>
                  <a:pt x="2048540" y="368596"/>
                  <a:pt x="2071883" y="403061"/>
                  <a:pt x="2105247" y="425303"/>
                </a:cubicBezTo>
                <a:cubicBezTo>
                  <a:pt x="2147777" y="453656"/>
                  <a:pt x="2196693" y="474219"/>
                  <a:pt x="2232837" y="510363"/>
                </a:cubicBezTo>
                <a:cubicBezTo>
                  <a:pt x="2335970" y="613496"/>
                  <a:pt x="2284534" y="573182"/>
                  <a:pt x="2381693" y="637954"/>
                </a:cubicBezTo>
                <a:cubicBezTo>
                  <a:pt x="2388781" y="680484"/>
                  <a:pt x="2387818" y="725173"/>
                  <a:pt x="2402958" y="765545"/>
                </a:cubicBezTo>
                <a:cubicBezTo>
                  <a:pt x="2409998" y="784318"/>
                  <a:pt x="2432964" y="792419"/>
                  <a:pt x="2445489" y="808075"/>
                </a:cubicBezTo>
                <a:cubicBezTo>
                  <a:pt x="2526501" y="909338"/>
                  <a:pt x="2442449" y="841490"/>
                  <a:pt x="2551814" y="914400"/>
                </a:cubicBezTo>
                <a:cubicBezTo>
                  <a:pt x="2607979" y="1082895"/>
                  <a:pt x="2601714" y="997770"/>
                  <a:pt x="2573079" y="1169582"/>
                </a:cubicBezTo>
                <a:cubicBezTo>
                  <a:pt x="2580167" y="1254642"/>
                  <a:pt x="2583063" y="1340157"/>
                  <a:pt x="2594344" y="1424763"/>
                </a:cubicBezTo>
                <a:cubicBezTo>
                  <a:pt x="2597307" y="1446982"/>
                  <a:pt x="2610747" y="1466677"/>
                  <a:pt x="2615610" y="1488559"/>
                </a:cubicBezTo>
                <a:cubicBezTo>
                  <a:pt x="2624963" y="1530649"/>
                  <a:pt x="2629787" y="1573619"/>
                  <a:pt x="2636875" y="1616149"/>
                </a:cubicBezTo>
                <a:cubicBezTo>
                  <a:pt x="2629787" y="1757917"/>
                  <a:pt x="2634789" y="1900809"/>
                  <a:pt x="2615610" y="2041452"/>
                </a:cubicBezTo>
                <a:cubicBezTo>
                  <a:pt x="2612901" y="2061317"/>
                  <a:pt x="2583394" y="2066790"/>
                  <a:pt x="2573079" y="2083982"/>
                </a:cubicBezTo>
                <a:cubicBezTo>
                  <a:pt x="2561546" y="2103203"/>
                  <a:pt x="2561838" y="2127728"/>
                  <a:pt x="2551814" y="2147777"/>
                </a:cubicBezTo>
                <a:cubicBezTo>
                  <a:pt x="2540384" y="2170636"/>
                  <a:pt x="2523461" y="2190307"/>
                  <a:pt x="2509284" y="2211572"/>
                </a:cubicBezTo>
                <a:cubicBezTo>
                  <a:pt x="2502196" y="2239926"/>
                  <a:pt x="2490665" y="2267527"/>
                  <a:pt x="2488019" y="2296633"/>
                </a:cubicBezTo>
                <a:cubicBezTo>
                  <a:pt x="2476450" y="2423896"/>
                  <a:pt x="2490665" y="2553875"/>
                  <a:pt x="2466754" y="2679405"/>
                </a:cubicBezTo>
                <a:cubicBezTo>
                  <a:pt x="2460800" y="2710661"/>
                  <a:pt x="2363466" y="2769529"/>
                  <a:pt x="2339163" y="2785731"/>
                </a:cubicBezTo>
                <a:cubicBezTo>
                  <a:pt x="2324986" y="2806996"/>
                  <a:pt x="2315867" y="2832696"/>
                  <a:pt x="2296633" y="2849526"/>
                </a:cubicBezTo>
                <a:cubicBezTo>
                  <a:pt x="2258165" y="2883185"/>
                  <a:pt x="2169042" y="2934586"/>
                  <a:pt x="2169042" y="2934586"/>
                </a:cubicBezTo>
                <a:cubicBezTo>
                  <a:pt x="2126512" y="2920409"/>
                  <a:pt x="2078753" y="2916924"/>
                  <a:pt x="2041451" y="2892056"/>
                </a:cubicBezTo>
                <a:cubicBezTo>
                  <a:pt x="2020186" y="2877879"/>
                  <a:pt x="2001011" y="2859906"/>
                  <a:pt x="1977656" y="2849526"/>
                </a:cubicBezTo>
                <a:cubicBezTo>
                  <a:pt x="1936689" y="2831319"/>
                  <a:pt x="1850065" y="2806996"/>
                  <a:pt x="1850065" y="2806996"/>
                </a:cubicBezTo>
                <a:cubicBezTo>
                  <a:pt x="1828800" y="2814084"/>
                  <a:pt x="1802120" y="2812411"/>
                  <a:pt x="1786270" y="2828261"/>
                </a:cubicBezTo>
                <a:cubicBezTo>
                  <a:pt x="1698291" y="2916241"/>
                  <a:pt x="1734137" y="2941789"/>
                  <a:pt x="1658679" y="2998382"/>
                </a:cubicBezTo>
                <a:cubicBezTo>
                  <a:pt x="1617787" y="3029051"/>
                  <a:pt x="1531089" y="3083442"/>
                  <a:pt x="1531089" y="3083442"/>
                </a:cubicBezTo>
                <a:cubicBezTo>
                  <a:pt x="1460205" y="3076354"/>
                  <a:pt x="1387850" y="3078195"/>
                  <a:pt x="1318437" y="3062177"/>
                </a:cubicBezTo>
                <a:cubicBezTo>
                  <a:pt x="1274627" y="3052067"/>
                  <a:pt x="1219754" y="2979941"/>
                  <a:pt x="1190847" y="2955852"/>
                </a:cubicBezTo>
                <a:cubicBezTo>
                  <a:pt x="1171213" y="2939490"/>
                  <a:pt x="1146153" y="2930301"/>
                  <a:pt x="1127051" y="2913321"/>
                </a:cubicBezTo>
                <a:cubicBezTo>
                  <a:pt x="1126997" y="2913273"/>
                  <a:pt x="994752" y="2781021"/>
                  <a:pt x="956931" y="2743200"/>
                </a:cubicBezTo>
                <a:cubicBezTo>
                  <a:pt x="942754" y="2729023"/>
                  <a:pt x="925521" y="2717352"/>
                  <a:pt x="914400" y="2700670"/>
                </a:cubicBezTo>
                <a:cubicBezTo>
                  <a:pt x="900223" y="2679405"/>
                  <a:pt x="891827" y="2652841"/>
                  <a:pt x="871870" y="2636875"/>
                </a:cubicBezTo>
                <a:cubicBezTo>
                  <a:pt x="854367" y="2622872"/>
                  <a:pt x="829340" y="2622698"/>
                  <a:pt x="808075" y="2615610"/>
                </a:cubicBezTo>
                <a:cubicBezTo>
                  <a:pt x="815163" y="2580168"/>
                  <a:pt x="823844" y="2545008"/>
                  <a:pt x="829340" y="2509284"/>
                </a:cubicBezTo>
                <a:cubicBezTo>
                  <a:pt x="838030" y="2452800"/>
                  <a:pt x="838631" y="2395043"/>
                  <a:pt x="850605" y="2339163"/>
                </a:cubicBezTo>
                <a:cubicBezTo>
                  <a:pt x="859998" y="2295327"/>
                  <a:pt x="893135" y="2211572"/>
                  <a:pt x="893135" y="2211572"/>
                </a:cubicBezTo>
                <a:cubicBezTo>
                  <a:pt x="897193" y="2158812"/>
                  <a:pt x="889764" y="1963132"/>
                  <a:pt x="935665" y="1871331"/>
                </a:cubicBezTo>
                <a:cubicBezTo>
                  <a:pt x="947095" y="1848471"/>
                  <a:pt x="964019" y="1828800"/>
                  <a:pt x="978196" y="1807535"/>
                </a:cubicBezTo>
                <a:cubicBezTo>
                  <a:pt x="971108" y="1694121"/>
                  <a:pt x="966775" y="1580501"/>
                  <a:pt x="956931" y="1467293"/>
                </a:cubicBezTo>
                <a:cubicBezTo>
                  <a:pt x="956482" y="1462134"/>
                  <a:pt x="933272" y="1266404"/>
                  <a:pt x="914400" y="1233377"/>
                </a:cubicBezTo>
                <a:cubicBezTo>
                  <a:pt x="899480" y="1207266"/>
                  <a:pt x="873708" y="1188834"/>
                  <a:pt x="850605" y="1169582"/>
                </a:cubicBezTo>
                <a:cubicBezTo>
                  <a:pt x="830971" y="1153221"/>
                  <a:pt x="806767" y="1143018"/>
                  <a:pt x="786810" y="1127052"/>
                </a:cubicBezTo>
                <a:cubicBezTo>
                  <a:pt x="771154" y="1114527"/>
                  <a:pt x="760318" y="1096551"/>
                  <a:pt x="744279" y="1084521"/>
                </a:cubicBezTo>
                <a:cubicBezTo>
                  <a:pt x="665085" y="1025125"/>
                  <a:pt x="635778" y="998917"/>
                  <a:pt x="552893" y="978196"/>
                </a:cubicBezTo>
                <a:cubicBezTo>
                  <a:pt x="517829" y="969430"/>
                  <a:pt x="481438" y="966441"/>
                  <a:pt x="446568" y="956931"/>
                </a:cubicBezTo>
                <a:cubicBezTo>
                  <a:pt x="403317" y="945135"/>
                  <a:pt x="318977" y="914400"/>
                  <a:pt x="318977" y="914400"/>
                </a:cubicBezTo>
                <a:cubicBezTo>
                  <a:pt x="297712" y="893135"/>
                  <a:pt x="280205" y="867287"/>
                  <a:pt x="255182" y="850605"/>
                </a:cubicBezTo>
                <a:cubicBezTo>
                  <a:pt x="236531" y="838171"/>
                  <a:pt x="209318" y="842789"/>
                  <a:pt x="191386" y="829340"/>
                </a:cubicBezTo>
                <a:cubicBezTo>
                  <a:pt x="151288" y="799267"/>
                  <a:pt x="85061" y="723014"/>
                  <a:pt x="85061" y="723014"/>
                </a:cubicBezTo>
                <a:cubicBezTo>
                  <a:pt x="31610" y="562661"/>
                  <a:pt x="103713" y="760319"/>
                  <a:pt x="21265" y="595424"/>
                </a:cubicBezTo>
                <a:cubicBezTo>
                  <a:pt x="11240" y="575375"/>
                  <a:pt x="7088" y="552893"/>
                  <a:pt x="0" y="531628"/>
                </a:cubicBezTo>
                <a:cubicBezTo>
                  <a:pt x="7336" y="465605"/>
                  <a:pt x="-7671" y="333620"/>
                  <a:pt x="63796" y="276447"/>
                </a:cubicBezTo>
                <a:cubicBezTo>
                  <a:pt x="81299" y="262444"/>
                  <a:pt x="107542" y="265206"/>
                  <a:pt x="127591" y="255182"/>
                </a:cubicBezTo>
                <a:cubicBezTo>
                  <a:pt x="329785" y="154085"/>
                  <a:pt x="-10199" y="279847"/>
                  <a:pt x="318977" y="170121"/>
                </a:cubicBezTo>
                <a:cubicBezTo>
                  <a:pt x="340242" y="163033"/>
                  <a:pt x="361219" y="155014"/>
                  <a:pt x="382772" y="148856"/>
                </a:cubicBezTo>
                <a:cubicBezTo>
                  <a:pt x="432391" y="134679"/>
                  <a:pt x="483131" y="123961"/>
                  <a:pt x="531628" y="106326"/>
                </a:cubicBezTo>
                <a:cubicBezTo>
                  <a:pt x="561420" y="95493"/>
                  <a:pt x="585532" y="69638"/>
                  <a:pt x="616689" y="63796"/>
                </a:cubicBezTo>
                <a:cubicBezTo>
                  <a:pt x="700582" y="48066"/>
                  <a:pt x="786810" y="49619"/>
                  <a:pt x="871870" y="42531"/>
                </a:cubicBezTo>
                <a:cubicBezTo>
                  <a:pt x="900224" y="35442"/>
                  <a:pt x="928829" y="29294"/>
                  <a:pt x="956931" y="21265"/>
                </a:cubicBezTo>
                <a:cubicBezTo>
                  <a:pt x="978484" y="15107"/>
                  <a:pt x="1020726" y="0"/>
                  <a:pt x="1020726" y="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www.rebzi.ru/UserFiles/festival/45238908e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7236" r="70299" b="18751"/>
          <a:stretch/>
        </p:blipFill>
        <p:spPr bwMode="auto">
          <a:xfrm>
            <a:off x="5791840" y="1939410"/>
            <a:ext cx="1895078" cy="3228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блако 1"/>
          <p:cNvSpPr/>
          <p:nvPr/>
        </p:nvSpPr>
        <p:spPr>
          <a:xfrm rot="8077335">
            <a:off x="2642903" y="2699906"/>
            <a:ext cx="399985" cy="38324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 rot="8077335">
            <a:off x="2502131" y="1838680"/>
            <a:ext cx="681530" cy="62658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 rot="8077335">
            <a:off x="2355684" y="203693"/>
            <a:ext cx="958048" cy="9224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019518" y="-100640"/>
            <a:ext cx="788865" cy="79208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V="1">
            <a:off x="2712101" y="3240481"/>
            <a:ext cx="245214" cy="1885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http://static.freepik.com/fotos-kostenlos/sleeping-bear-under-stars---circle-clip-art_41838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30843" r="12740" b="25734"/>
          <a:stretch/>
        </p:blipFill>
        <p:spPr bwMode="auto">
          <a:xfrm>
            <a:off x="1930137" y="3868975"/>
            <a:ext cx="2379252" cy="12984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1488558" y="3168472"/>
            <a:ext cx="3317706" cy="2424224"/>
          </a:xfrm>
          <a:custGeom>
            <a:avLst/>
            <a:gdLst>
              <a:gd name="connsiteX0" fmla="*/ 978543 w 3317706"/>
              <a:gd name="connsiteY0" fmla="*/ 2254103 h 2424224"/>
              <a:gd name="connsiteX1" fmla="*/ 829687 w 3317706"/>
              <a:gd name="connsiteY1" fmla="*/ 2105247 h 2424224"/>
              <a:gd name="connsiteX2" fmla="*/ 787157 w 3317706"/>
              <a:gd name="connsiteY2" fmla="*/ 2041451 h 2424224"/>
              <a:gd name="connsiteX3" fmla="*/ 723362 w 3317706"/>
              <a:gd name="connsiteY3" fmla="*/ 1998921 h 2424224"/>
              <a:gd name="connsiteX4" fmla="*/ 553241 w 3317706"/>
              <a:gd name="connsiteY4" fmla="*/ 1956391 h 2424224"/>
              <a:gd name="connsiteX5" fmla="*/ 489446 w 3317706"/>
              <a:gd name="connsiteY5" fmla="*/ 1977656 h 2424224"/>
              <a:gd name="connsiteX6" fmla="*/ 361855 w 3317706"/>
              <a:gd name="connsiteY6" fmla="*/ 2041451 h 2424224"/>
              <a:gd name="connsiteX7" fmla="*/ 191734 w 3317706"/>
              <a:gd name="connsiteY7" fmla="*/ 2020186 h 2424224"/>
              <a:gd name="connsiteX8" fmla="*/ 127939 w 3317706"/>
              <a:gd name="connsiteY8" fmla="*/ 1977656 h 2424224"/>
              <a:gd name="connsiteX9" fmla="*/ 42878 w 3317706"/>
              <a:gd name="connsiteY9" fmla="*/ 1956391 h 2424224"/>
              <a:gd name="connsiteX10" fmla="*/ 348 w 3317706"/>
              <a:gd name="connsiteY10" fmla="*/ 1828800 h 2424224"/>
              <a:gd name="connsiteX11" fmla="*/ 64143 w 3317706"/>
              <a:gd name="connsiteY11" fmla="*/ 1531089 h 2424224"/>
              <a:gd name="connsiteX12" fmla="*/ 106673 w 3317706"/>
              <a:gd name="connsiteY12" fmla="*/ 1488558 h 2424224"/>
              <a:gd name="connsiteX13" fmla="*/ 170469 w 3317706"/>
              <a:gd name="connsiteY13" fmla="*/ 1467293 h 2424224"/>
              <a:gd name="connsiteX14" fmla="*/ 234264 w 3317706"/>
              <a:gd name="connsiteY14" fmla="*/ 1339703 h 2424224"/>
              <a:gd name="connsiteX15" fmla="*/ 255529 w 3317706"/>
              <a:gd name="connsiteY15" fmla="*/ 1275907 h 2424224"/>
              <a:gd name="connsiteX16" fmla="*/ 383120 w 3317706"/>
              <a:gd name="connsiteY16" fmla="*/ 1190847 h 2424224"/>
              <a:gd name="connsiteX17" fmla="*/ 404385 w 3317706"/>
              <a:gd name="connsiteY17" fmla="*/ 1127051 h 2424224"/>
              <a:gd name="connsiteX18" fmla="*/ 446915 w 3317706"/>
              <a:gd name="connsiteY18" fmla="*/ 1063256 h 2424224"/>
              <a:gd name="connsiteX19" fmla="*/ 510711 w 3317706"/>
              <a:gd name="connsiteY19" fmla="*/ 935665 h 2424224"/>
              <a:gd name="connsiteX20" fmla="*/ 574506 w 3317706"/>
              <a:gd name="connsiteY20" fmla="*/ 808075 h 2424224"/>
              <a:gd name="connsiteX21" fmla="*/ 595771 w 3317706"/>
              <a:gd name="connsiteY21" fmla="*/ 744279 h 2424224"/>
              <a:gd name="connsiteX22" fmla="*/ 680832 w 3317706"/>
              <a:gd name="connsiteY22" fmla="*/ 637954 h 2424224"/>
              <a:gd name="connsiteX23" fmla="*/ 723362 w 3317706"/>
              <a:gd name="connsiteY23" fmla="*/ 510363 h 2424224"/>
              <a:gd name="connsiteX24" fmla="*/ 744627 w 3317706"/>
              <a:gd name="connsiteY24" fmla="*/ 446568 h 2424224"/>
              <a:gd name="connsiteX25" fmla="*/ 787157 w 3317706"/>
              <a:gd name="connsiteY25" fmla="*/ 297712 h 2424224"/>
              <a:gd name="connsiteX26" fmla="*/ 872218 w 3317706"/>
              <a:gd name="connsiteY26" fmla="*/ 191386 h 2424224"/>
              <a:gd name="connsiteX27" fmla="*/ 957278 w 3317706"/>
              <a:gd name="connsiteY27" fmla="*/ 63796 h 2424224"/>
              <a:gd name="connsiteX28" fmla="*/ 999808 w 3317706"/>
              <a:gd name="connsiteY28" fmla="*/ 21265 h 2424224"/>
              <a:gd name="connsiteX29" fmla="*/ 1212460 w 3317706"/>
              <a:gd name="connsiteY29" fmla="*/ 0 h 2424224"/>
              <a:gd name="connsiteX30" fmla="*/ 1552701 w 3317706"/>
              <a:gd name="connsiteY30" fmla="*/ 21265 h 2424224"/>
              <a:gd name="connsiteX31" fmla="*/ 1616497 w 3317706"/>
              <a:gd name="connsiteY31" fmla="*/ 127591 h 2424224"/>
              <a:gd name="connsiteX32" fmla="*/ 1765353 w 3317706"/>
              <a:gd name="connsiteY32" fmla="*/ 318977 h 2424224"/>
              <a:gd name="connsiteX33" fmla="*/ 1786618 w 3317706"/>
              <a:gd name="connsiteY33" fmla="*/ 382772 h 2424224"/>
              <a:gd name="connsiteX34" fmla="*/ 1829148 w 3317706"/>
              <a:gd name="connsiteY34" fmla="*/ 425303 h 2424224"/>
              <a:gd name="connsiteX35" fmla="*/ 1892943 w 3317706"/>
              <a:gd name="connsiteY35" fmla="*/ 467833 h 2424224"/>
              <a:gd name="connsiteX36" fmla="*/ 1956739 w 3317706"/>
              <a:gd name="connsiteY36" fmla="*/ 489098 h 2424224"/>
              <a:gd name="connsiteX37" fmla="*/ 2424571 w 3317706"/>
              <a:gd name="connsiteY37" fmla="*/ 510363 h 2424224"/>
              <a:gd name="connsiteX38" fmla="*/ 2701018 w 3317706"/>
              <a:gd name="connsiteY38" fmla="*/ 637954 h 2424224"/>
              <a:gd name="connsiteX39" fmla="*/ 2828608 w 3317706"/>
              <a:gd name="connsiteY39" fmla="*/ 723014 h 2424224"/>
              <a:gd name="connsiteX40" fmla="*/ 2871139 w 3317706"/>
              <a:gd name="connsiteY40" fmla="*/ 786810 h 2424224"/>
              <a:gd name="connsiteX41" fmla="*/ 2934934 w 3317706"/>
              <a:gd name="connsiteY41" fmla="*/ 829340 h 2424224"/>
              <a:gd name="connsiteX42" fmla="*/ 2977464 w 3317706"/>
              <a:gd name="connsiteY42" fmla="*/ 999461 h 2424224"/>
              <a:gd name="connsiteX43" fmla="*/ 3041260 w 3317706"/>
              <a:gd name="connsiteY43" fmla="*/ 1105786 h 2424224"/>
              <a:gd name="connsiteX44" fmla="*/ 3062525 w 3317706"/>
              <a:gd name="connsiteY44" fmla="*/ 1169582 h 2424224"/>
              <a:gd name="connsiteX45" fmla="*/ 3190115 w 3317706"/>
              <a:gd name="connsiteY45" fmla="*/ 1254642 h 2424224"/>
              <a:gd name="connsiteX46" fmla="*/ 3211380 w 3317706"/>
              <a:gd name="connsiteY46" fmla="*/ 1318438 h 2424224"/>
              <a:gd name="connsiteX47" fmla="*/ 3317706 w 3317706"/>
              <a:gd name="connsiteY47" fmla="*/ 1424763 h 2424224"/>
              <a:gd name="connsiteX48" fmla="*/ 3275176 w 3317706"/>
              <a:gd name="connsiteY48" fmla="*/ 1679945 h 2424224"/>
              <a:gd name="connsiteX49" fmla="*/ 3232646 w 3317706"/>
              <a:gd name="connsiteY49" fmla="*/ 1743740 h 2424224"/>
              <a:gd name="connsiteX50" fmla="*/ 3190115 w 3317706"/>
              <a:gd name="connsiteY50" fmla="*/ 1786270 h 2424224"/>
              <a:gd name="connsiteX51" fmla="*/ 3168850 w 3317706"/>
              <a:gd name="connsiteY51" fmla="*/ 1913861 h 2424224"/>
              <a:gd name="connsiteX52" fmla="*/ 3083790 w 3317706"/>
              <a:gd name="connsiteY52" fmla="*/ 2041451 h 2424224"/>
              <a:gd name="connsiteX53" fmla="*/ 2977464 w 3317706"/>
              <a:gd name="connsiteY53" fmla="*/ 2190307 h 2424224"/>
              <a:gd name="connsiteX54" fmla="*/ 2807343 w 3317706"/>
              <a:gd name="connsiteY54" fmla="*/ 2211572 h 2424224"/>
              <a:gd name="connsiteX55" fmla="*/ 2658487 w 3317706"/>
              <a:gd name="connsiteY55" fmla="*/ 2254103 h 2424224"/>
              <a:gd name="connsiteX56" fmla="*/ 2530897 w 3317706"/>
              <a:gd name="connsiteY56" fmla="*/ 2296633 h 2424224"/>
              <a:gd name="connsiteX57" fmla="*/ 2467101 w 3317706"/>
              <a:gd name="connsiteY57" fmla="*/ 2317898 h 2424224"/>
              <a:gd name="connsiteX58" fmla="*/ 2275715 w 3317706"/>
              <a:gd name="connsiteY58" fmla="*/ 2424224 h 2424224"/>
              <a:gd name="connsiteX59" fmla="*/ 1403846 w 3317706"/>
              <a:gd name="connsiteY59" fmla="*/ 2402958 h 2424224"/>
              <a:gd name="connsiteX60" fmla="*/ 1212460 w 3317706"/>
              <a:gd name="connsiteY60" fmla="*/ 2317898 h 2424224"/>
              <a:gd name="connsiteX61" fmla="*/ 1127399 w 3317706"/>
              <a:gd name="connsiteY61" fmla="*/ 2296633 h 2424224"/>
              <a:gd name="connsiteX62" fmla="*/ 999808 w 3317706"/>
              <a:gd name="connsiteY62" fmla="*/ 2211572 h 2424224"/>
              <a:gd name="connsiteX63" fmla="*/ 936013 w 3317706"/>
              <a:gd name="connsiteY63" fmla="*/ 2169042 h 2424224"/>
              <a:gd name="connsiteX64" fmla="*/ 893483 w 3317706"/>
              <a:gd name="connsiteY64" fmla="*/ 2105247 h 2424224"/>
              <a:gd name="connsiteX65" fmla="*/ 765892 w 3317706"/>
              <a:gd name="connsiteY65" fmla="*/ 2062717 h 2424224"/>
              <a:gd name="connsiteX66" fmla="*/ 595771 w 3317706"/>
              <a:gd name="connsiteY66" fmla="*/ 2020186 h 24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17706" h="2424224">
                <a:moveTo>
                  <a:pt x="978543" y="2254103"/>
                </a:moveTo>
                <a:cubicBezTo>
                  <a:pt x="928924" y="2204484"/>
                  <a:pt x="868611" y="2163633"/>
                  <a:pt x="829687" y="2105247"/>
                </a:cubicBezTo>
                <a:cubicBezTo>
                  <a:pt x="815510" y="2083982"/>
                  <a:pt x="805229" y="2059523"/>
                  <a:pt x="787157" y="2041451"/>
                </a:cubicBezTo>
                <a:cubicBezTo>
                  <a:pt x="769085" y="2023379"/>
                  <a:pt x="747381" y="2007655"/>
                  <a:pt x="723362" y="1998921"/>
                </a:cubicBezTo>
                <a:cubicBezTo>
                  <a:pt x="668429" y="1978945"/>
                  <a:pt x="553241" y="1956391"/>
                  <a:pt x="553241" y="1956391"/>
                </a:cubicBezTo>
                <a:cubicBezTo>
                  <a:pt x="531976" y="1963479"/>
                  <a:pt x="509495" y="1967632"/>
                  <a:pt x="489446" y="1977656"/>
                </a:cubicBezTo>
                <a:cubicBezTo>
                  <a:pt x="324554" y="2060101"/>
                  <a:pt x="522205" y="1988001"/>
                  <a:pt x="361855" y="2041451"/>
                </a:cubicBezTo>
                <a:cubicBezTo>
                  <a:pt x="305148" y="2034363"/>
                  <a:pt x="246869" y="2035223"/>
                  <a:pt x="191734" y="2020186"/>
                </a:cubicBezTo>
                <a:cubicBezTo>
                  <a:pt x="167077" y="2013461"/>
                  <a:pt x="151430" y="1987723"/>
                  <a:pt x="127939" y="1977656"/>
                </a:cubicBezTo>
                <a:cubicBezTo>
                  <a:pt x="101076" y="1966143"/>
                  <a:pt x="71232" y="1963479"/>
                  <a:pt x="42878" y="1956391"/>
                </a:cubicBezTo>
                <a:cubicBezTo>
                  <a:pt x="28701" y="1913861"/>
                  <a:pt x="-3711" y="1873447"/>
                  <a:pt x="348" y="1828800"/>
                </a:cubicBezTo>
                <a:cubicBezTo>
                  <a:pt x="17175" y="1643701"/>
                  <a:pt x="-19612" y="1635784"/>
                  <a:pt x="64143" y="1531089"/>
                </a:cubicBezTo>
                <a:cubicBezTo>
                  <a:pt x="76667" y="1515433"/>
                  <a:pt x="89481" y="1498873"/>
                  <a:pt x="106673" y="1488558"/>
                </a:cubicBezTo>
                <a:cubicBezTo>
                  <a:pt x="125894" y="1477025"/>
                  <a:pt x="149204" y="1474381"/>
                  <a:pt x="170469" y="1467293"/>
                </a:cubicBezTo>
                <a:cubicBezTo>
                  <a:pt x="223920" y="1306939"/>
                  <a:pt x="151817" y="1504598"/>
                  <a:pt x="234264" y="1339703"/>
                </a:cubicBezTo>
                <a:cubicBezTo>
                  <a:pt x="244288" y="1319654"/>
                  <a:pt x="239679" y="1291757"/>
                  <a:pt x="255529" y="1275907"/>
                </a:cubicBezTo>
                <a:cubicBezTo>
                  <a:pt x="291673" y="1239763"/>
                  <a:pt x="383120" y="1190847"/>
                  <a:pt x="383120" y="1190847"/>
                </a:cubicBezTo>
                <a:cubicBezTo>
                  <a:pt x="390208" y="1169582"/>
                  <a:pt x="394361" y="1147100"/>
                  <a:pt x="404385" y="1127051"/>
                </a:cubicBezTo>
                <a:cubicBezTo>
                  <a:pt x="415815" y="1104192"/>
                  <a:pt x="436847" y="1086747"/>
                  <a:pt x="446915" y="1063256"/>
                </a:cubicBezTo>
                <a:cubicBezTo>
                  <a:pt x="505702" y="926086"/>
                  <a:pt x="425109" y="1021267"/>
                  <a:pt x="510711" y="935665"/>
                </a:cubicBezTo>
                <a:cubicBezTo>
                  <a:pt x="564162" y="775311"/>
                  <a:pt x="492059" y="972970"/>
                  <a:pt x="574506" y="808075"/>
                </a:cubicBezTo>
                <a:cubicBezTo>
                  <a:pt x="584530" y="788026"/>
                  <a:pt x="585747" y="764328"/>
                  <a:pt x="595771" y="744279"/>
                </a:cubicBezTo>
                <a:cubicBezTo>
                  <a:pt x="622597" y="690627"/>
                  <a:pt x="641273" y="677512"/>
                  <a:pt x="680832" y="637954"/>
                </a:cubicBezTo>
                <a:lnTo>
                  <a:pt x="723362" y="510363"/>
                </a:lnTo>
                <a:cubicBezTo>
                  <a:pt x="730450" y="489098"/>
                  <a:pt x="739191" y="468314"/>
                  <a:pt x="744627" y="446568"/>
                </a:cubicBezTo>
                <a:cubicBezTo>
                  <a:pt x="751440" y="419314"/>
                  <a:pt x="771903" y="328220"/>
                  <a:pt x="787157" y="297712"/>
                </a:cubicBezTo>
                <a:cubicBezTo>
                  <a:pt x="839195" y="193635"/>
                  <a:pt x="812881" y="270503"/>
                  <a:pt x="872218" y="191386"/>
                </a:cubicBezTo>
                <a:cubicBezTo>
                  <a:pt x="902887" y="150494"/>
                  <a:pt x="921135" y="99940"/>
                  <a:pt x="957278" y="63796"/>
                </a:cubicBezTo>
                <a:cubicBezTo>
                  <a:pt x="971455" y="49619"/>
                  <a:pt x="980358" y="26128"/>
                  <a:pt x="999808" y="21265"/>
                </a:cubicBezTo>
                <a:cubicBezTo>
                  <a:pt x="1068919" y="3987"/>
                  <a:pt x="1141576" y="7088"/>
                  <a:pt x="1212460" y="0"/>
                </a:cubicBezTo>
                <a:cubicBezTo>
                  <a:pt x="1325874" y="7088"/>
                  <a:pt x="1440612" y="2583"/>
                  <a:pt x="1552701" y="21265"/>
                </a:cubicBezTo>
                <a:cubicBezTo>
                  <a:pt x="1599436" y="29054"/>
                  <a:pt x="1601912" y="101337"/>
                  <a:pt x="1616497" y="127591"/>
                </a:cubicBezTo>
                <a:cubicBezTo>
                  <a:pt x="1680087" y="242054"/>
                  <a:pt x="1687859" y="241485"/>
                  <a:pt x="1765353" y="318977"/>
                </a:cubicBezTo>
                <a:cubicBezTo>
                  <a:pt x="1772441" y="340242"/>
                  <a:pt x="1775086" y="363551"/>
                  <a:pt x="1786618" y="382772"/>
                </a:cubicBezTo>
                <a:cubicBezTo>
                  <a:pt x="1796933" y="399964"/>
                  <a:pt x="1813492" y="412778"/>
                  <a:pt x="1829148" y="425303"/>
                </a:cubicBezTo>
                <a:cubicBezTo>
                  <a:pt x="1849105" y="441269"/>
                  <a:pt x="1870084" y="456403"/>
                  <a:pt x="1892943" y="467833"/>
                </a:cubicBezTo>
                <a:cubicBezTo>
                  <a:pt x="1912992" y="477857"/>
                  <a:pt x="1934395" y="487310"/>
                  <a:pt x="1956739" y="489098"/>
                </a:cubicBezTo>
                <a:cubicBezTo>
                  <a:pt x="2112347" y="501547"/>
                  <a:pt x="2268627" y="503275"/>
                  <a:pt x="2424571" y="510363"/>
                </a:cubicBezTo>
                <a:cubicBezTo>
                  <a:pt x="2747384" y="550714"/>
                  <a:pt x="2463983" y="479931"/>
                  <a:pt x="2701018" y="637954"/>
                </a:cubicBezTo>
                <a:lnTo>
                  <a:pt x="2828608" y="723014"/>
                </a:lnTo>
                <a:cubicBezTo>
                  <a:pt x="2842785" y="744279"/>
                  <a:pt x="2853067" y="768738"/>
                  <a:pt x="2871139" y="786810"/>
                </a:cubicBezTo>
                <a:cubicBezTo>
                  <a:pt x="2889211" y="804882"/>
                  <a:pt x="2918968" y="809383"/>
                  <a:pt x="2934934" y="829340"/>
                </a:cubicBezTo>
                <a:cubicBezTo>
                  <a:pt x="2952610" y="851435"/>
                  <a:pt x="2976020" y="993684"/>
                  <a:pt x="2977464" y="999461"/>
                </a:cubicBezTo>
                <a:cubicBezTo>
                  <a:pt x="2995867" y="1073075"/>
                  <a:pt x="2991109" y="1055636"/>
                  <a:pt x="3041260" y="1105786"/>
                </a:cubicBezTo>
                <a:cubicBezTo>
                  <a:pt x="3048348" y="1127051"/>
                  <a:pt x="3050091" y="1150931"/>
                  <a:pt x="3062525" y="1169582"/>
                </a:cubicBezTo>
                <a:cubicBezTo>
                  <a:pt x="3108036" y="1237849"/>
                  <a:pt x="3123232" y="1232348"/>
                  <a:pt x="3190115" y="1254642"/>
                </a:cubicBezTo>
                <a:cubicBezTo>
                  <a:pt x="3197203" y="1275907"/>
                  <a:pt x="3197931" y="1300506"/>
                  <a:pt x="3211380" y="1318438"/>
                </a:cubicBezTo>
                <a:cubicBezTo>
                  <a:pt x="3241453" y="1358536"/>
                  <a:pt x="3317706" y="1424763"/>
                  <a:pt x="3317706" y="1424763"/>
                </a:cubicBezTo>
                <a:cubicBezTo>
                  <a:pt x="3310968" y="1485401"/>
                  <a:pt x="3310801" y="1608694"/>
                  <a:pt x="3275176" y="1679945"/>
                </a:cubicBezTo>
                <a:cubicBezTo>
                  <a:pt x="3263746" y="1702804"/>
                  <a:pt x="3248612" y="1723783"/>
                  <a:pt x="3232646" y="1743740"/>
                </a:cubicBezTo>
                <a:cubicBezTo>
                  <a:pt x="3220121" y="1759396"/>
                  <a:pt x="3204292" y="1772093"/>
                  <a:pt x="3190115" y="1786270"/>
                </a:cubicBezTo>
                <a:cubicBezTo>
                  <a:pt x="3183027" y="1828800"/>
                  <a:pt x="3185433" y="1874061"/>
                  <a:pt x="3168850" y="1913861"/>
                </a:cubicBezTo>
                <a:cubicBezTo>
                  <a:pt x="3149191" y="1961044"/>
                  <a:pt x="3083790" y="2041451"/>
                  <a:pt x="3083790" y="2041451"/>
                </a:cubicBezTo>
                <a:cubicBezTo>
                  <a:pt x="3045604" y="2156010"/>
                  <a:pt x="3078074" y="2172014"/>
                  <a:pt x="2977464" y="2190307"/>
                </a:cubicBezTo>
                <a:cubicBezTo>
                  <a:pt x="2921237" y="2200530"/>
                  <a:pt x="2864050" y="2204484"/>
                  <a:pt x="2807343" y="2211572"/>
                </a:cubicBezTo>
                <a:cubicBezTo>
                  <a:pt x="2593006" y="2283021"/>
                  <a:pt x="2925428" y="2174021"/>
                  <a:pt x="2658487" y="2254103"/>
                </a:cubicBezTo>
                <a:cubicBezTo>
                  <a:pt x="2615547" y="2266985"/>
                  <a:pt x="2573427" y="2282456"/>
                  <a:pt x="2530897" y="2296633"/>
                </a:cubicBezTo>
                <a:lnTo>
                  <a:pt x="2467101" y="2317898"/>
                </a:lnTo>
                <a:cubicBezTo>
                  <a:pt x="2320860" y="2415392"/>
                  <a:pt x="2388003" y="2386794"/>
                  <a:pt x="2275715" y="2424224"/>
                </a:cubicBezTo>
                <a:cubicBezTo>
                  <a:pt x="1985092" y="2417135"/>
                  <a:pt x="1693965" y="2421476"/>
                  <a:pt x="1403846" y="2402958"/>
                </a:cubicBezTo>
                <a:cubicBezTo>
                  <a:pt x="1248436" y="2393038"/>
                  <a:pt x="1315594" y="2362098"/>
                  <a:pt x="1212460" y="2317898"/>
                </a:cubicBezTo>
                <a:cubicBezTo>
                  <a:pt x="1185597" y="2306385"/>
                  <a:pt x="1155753" y="2303721"/>
                  <a:pt x="1127399" y="2296633"/>
                </a:cubicBezTo>
                <a:lnTo>
                  <a:pt x="999808" y="2211572"/>
                </a:lnTo>
                <a:lnTo>
                  <a:pt x="936013" y="2169042"/>
                </a:lnTo>
                <a:cubicBezTo>
                  <a:pt x="921836" y="2147777"/>
                  <a:pt x="915156" y="2118792"/>
                  <a:pt x="893483" y="2105247"/>
                </a:cubicBezTo>
                <a:cubicBezTo>
                  <a:pt x="855466" y="2081487"/>
                  <a:pt x="765892" y="2062717"/>
                  <a:pt x="765892" y="2062717"/>
                </a:cubicBezTo>
                <a:cubicBezTo>
                  <a:pt x="693289" y="1990112"/>
                  <a:pt x="743411" y="2020186"/>
                  <a:pt x="595771" y="2020186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12101" y="3334740"/>
            <a:ext cx="122607" cy="94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bzi.ru/UserFiles/festival/45238908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62" y="-356260"/>
            <a:ext cx="9212461" cy="75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264609" y="3168474"/>
            <a:ext cx="3633166" cy="3211032"/>
          </a:xfrm>
          <a:custGeom>
            <a:avLst/>
            <a:gdLst>
              <a:gd name="connsiteX0" fmla="*/ 21265 w 3633166"/>
              <a:gd name="connsiteY0" fmla="*/ 2743200 h 3211032"/>
              <a:gd name="connsiteX1" fmla="*/ 63795 w 3633166"/>
              <a:gd name="connsiteY1" fmla="*/ 2466753 h 3211032"/>
              <a:gd name="connsiteX2" fmla="*/ 106326 w 3633166"/>
              <a:gd name="connsiteY2" fmla="*/ 2402958 h 3211032"/>
              <a:gd name="connsiteX3" fmla="*/ 127591 w 3633166"/>
              <a:gd name="connsiteY3" fmla="*/ 2254102 h 3211032"/>
              <a:gd name="connsiteX4" fmla="*/ 148856 w 3633166"/>
              <a:gd name="connsiteY4" fmla="*/ 2190307 h 3211032"/>
              <a:gd name="connsiteX5" fmla="*/ 191386 w 3633166"/>
              <a:gd name="connsiteY5" fmla="*/ 1850065 h 3211032"/>
              <a:gd name="connsiteX6" fmla="*/ 233916 w 3633166"/>
              <a:gd name="connsiteY6" fmla="*/ 1765004 h 3211032"/>
              <a:gd name="connsiteX7" fmla="*/ 361507 w 3633166"/>
              <a:gd name="connsiteY7" fmla="*/ 1446028 h 3211032"/>
              <a:gd name="connsiteX8" fmla="*/ 446568 w 3633166"/>
              <a:gd name="connsiteY8" fmla="*/ 1360967 h 3211032"/>
              <a:gd name="connsiteX9" fmla="*/ 574158 w 3633166"/>
              <a:gd name="connsiteY9" fmla="*/ 1148316 h 3211032"/>
              <a:gd name="connsiteX10" fmla="*/ 637954 w 3633166"/>
              <a:gd name="connsiteY10" fmla="*/ 1127051 h 3211032"/>
              <a:gd name="connsiteX11" fmla="*/ 744279 w 3633166"/>
              <a:gd name="connsiteY11" fmla="*/ 914400 h 3211032"/>
              <a:gd name="connsiteX12" fmla="*/ 765544 w 3633166"/>
              <a:gd name="connsiteY12" fmla="*/ 850604 h 3211032"/>
              <a:gd name="connsiteX13" fmla="*/ 808075 w 3633166"/>
              <a:gd name="connsiteY13" fmla="*/ 786809 h 3211032"/>
              <a:gd name="connsiteX14" fmla="*/ 893135 w 3633166"/>
              <a:gd name="connsiteY14" fmla="*/ 574158 h 3211032"/>
              <a:gd name="connsiteX15" fmla="*/ 914400 w 3633166"/>
              <a:gd name="connsiteY15" fmla="*/ 510362 h 3211032"/>
              <a:gd name="connsiteX16" fmla="*/ 935665 w 3633166"/>
              <a:gd name="connsiteY16" fmla="*/ 404037 h 3211032"/>
              <a:gd name="connsiteX17" fmla="*/ 978195 w 3633166"/>
              <a:gd name="connsiteY17" fmla="*/ 340242 h 3211032"/>
              <a:gd name="connsiteX18" fmla="*/ 1020726 w 3633166"/>
              <a:gd name="connsiteY18" fmla="*/ 255181 h 3211032"/>
              <a:gd name="connsiteX19" fmla="*/ 1148316 w 3633166"/>
              <a:gd name="connsiteY19" fmla="*/ 170121 h 3211032"/>
              <a:gd name="connsiteX20" fmla="*/ 1212112 w 3633166"/>
              <a:gd name="connsiteY20" fmla="*/ 106325 h 3211032"/>
              <a:gd name="connsiteX21" fmla="*/ 1531088 w 3633166"/>
              <a:gd name="connsiteY21" fmla="*/ 0 h 3211032"/>
              <a:gd name="connsiteX22" fmla="*/ 1786270 w 3633166"/>
              <a:gd name="connsiteY22" fmla="*/ 63795 h 3211032"/>
              <a:gd name="connsiteX23" fmla="*/ 1828800 w 3633166"/>
              <a:gd name="connsiteY23" fmla="*/ 127590 h 3211032"/>
              <a:gd name="connsiteX24" fmla="*/ 1850065 w 3633166"/>
              <a:gd name="connsiteY24" fmla="*/ 191386 h 3211032"/>
              <a:gd name="connsiteX25" fmla="*/ 1977656 w 3633166"/>
              <a:gd name="connsiteY25" fmla="*/ 361507 h 3211032"/>
              <a:gd name="connsiteX26" fmla="*/ 2062716 w 3633166"/>
              <a:gd name="connsiteY26" fmla="*/ 489097 h 3211032"/>
              <a:gd name="connsiteX27" fmla="*/ 2721935 w 3633166"/>
              <a:gd name="connsiteY27" fmla="*/ 510362 h 3211032"/>
              <a:gd name="connsiteX28" fmla="*/ 2849526 w 3633166"/>
              <a:gd name="connsiteY28" fmla="*/ 574158 h 3211032"/>
              <a:gd name="connsiteX29" fmla="*/ 2913321 w 3633166"/>
              <a:gd name="connsiteY29" fmla="*/ 595423 h 3211032"/>
              <a:gd name="connsiteX30" fmla="*/ 2998381 w 3633166"/>
              <a:gd name="connsiteY30" fmla="*/ 744279 h 3211032"/>
              <a:gd name="connsiteX31" fmla="*/ 3040912 w 3633166"/>
              <a:gd name="connsiteY31" fmla="*/ 893135 h 3211032"/>
              <a:gd name="connsiteX32" fmla="*/ 3083442 w 3633166"/>
              <a:gd name="connsiteY32" fmla="*/ 956930 h 3211032"/>
              <a:gd name="connsiteX33" fmla="*/ 3104707 w 3633166"/>
              <a:gd name="connsiteY33" fmla="*/ 1041990 h 3211032"/>
              <a:gd name="connsiteX34" fmla="*/ 3232298 w 3633166"/>
              <a:gd name="connsiteY34" fmla="*/ 1127051 h 3211032"/>
              <a:gd name="connsiteX35" fmla="*/ 3359888 w 3633166"/>
              <a:gd name="connsiteY35" fmla="*/ 1212111 h 3211032"/>
              <a:gd name="connsiteX36" fmla="*/ 3487479 w 3633166"/>
              <a:gd name="connsiteY36" fmla="*/ 1318437 h 3211032"/>
              <a:gd name="connsiteX37" fmla="*/ 3551275 w 3633166"/>
              <a:gd name="connsiteY37" fmla="*/ 1424762 h 3211032"/>
              <a:gd name="connsiteX38" fmla="*/ 3593805 w 3633166"/>
              <a:gd name="connsiteY38" fmla="*/ 1509823 h 3211032"/>
              <a:gd name="connsiteX39" fmla="*/ 3593805 w 3633166"/>
              <a:gd name="connsiteY39" fmla="*/ 2126511 h 3211032"/>
              <a:gd name="connsiteX40" fmla="*/ 3530009 w 3633166"/>
              <a:gd name="connsiteY40" fmla="*/ 2169042 h 3211032"/>
              <a:gd name="connsiteX41" fmla="*/ 3487479 w 3633166"/>
              <a:gd name="connsiteY41" fmla="*/ 2445488 h 3211032"/>
              <a:gd name="connsiteX42" fmla="*/ 3402419 w 3633166"/>
              <a:gd name="connsiteY42" fmla="*/ 2573079 h 3211032"/>
              <a:gd name="connsiteX43" fmla="*/ 3253563 w 3633166"/>
              <a:gd name="connsiteY43" fmla="*/ 2615609 h 3211032"/>
              <a:gd name="connsiteX44" fmla="*/ 3125972 w 3633166"/>
              <a:gd name="connsiteY44" fmla="*/ 2658139 h 3211032"/>
              <a:gd name="connsiteX45" fmla="*/ 2892056 w 3633166"/>
              <a:gd name="connsiteY45" fmla="*/ 2679404 h 3211032"/>
              <a:gd name="connsiteX46" fmla="*/ 2785730 w 3633166"/>
              <a:gd name="connsiteY46" fmla="*/ 2764465 h 3211032"/>
              <a:gd name="connsiteX47" fmla="*/ 2721935 w 3633166"/>
              <a:gd name="connsiteY47" fmla="*/ 2828260 h 3211032"/>
              <a:gd name="connsiteX48" fmla="*/ 2573079 w 3633166"/>
              <a:gd name="connsiteY48" fmla="*/ 2913321 h 3211032"/>
              <a:gd name="connsiteX49" fmla="*/ 2488019 w 3633166"/>
              <a:gd name="connsiteY49" fmla="*/ 2934586 h 3211032"/>
              <a:gd name="connsiteX50" fmla="*/ 2296633 w 3633166"/>
              <a:gd name="connsiteY50" fmla="*/ 2998381 h 3211032"/>
              <a:gd name="connsiteX51" fmla="*/ 2232837 w 3633166"/>
              <a:gd name="connsiteY51" fmla="*/ 3019646 h 3211032"/>
              <a:gd name="connsiteX52" fmla="*/ 2147777 w 3633166"/>
              <a:gd name="connsiteY52" fmla="*/ 3040911 h 3211032"/>
              <a:gd name="connsiteX53" fmla="*/ 2041451 w 3633166"/>
              <a:gd name="connsiteY53" fmla="*/ 3062176 h 3211032"/>
              <a:gd name="connsiteX54" fmla="*/ 1743740 w 3633166"/>
              <a:gd name="connsiteY54" fmla="*/ 3147237 h 3211032"/>
              <a:gd name="connsiteX55" fmla="*/ 1403498 w 3633166"/>
              <a:gd name="connsiteY55" fmla="*/ 3168502 h 3211032"/>
              <a:gd name="connsiteX56" fmla="*/ 1233377 w 3633166"/>
              <a:gd name="connsiteY56" fmla="*/ 3189767 h 3211032"/>
              <a:gd name="connsiteX57" fmla="*/ 978195 w 3633166"/>
              <a:gd name="connsiteY57" fmla="*/ 3211032 h 3211032"/>
              <a:gd name="connsiteX58" fmla="*/ 893135 w 3633166"/>
              <a:gd name="connsiteY58" fmla="*/ 3189767 h 3211032"/>
              <a:gd name="connsiteX59" fmla="*/ 850605 w 3633166"/>
              <a:gd name="connsiteY59" fmla="*/ 3125972 h 3211032"/>
              <a:gd name="connsiteX60" fmla="*/ 531628 w 3633166"/>
              <a:gd name="connsiteY60" fmla="*/ 3104707 h 3211032"/>
              <a:gd name="connsiteX61" fmla="*/ 340242 w 3633166"/>
              <a:gd name="connsiteY61" fmla="*/ 3083442 h 3211032"/>
              <a:gd name="connsiteX62" fmla="*/ 127591 w 3633166"/>
              <a:gd name="connsiteY62" fmla="*/ 3040911 h 3211032"/>
              <a:gd name="connsiteX63" fmla="*/ 42530 w 3633166"/>
              <a:gd name="connsiteY63" fmla="*/ 3019646 h 3211032"/>
              <a:gd name="connsiteX64" fmla="*/ 21265 w 3633166"/>
              <a:gd name="connsiteY64" fmla="*/ 2806995 h 3211032"/>
              <a:gd name="connsiteX65" fmla="*/ 0 w 3633166"/>
              <a:gd name="connsiteY65" fmla="*/ 2743200 h 3211032"/>
              <a:gd name="connsiteX66" fmla="*/ 21265 w 3633166"/>
              <a:gd name="connsiteY66" fmla="*/ 2679404 h 3211032"/>
              <a:gd name="connsiteX67" fmla="*/ 21265 w 3633166"/>
              <a:gd name="connsiteY67" fmla="*/ 2615609 h 321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33166" h="3211032">
                <a:moveTo>
                  <a:pt x="21265" y="2743200"/>
                </a:moveTo>
                <a:cubicBezTo>
                  <a:pt x="27363" y="2682219"/>
                  <a:pt x="25477" y="2543388"/>
                  <a:pt x="63795" y="2466753"/>
                </a:cubicBezTo>
                <a:cubicBezTo>
                  <a:pt x="75225" y="2443894"/>
                  <a:pt x="92149" y="2424223"/>
                  <a:pt x="106326" y="2402958"/>
                </a:cubicBezTo>
                <a:cubicBezTo>
                  <a:pt x="113414" y="2353339"/>
                  <a:pt x="117761" y="2303251"/>
                  <a:pt x="127591" y="2254102"/>
                </a:cubicBezTo>
                <a:cubicBezTo>
                  <a:pt x="131987" y="2232122"/>
                  <a:pt x="145686" y="2212497"/>
                  <a:pt x="148856" y="2190307"/>
                </a:cubicBezTo>
                <a:cubicBezTo>
                  <a:pt x="158269" y="2124418"/>
                  <a:pt x="161748" y="1938978"/>
                  <a:pt x="191386" y="1850065"/>
                </a:cubicBezTo>
                <a:cubicBezTo>
                  <a:pt x="201410" y="1819991"/>
                  <a:pt x="221429" y="1794141"/>
                  <a:pt x="233916" y="1765004"/>
                </a:cubicBezTo>
                <a:cubicBezTo>
                  <a:pt x="313488" y="1579334"/>
                  <a:pt x="126654" y="1863543"/>
                  <a:pt x="361507" y="1446028"/>
                </a:cubicBezTo>
                <a:cubicBezTo>
                  <a:pt x="381166" y="1411079"/>
                  <a:pt x="422509" y="1393045"/>
                  <a:pt x="446568" y="1360967"/>
                </a:cubicBezTo>
                <a:cubicBezTo>
                  <a:pt x="481283" y="1314680"/>
                  <a:pt x="520975" y="1166043"/>
                  <a:pt x="574158" y="1148316"/>
                </a:cubicBezTo>
                <a:lnTo>
                  <a:pt x="637954" y="1127051"/>
                </a:lnTo>
                <a:cubicBezTo>
                  <a:pt x="673396" y="1056167"/>
                  <a:pt x="719218" y="989584"/>
                  <a:pt x="744279" y="914400"/>
                </a:cubicBezTo>
                <a:cubicBezTo>
                  <a:pt x="751367" y="893135"/>
                  <a:pt x="755519" y="870653"/>
                  <a:pt x="765544" y="850604"/>
                </a:cubicBezTo>
                <a:cubicBezTo>
                  <a:pt x="776974" y="827745"/>
                  <a:pt x="797365" y="810014"/>
                  <a:pt x="808075" y="786809"/>
                </a:cubicBezTo>
                <a:cubicBezTo>
                  <a:pt x="840068" y="717492"/>
                  <a:pt x="868993" y="646584"/>
                  <a:pt x="893135" y="574158"/>
                </a:cubicBezTo>
                <a:cubicBezTo>
                  <a:pt x="900223" y="552893"/>
                  <a:pt x="908963" y="532108"/>
                  <a:pt x="914400" y="510362"/>
                </a:cubicBezTo>
                <a:cubicBezTo>
                  <a:pt x="923166" y="475298"/>
                  <a:pt x="922974" y="437879"/>
                  <a:pt x="935665" y="404037"/>
                </a:cubicBezTo>
                <a:cubicBezTo>
                  <a:pt x="944639" y="380107"/>
                  <a:pt x="965515" y="362432"/>
                  <a:pt x="978195" y="340242"/>
                </a:cubicBezTo>
                <a:cubicBezTo>
                  <a:pt x="993923" y="312718"/>
                  <a:pt x="998310" y="277597"/>
                  <a:pt x="1020726" y="255181"/>
                </a:cubicBezTo>
                <a:cubicBezTo>
                  <a:pt x="1056870" y="219037"/>
                  <a:pt x="1112172" y="206265"/>
                  <a:pt x="1148316" y="170121"/>
                </a:cubicBezTo>
                <a:cubicBezTo>
                  <a:pt x="1169581" y="148856"/>
                  <a:pt x="1186740" y="122471"/>
                  <a:pt x="1212112" y="106325"/>
                </a:cubicBezTo>
                <a:cubicBezTo>
                  <a:pt x="1367668" y="7335"/>
                  <a:pt x="1366426" y="23523"/>
                  <a:pt x="1531088" y="0"/>
                </a:cubicBezTo>
                <a:cubicBezTo>
                  <a:pt x="1637491" y="11822"/>
                  <a:pt x="1713018" y="-9457"/>
                  <a:pt x="1786270" y="63795"/>
                </a:cubicBezTo>
                <a:cubicBezTo>
                  <a:pt x="1804342" y="81867"/>
                  <a:pt x="1814623" y="106325"/>
                  <a:pt x="1828800" y="127590"/>
                </a:cubicBezTo>
                <a:cubicBezTo>
                  <a:pt x="1835888" y="148855"/>
                  <a:pt x="1839179" y="171791"/>
                  <a:pt x="1850065" y="191386"/>
                </a:cubicBezTo>
                <a:cubicBezTo>
                  <a:pt x="2027679" y="511089"/>
                  <a:pt x="1867042" y="214021"/>
                  <a:pt x="1977656" y="361507"/>
                </a:cubicBezTo>
                <a:cubicBezTo>
                  <a:pt x="2008325" y="402399"/>
                  <a:pt x="2011628" y="487449"/>
                  <a:pt x="2062716" y="489097"/>
                </a:cubicBezTo>
                <a:lnTo>
                  <a:pt x="2721935" y="510362"/>
                </a:lnTo>
                <a:cubicBezTo>
                  <a:pt x="2882292" y="563817"/>
                  <a:pt x="2684626" y="491709"/>
                  <a:pt x="2849526" y="574158"/>
                </a:cubicBezTo>
                <a:cubicBezTo>
                  <a:pt x="2869575" y="584182"/>
                  <a:pt x="2892056" y="588335"/>
                  <a:pt x="2913321" y="595423"/>
                </a:cubicBezTo>
                <a:cubicBezTo>
                  <a:pt x="2948578" y="648308"/>
                  <a:pt x="2975254" y="682607"/>
                  <a:pt x="2998381" y="744279"/>
                </a:cubicBezTo>
                <a:cubicBezTo>
                  <a:pt x="3018817" y="798775"/>
                  <a:pt x="3015211" y="841734"/>
                  <a:pt x="3040912" y="893135"/>
                </a:cubicBezTo>
                <a:cubicBezTo>
                  <a:pt x="3052342" y="915994"/>
                  <a:pt x="3069265" y="935665"/>
                  <a:pt x="3083442" y="956930"/>
                </a:cubicBezTo>
                <a:cubicBezTo>
                  <a:pt x="3090530" y="985283"/>
                  <a:pt x="3091637" y="1015849"/>
                  <a:pt x="3104707" y="1041990"/>
                </a:cubicBezTo>
                <a:cubicBezTo>
                  <a:pt x="3127917" y="1088410"/>
                  <a:pt x="3195294" y="1104849"/>
                  <a:pt x="3232298" y="1127051"/>
                </a:cubicBezTo>
                <a:cubicBezTo>
                  <a:pt x="3276129" y="1153349"/>
                  <a:pt x="3323744" y="1175967"/>
                  <a:pt x="3359888" y="1212111"/>
                </a:cubicBezTo>
                <a:cubicBezTo>
                  <a:pt x="3441756" y="1293979"/>
                  <a:pt x="3398661" y="1259225"/>
                  <a:pt x="3487479" y="1318437"/>
                </a:cubicBezTo>
                <a:cubicBezTo>
                  <a:pt x="3536842" y="1466526"/>
                  <a:pt x="3473433" y="1307999"/>
                  <a:pt x="3551275" y="1424762"/>
                </a:cubicBezTo>
                <a:cubicBezTo>
                  <a:pt x="3568859" y="1451138"/>
                  <a:pt x="3579628" y="1481469"/>
                  <a:pt x="3593805" y="1509823"/>
                </a:cubicBezTo>
                <a:cubicBezTo>
                  <a:pt x="3641107" y="1746334"/>
                  <a:pt x="3651224" y="1753287"/>
                  <a:pt x="3593805" y="2126511"/>
                </a:cubicBezTo>
                <a:cubicBezTo>
                  <a:pt x="3589919" y="2151772"/>
                  <a:pt x="3551274" y="2154865"/>
                  <a:pt x="3530009" y="2169042"/>
                </a:cubicBezTo>
                <a:cubicBezTo>
                  <a:pt x="3528629" y="2181461"/>
                  <a:pt x="3513788" y="2392869"/>
                  <a:pt x="3487479" y="2445488"/>
                </a:cubicBezTo>
                <a:cubicBezTo>
                  <a:pt x="3464620" y="2491207"/>
                  <a:pt x="3450911" y="2556915"/>
                  <a:pt x="3402419" y="2573079"/>
                </a:cubicBezTo>
                <a:cubicBezTo>
                  <a:pt x="3188009" y="2644548"/>
                  <a:pt x="3520593" y="2535500"/>
                  <a:pt x="3253563" y="2615609"/>
                </a:cubicBezTo>
                <a:cubicBezTo>
                  <a:pt x="3210623" y="2628491"/>
                  <a:pt x="3170121" y="2650348"/>
                  <a:pt x="3125972" y="2658139"/>
                </a:cubicBezTo>
                <a:cubicBezTo>
                  <a:pt x="3048870" y="2671745"/>
                  <a:pt x="2970028" y="2672316"/>
                  <a:pt x="2892056" y="2679404"/>
                </a:cubicBezTo>
                <a:cubicBezTo>
                  <a:pt x="2768332" y="2803131"/>
                  <a:pt x="2946673" y="2630347"/>
                  <a:pt x="2785730" y="2764465"/>
                </a:cubicBezTo>
                <a:cubicBezTo>
                  <a:pt x="2762627" y="2783717"/>
                  <a:pt x="2745038" y="2809008"/>
                  <a:pt x="2721935" y="2828260"/>
                </a:cubicBezTo>
                <a:cubicBezTo>
                  <a:pt x="2688283" y="2856303"/>
                  <a:pt x="2610894" y="2899140"/>
                  <a:pt x="2573079" y="2913321"/>
                </a:cubicBezTo>
                <a:cubicBezTo>
                  <a:pt x="2545714" y="2923583"/>
                  <a:pt x="2516012" y="2926188"/>
                  <a:pt x="2488019" y="2934586"/>
                </a:cubicBezTo>
                <a:cubicBezTo>
                  <a:pt x="2488002" y="2934591"/>
                  <a:pt x="2328539" y="2987746"/>
                  <a:pt x="2296633" y="2998381"/>
                </a:cubicBezTo>
                <a:cubicBezTo>
                  <a:pt x="2275368" y="3005469"/>
                  <a:pt x="2254583" y="3014209"/>
                  <a:pt x="2232837" y="3019646"/>
                </a:cubicBezTo>
                <a:cubicBezTo>
                  <a:pt x="2204484" y="3026734"/>
                  <a:pt x="2176307" y="3034571"/>
                  <a:pt x="2147777" y="3040911"/>
                </a:cubicBezTo>
                <a:cubicBezTo>
                  <a:pt x="2112494" y="3048752"/>
                  <a:pt x="2076321" y="3052666"/>
                  <a:pt x="2041451" y="3062176"/>
                </a:cubicBezTo>
                <a:cubicBezTo>
                  <a:pt x="1951755" y="3086639"/>
                  <a:pt x="1835644" y="3141493"/>
                  <a:pt x="1743740" y="3147237"/>
                </a:cubicBezTo>
                <a:cubicBezTo>
                  <a:pt x="1630326" y="3154325"/>
                  <a:pt x="1516741" y="3159065"/>
                  <a:pt x="1403498" y="3168502"/>
                </a:cubicBezTo>
                <a:cubicBezTo>
                  <a:pt x="1346547" y="3173248"/>
                  <a:pt x="1290242" y="3184081"/>
                  <a:pt x="1233377" y="3189767"/>
                </a:cubicBezTo>
                <a:cubicBezTo>
                  <a:pt x="1148445" y="3198260"/>
                  <a:pt x="1063256" y="3203944"/>
                  <a:pt x="978195" y="3211032"/>
                </a:cubicBezTo>
                <a:cubicBezTo>
                  <a:pt x="949842" y="3203944"/>
                  <a:pt x="917452" y="3205979"/>
                  <a:pt x="893135" y="3189767"/>
                </a:cubicBezTo>
                <a:cubicBezTo>
                  <a:pt x="871870" y="3175590"/>
                  <a:pt x="875483" y="3131826"/>
                  <a:pt x="850605" y="3125972"/>
                </a:cubicBezTo>
                <a:cubicBezTo>
                  <a:pt x="746876" y="3101565"/>
                  <a:pt x="637822" y="3113556"/>
                  <a:pt x="531628" y="3104707"/>
                </a:cubicBezTo>
                <a:cubicBezTo>
                  <a:pt x="467662" y="3099377"/>
                  <a:pt x="404037" y="3090530"/>
                  <a:pt x="340242" y="3083442"/>
                </a:cubicBezTo>
                <a:cubicBezTo>
                  <a:pt x="209230" y="3039769"/>
                  <a:pt x="342615" y="3080006"/>
                  <a:pt x="127591" y="3040911"/>
                </a:cubicBezTo>
                <a:cubicBezTo>
                  <a:pt x="98836" y="3035683"/>
                  <a:pt x="70884" y="3026734"/>
                  <a:pt x="42530" y="3019646"/>
                </a:cubicBezTo>
                <a:cubicBezTo>
                  <a:pt x="35442" y="2948762"/>
                  <a:pt x="32097" y="2877404"/>
                  <a:pt x="21265" y="2806995"/>
                </a:cubicBezTo>
                <a:cubicBezTo>
                  <a:pt x="17857" y="2784840"/>
                  <a:pt x="0" y="2765615"/>
                  <a:pt x="0" y="2743200"/>
                </a:cubicBezTo>
                <a:cubicBezTo>
                  <a:pt x="0" y="2720784"/>
                  <a:pt x="17580" y="2701515"/>
                  <a:pt x="21265" y="2679404"/>
                </a:cubicBezTo>
                <a:cubicBezTo>
                  <a:pt x="24761" y="2658428"/>
                  <a:pt x="21265" y="2636874"/>
                  <a:pt x="21265" y="26156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488558" y="5465135"/>
            <a:ext cx="3253563" cy="851050"/>
          </a:xfrm>
          <a:custGeom>
            <a:avLst/>
            <a:gdLst>
              <a:gd name="connsiteX0" fmla="*/ 0 w 3253563"/>
              <a:gd name="connsiteY0" fmla="*/ 0 h 851050"/>
              <a:gd name="connsiteX1" fmla="*/ 42530 w 3253563"/>
              <a:gd name="connsiteY1" fmla="*/ 106325 h 851050"/>
              <a:gd name="connsiteX2" fmla="*/ 85061 w 3253563"/>
              <a:gd name="connsiteY2" fmla="*/ 148856 h 851050"/>
              <a:gd name="connsiteX3" fmla="*/ 106326 w 3253563"/>
              <a:gd name="connsiteY3" fmla="*/ 233916 h 851050"/>
              <a:gd name="connsiteX4" fmla="*/ 170121 w 3253563"/>
              <a:gd name="connsiteY4" fmla="*/ 361507 h 851050"/>
              <a:gd name="connsiteX5" fmla="*/ 233916 w 3253563"/>
              <a:gd name="connsiteY5" fmla="*/ 382772 h 851050"/>
              <a:gd name="connsiteX6" fmla="*/ 276447 w 3253563"/>
              <a:gd name="connsiteY6" fmla="*/ 425302 h 851050"/>
              <a:gd name="connsiteX7" fmla="*/ 404037 w 3253563"/>
              <a:gd name="connsiteY7" fmla="*/ 467832 h 851050"/>
              <a:gd name="connsiteX8" fmla="*/ 552893 w 3253563"/>
              <a:gd name="connsiteY8" fmla="*/ 446567 h 851050"/>
              <a:gd name="connsiteX9" fmla="*/ 744279 w 3253563"/>
              <a:gd name="connsiteY9" fmla="*/ 361507 h 851050"/>
              <a:gd name="connsiteX10" fmla="*/ 808075 w 3253563"/>
              <a:gd name="connsiteY10" fmla="*/ 340242 h 851050"/>
              <a:gd name="connsiteX11" fmla="*/ 871870 w 3253563"/>
              <a:gd name="connsiteY11" fmla="*/ 297712 h 851050"/>
              <a:gd name="connsiteX12" fmla="*/ 1169582 w 3253563"/>
              <a:gd name="connsiteY12" fmla="*/ 255181 h 851050"/>
              <a:gd name="connsiteX13" fmla="*/ 1233377 w 3253563"/>
              <a:gd name="connsiteY13" fmla="*/ 276446 h 851050"/>
              <a:gd name="connsiteX14" fmla="*/ 1360968 w 3253563"/>
              <a:gd name="connsiteY14" fmla="*/ 404037 h 851050"/>
              <a:gd name="connsiteX15" fmla="*/ 1488558 w 3253563"/>
              <a:gd name="connsiteY15" fmla="*/ 446567 h 851050"/>
              <a:gd name="connsiteX16" fmla="*/ 1552354 w 3253563"/>
              <a:gd name="connsiteY16" fmla="*/ 467832 h 851050"/>
              <a:gd name="connsiteX17" fmla="*/ 1594884 w 3253563"/>
              <a:gd name="connsiteY17" fmla="*/ 510363 h 851050"/>
              <a:gd name="connsiteX18" fmla="*/ 1722475 w 3253563"/>
              <a:gd name="connsiteY18" fmla="*/ 595423 h 851050"/>
              <a:gd name="connsiteX19" fmla="*/ 2147777 w 3253563"/>
              <a:gd name="connsiteY19" fmla="*/ 574158 h 851050"/>
              <a:gd name="connsiteX20" fmla="*/ 2211572 w 3253563"/>
              <a:gd name="connsiteY20" fmla="*/ 552893 h 851050"/>
              <a:gd name="connsiteX21" fmla="*/ 2658140 w 3253563"/>
              <a:gd name="connsiteY21" fmla="*/ 595423 h 851050"/>
              <a:gd name="connsiteX22" fmla="*/ 2977116 w 3253563"/>
              <a:gd name="connsiteY22" fmla="*/ 744279 h 851050"/>
              <a:gd name="connsiteX23" fmla="*/ 3232298 w 3253563"/>
              <a:gd name="connsiteY23" fmla="*/ 850605 h 851050"/>
              <a:gd name="connsiteX24" fmla="*/ 3253563 w 3253563"/>
              <a:gd name="connsiteY24" fmla="*/ 850605 h 8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53563" h="851050">
                <a:moveTo>
                  <a:pt x="0" y="0"/>
                </a:moveTo>
                <a:cubicBezTo>
                  <a:pt x="14177" y="35442"/>
                  <a:pt x="23591" y="73183"/>
                  <a:pt x="42530" y="106325"/>
                </a:cubicBezTo>
                <a:cubicBezTo>
                  <a:pt x="52477" y="123733"/>
                  <a:pt x="76095" y="130923"/>
                  <a:pt x="85061" y="148856"/>
                </a:cubicBezTo>
                <a:cubicBezTo>
                  <a:pt x="98131" y="174996"/>
                  <a:pt x="98297" y="205815"/>
                  <a:pt x="106326" y="233916"/>
                </a:cubicBezTo>
                <a:cubicBezTo>
                  <a:pt x="117740" y="273867"/>
                  <a:pt x="135603" y="333892"/>
                  <a:pt x="170121" y="361507"/>
                </a:cubicBezTo>
                <a:cubicBezTo>
                  <a:pt x="187624" y="375510"/>
                  <a:pt x="212651" y="375684"/>
                  <a:pt x="233916" y="382772"/>
                </a:cubicBezTo>
                <a:cubicBezTo>
                  <a:pt x="248093" y="396949"/>
                  <a:pt x="258515" y="416336"/>
                  <a:pt x="276447" y="425302"/>
                </a:cubicBezTo>
                <a:cubicBezTo>
                  <a:pt x="316545" y="445351"/>
                  <a:pt x="404037" y="467832"/>
                  <a:pt x="404037" y="467832"/>
                </a:cubicBezTo>
                <a:cubicBezTo>
                  <a:pt x="453656" y="460744"/>
                  <a:pt x="504267" y="458723"/>
                  <a:pt x="552893" y="446567"/>
                </a:cubicBezTo>
                <a:cubicBezTo>
                  <a:pt x="632034" y="426782"/>
                  <a:pt x="672095" y="392443"/>
                  <a:pt x="744279" y="361507"/>
                </a:cubicBezTo>
                <a:cubicBezTo>
                  <a:pt x="764882" y="352677"/>
                  <a:pt x="786810" y="347330"/>
                  <a:pt x="808075" y="340242"/>
                </a:cubicBezTo>
                <a:cubicBezTo>
                  <a:pt x="829340" y="326065"/>
                  <a:pt x="849011" y="309142"/>
                  <a:pt x="871870" y="297712"/>
                </a:cubicBezTo>
                <a:cubicBezTo>
                  <a:pt x="953694" y="256800"/>
                  <a:pt x="1109805" y="260615"/>
                  <a:pt x="1169582" y="255181"/>
                </a:cubicBezTo>
                <a:cubicBezTo>
                  <a:pt x="1190847" y="262269"/>
                  <a:pt x="1215874" y="262443"/>
                  <a:pt x="1233377" y="276446"/>
                </a:cubicBezTo>
                <a:cubicBezTo>
                  <a:pt x="1377274" y="391565"/>
                  <a:pt x="1142153" y="294630"/>
                  <a:pt x="1360968" y="404037"/>
                </a:cubicBezTo>
                <a:cubicBezTo>
                  <a:pt x="1401066" y="424086"/>
                  <a:pt x="1446028" y="432390"/>
                  <a:pt x="1488558" y="446567"/>
                </a:cubicBezTo>
                <a:lnTo>
                  <a:pt x="1552354" y="467832"/>
                </a:lnTo>
                <a:cubicBezTo>
                  <a:pt x="1566531" y="482009"/>
                  <a:pt x="1578845" y="498334"/>
                  <a:pt x="1594884" y="510363"/>
                </a:cubicBezTo>
                <a:cubicBezTo>
                  <a:pt x="1635776" y="541032"/>
                  <a:pt x="1722475" y="595423"/>
                  <a:pt x="1722475" y="595423"/>
                </a:cubicBezTo>
                <a:cubicBezTo>
                  <a:pt x="1864242" y="588335"/>
                  <a:pt x="2006366" y="586455"/>
                  <a:pt x="2147777" y="574158"/>
                </a:cubicBezTo>
                <a:cubicBezTo>
                  <a:pt x="2170108" y="572216"/>
                  <a:pt x="2189176" y="551960"/>
                  <a:pt x="2211572" y="552893"/>
                </a:cubicBezTo>
                <a:cubicBezTo>
                  <a:pt x="2360972" y="559118"/>
                  <a:pt x="2509284" y="581246"/>
                  <a:pt x="2658140" y="595423"/>
                </a:cubicBezTo>
                <a:cubicBezTo>
                  <a:pt x="2725574" y="625394"/>
                  <a:pt x="2901104" y="699939"/>
                  <a:pt x="2977116" y="744279"/>
                </a:cubicBezTo>
                <a:cubicBezTo>
                  <a:pt x="3160101" y="851020"/>
                  <a:pt x="3037824" y="822822"/>
                  <a:pt x="3232298" y="850605"/>
                </a:cubicBezTo>
                <a:cubicBezTo>
                  <a:pt x="3239315" y="851607"/>
                  <a:pt x="3246475" y="850605"/>
                  <a:pt x="3253563" y="850605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209414" y="5358809"/>
            <a:ext cx="2402958" cy="765544"/>
          </a:xfrm>
          <a:custGeom>
            <a:avLst/>
            <a:gdLst>
              <a:gd name="connsiteX0" fmla="*/ 0 w 2402958"/>
              <a:gd name="connsiteY0" fmla="*/ 0 h 765544"/>
              <a:gd name="connsiteX1" fmla="*/ 63795 w 2402958"/>
              <a:gd name="connsiteY1" fmla="*/ 106326 h 765544"/>
              <a:gd name="connsiteX2" fmla="*/ 106326 w 2402958"/>
              <a:gd name="connsiteY2" fmla="*/ 148856 h 765544"/>
              <a:gd name="connsiteX3" fmla="*/ 191386 w 2402958"/>
              <a:gd name="connsiteY3" fmla="*/ 276447 h 765544"/>
              <a:gd name="connsiteX4" fmla="*/ 318977 w 2402958"/>
              <a:gd name="connsiteY4" fmla="*/ 361507 h 765544"/>
              <a:gd name="connsiteX5" fmla="*/ 446567 w 2402958"/>
              <a:gd name="connsiteY5" fmla="*/ 404038 h 765544"/>
              <a:gd name="connsiteX6" fmla="*/ 552893 w 2402958"/>
              <a:gd name="connsiteY6" fmla="*/ 467833 h 765544"/>
              <a:gd name="connsiteX7" fmla="*/ 680484 w 2402958"/>
              <a:gd name="connsiteY7" fmla="*/ 531628 h 765544"/>
              <a:gd name="connsiteX8" fmla="*/ 914400 w 2402958"/>
              <a:gd name="connsiteY8" fmla="*/ 510363 h 765544"/>
              <a:gd name="connsiteX9" fmla="*/ 999460 w 2402958"/>
              <a:gd name="connsiteY9" fmla="*/ 489098 h 765544"/>
              <a:gd name="connsiteX10" fmla="*/ 1212112 w 2402958"/>
              <a:gd name="connsiteY10" fmla="*/ 467833 h 765544"/>
              <a:gd name="connsiteX11" fmla="*/ 1573619 w 2402958"/>
              <a:gd name="connsiteY11" fmla="*/ 531628 h 765544"/>
              <a:gd name="connsiteX12" fmla="*/ 1616149 w 2402958"/>
              <a:gd name="connsiteY12" fmla="*/ 595424 h 765544"/>
              <a:gd name="connsiteX13" fmla="*/ 1701209 w 2402958"/>
              <a:gd name="connsiteY13" fmla="*/ 616689 h 765544"/>
              <a:gd name="connsiteX14" fmla="*/ 2062716 w 2402958"/>
              <a:gd name="connsiteY14" fmla="*/ 637954 h 765544"/>
              <a:gd name="connsiteX15" fmla="*/ 2126512 w 2402958"/>
              <a:gd name="connsiteY15" fmla="*/ 659219 h 765544"/>
              <a:gd name="connsiteX16" fmla="*/ 2232837 w 2402958"/>
              <a:gd name="connsiteY16" fmla="*/ 680484 h 765544"/>
              <a:gd name="connsiteX17" fmla="*/ 2317898 w 2402958"/>
              <a:gd name="connsiteY17" fmla="*/ 701749 h 765544"/>
              <a:gd name="connsiteX18" fmla="*/ 2402958 w 2402958"/>
              <a:gd name="connsiteY18" fmla="*/ 765544 h 7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2958" h="765544">
                <a:moveTo>
                  <a:pt x="0" y="0"/>
                </a:moveTo>
                <a:cubicBezTo>
                  <a:pt x="21265" y="35442"/>
                  <a:pt x="39771" y="72693"/>
                  <a:pt x="63795" y="106326"/>
                </a:cubicBezTo>
                <a:cubicBezTo>
                  <a:pt x="75448" y="122641"/>
                  <a:pt x="94297" y="132817"/>
                  <a:pt x="106326" y="148856"/>
                </a:cubicBezTo>
                <a:cubicBezTo>
                  <a:pt x="136995" y="189748"/>
                  <a:pt x="148856" y="248094"/>
                  <a:pt x="191386" y="276447"/>
                </a:cubicBezTo>
                <a:cubicBezTo>
                  <a:pt x="233916" y="304800"/>
                  <a:pt x="270485" y="345343"/>
                  <a:pt x="318977" y="361507"/>
                </a:cubicBezTo>
                <a:lnTo>
                  <a:pt x="446567" y="404038"/>
                </a:lnTo>
                <a:cubicBezTo>
                  <a:pt x="529640" y="487109"/>
                  <a:pt x="442471" y="412622"/>
                  <a:pt x="552893" y="467833"/>
                </a:cubicBezTo>
                <a:cubicBezTo>
                  <a:pt x="717782" y="550278"/>
                  <a:pt x="520134" y="478179"/>
                  <a:pt x="680484" y="531628"/>
                </a:cubicBezTo>
                <a:cubicBezTo>
                  <a:pt x="758456" y="524540"/>
                  <a:pt x="836793" y="520711"/>
                  <a:pt x="914400" y="510363"/>
                </a:cubicBezTo>
                <a:cubicBezTo>
                  <a:pt x="943370" y="506500"/>
                  <a:pt x="970528" y="493231"/>
                  <a:pt x="999460" y="489098"/>
                </a:cubicBezTo>
                <a:cubicBezTo>
                  <a:pt x="1069982" y="479024"/>
                  <a:pt x="1141228" y="474921"/>
                  <a:pt x="1212112" y="467833"/>
                </a:cubicBezTo>
                <a:cubicBezTo>
                  <a:pt x="1418712" y="481606"/>
                  <a:pt x="1480644" y="415409"/>
                  <a:pt x="1573619" y="531628"/>
                </a:cubicBezTo>
                <a:cubicBezTo>
                  <a:pt x="1589585" y="551585"/>
                  <a:pt x="1594884" y="581247"/>
                  <a:pt x="1616149" y="595424"/>
                </a:cubicBezTo>
                <a:cubicBezTo>
                  <a:pt x="1640466" y="611636"/>
                  <a:pt x="1672115" y="613918"/>
                  <a:pt x="1701209" y="616689"/>
                </a:cubicBezTo>
                <a:cubicBezTo>
                  <a:pt x="1821376" y="628133"/>
                  <a:pt x="1942214" y="630866"/>
                  <a:pt x="2062716" y="637954"/>
                </a:cubicBezTo>
                <a:cubicBezTo>
                  <a:pt x="2083981" y="645042"/>
                  <a:pt x="2104766" y="653782"/>
                  <a:pt x="2126512" y="659219"/>
                </a:cubicBezTo>
                <a:cubicBezTo>
                  <a:pt x="2161576" y="667985"/>
                  <a:pt x="2197554" y="672643"/>
                  <a:pt x="2232837" y="680484"/>
                </a:cubicBezTo>
                <a:cubicBezTo>
                  <a:pt x="2261367" y="686824"/>
                  <a:pt x="2289544" y="694661"/>
                  <a:pt x="2317898" y="701749"/>
                </a:cubicBezTo>
                <a:cubicBezTo>
                  <a:pt x="2390034" y="749840"/>
                  <a:pt x="2363621" y="726207"/>
                  <a:pt x="2402958" y="765544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329970" y="4486940"/>
            <a:ext cx="2083981" cy="2298309"/>
          </a:xfrm>
          <a:custGeom>
            <a:avLst/>
            <a:gdLst>
              <a:gd name="connsiteX0" fmla="*/ 0 w 2083981"/>
              <a:gd name="connsiteY0" fmla="*/ 0 h 2298309"/>
              <a:gd name="connsiteX1" fmla="*/ 170121 w 2083981"/>
              <a:gd name="connsiteY1" fmla="*/ 63795 h 2298309"/>
              <a:gd name="connsiteX2" fmla="*/ 212651 w 2083981"/>
              <a:gd name="connsiteY2" fmla="*/ 127590 h 2298309"/>
              <a:gd name="connsiteX3" fmla="*/ 276446 w 2083981"/>
              <a:gd name="connsiteY3" fmla="*/ 170120 h 2298309"/>
              <a:gd name="connsiteX4" fmla="*/ 318977 w 2083981"/>
              <a:gd name="connsiteY4" fmla="*/ 212651 h 2298309"/>
              <a:gd name="connsiteX5" fmla="*/ 382772 w 2083981"/>
              <a:gd name="connsiteY5" fmla="*/ 404037 h 2298309"/>
              <a:gd name="connsiteX6" fmla="*/ 404037 w 2083981"/>
              <a:gd name="connsiteY6" fmla="*/ 467832 h 2298309"/>
              <a:gd name="connsiteX7" fmla="*/ 425302 w 2083981"/>
              <a:gd name="connsiteY7" fmla="*/ 531627 h 2298309"/>
              <a:gd name="connsiteX8" fmla="*/ 467833 w 2083981"/>
              <a:gd name="connsiteY8" fmla="*/ 574158 h 2298309"/>
              <a:gd name="connsiteX9" fmla="*/ 510363 w 2083981"/>
              <a:gd name="connsiteY9" fmla="*/ 893134 h 2298309"/>
              <a:gd name="connsiteX10" fmla="*/ 552893 w 2083981"/>
              <a:gd name="connsiteY10" fmla="*/ 1063255 h 2298309"/>
              <a:gd name="connsiteX11" fmla="*/ 595423 w 2083981"/>
              <a:gd name="connsiteY11" fmla="*/ 1105786 h 2298309"/>
              <a:gd name="connsiteX12" fmla="*/ 616688 w 2083981"/>
              <a:gd name="connsiteY12" fmla="*/ 1169581 h 2298309"/>
              <a:gd name="connsiteX13" fmla="*/ 574158 w 2083981"/>
              <a:gd name="connsiteY13" fmla="*/ 1467293 h 2298309"/>
              <a:gd name="connsiteX14" fmla="*/ 595423 w 2083981"/>
              <a:gd name="connsiteY14" fmla="*/ 1679944 h 2298309"/>
              <a:gd name="connsiteX15" fmla="*/ 659219 w 2083981"/>
              <a:gd name="connsiteY15" fmla="*/ 1701209 h 2298309"/>
              <a:gd name="connsiteX16" fmla="*/ 701749 w 2083981"/>
              <a:gd name="connsiteY16" fmla="*/ 1765004 h 2298309"/>
              <a:gd name="connsiteX17" fmla="*/ 723014 w 2083981"/>
              <a:gd name="connsiteY17" fmla="*/ 1956390 h 2298309"/>
              <a:gd name="connsiteX18" fmla="*/ 850605 w 2083981"/>
              <a:gd name="connsiteY18" fmla="*/ 1998920 h 2298309"/>
              <a:gd name="connsiteX19" fmla="*/ 871870 w 2083981"/>
              <a:gd name="connsiteY19" fmla="*/ 2062716 h 2298309"/>
              <a:gd name="connsiteX20" fmla="*/ 935665 w 2083981"/>
              <a:gd name="connsiteY20" fmla="*/ 2083981 h 2298309"/>
              <a:gd name="connsiteX21" fmla="*/ 999460 w 2083981"/>
              <a:gd name="connsiteY21" fmla="*/ 2126511 h 2298309"/>
              <a:gd name="connsiteX22" fmla="*/ 1169581 w 2083981"/>
              <a:gd name="connsiteY22" fmla="*/ 2169041 h 2298309"/>
              <a:gd name="connsiteX23" fmla="*/ 1339702 w 2083981"/>
              <a:gd name="connsiteY23" fmla="*/ 2211572 h 2298309"/>
              <a:gd name="connsiteX24" fmla="*/ 1531088 w 2083981"/>
              <a:gd name="connsiteY24" fmla="*/ 2232837 h 2298309"/>
              <a:gd name="connsiteX25" fmla="*/ 1658679 w 2083981"/>
              <a:gd name="connsiteY25" fmla="*/ 2275367 h 2298309"/>
              <a:gd name="connsiteX26" fmla="*/ 2083981 w 2083981"/>
              <a:gd name="connsiteY26" fmla="*/ 2296632 h 22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83981" h="2298309">
                <a:moveTo>
                  <a:pt x="0" y="0"/>
                </a:moveTo>
                <a:cubicBezTo>
                  <a:pt x="76074" y="15215"/>
                  <a:pt x="115364" y="9038"/>
                  <a:pt x="170121" y="63795"/>
                </a:cubicBezTo>
                <a:cubicBezTo>
                  <a:pt x="188193" y="81867"/>
                  <a:pt x="194579" y="109518"/>
                  <a:pt x="212651" y="127590"/>
                </a:cubicBezTo>
                <a:cubicBezTo>
                  <a:pt x="230723" y="145662"/>
                  <a:pt x="256489" y="154154"/>
                  <a:pt x="276446" y="170120"/>
                </a:cubicBezTo>
                <a:cubicBezTo>
                  <a:pt x="292102" y="182645"/>
                  <a:pt x="304800" y="198474"/>
                  <a:pt x="318977" y="212651"/>
                </a:cubicBezTo>
                <a:lnTo>
                  <a:pt x="382772" y="404037"/>
                </a:lnTo>
                <a:lnTo>
                  <a:pt x="404037" y="467832"/>
                </a:lnTo>
                <a:cubicBezTo>
                  <a:pt x="411125" y="489097"/>
                  <a:pt x="409452" y="515777"/>
                  <a:pt x="425302" y="531627"/>
                </a:cubicBezTo>
                <a:lnTo>
                  <a:pt x="467833" y="574158"/>
                </a:lnTo>
                <a:cubicBezTo>
                  <a:pt x="519954" y="730522"/>
                  <a:pt x="472520" y="571465"/>
                  <a:pt x="510363" y="893134"/>
                </a:cubicBezTo>
                <a:cubicBezTo>
                  <a:pt x="512594" y="912099"/>
                  <a:pt x="534729" y="1032981"/>
                  <a:pt x="552893" y="1063255"/>
                </a:cubicBezTo>
                <a:cubicBezTo>
                  <a:pt x="563208" y="1080447"/>
                  <a:pt x="581246" y="1091609"/>
                  <a:pt x="595423" y="1105786"/>
                </a:cubicBezTo>
                <a:cubicBezTo>
                  <a:pt x="602511" y="1127051"/>
                  <a:pt x="616688" y="1147166"/>
                  <a:pt x="616688" y="1169581"/>
                </a:cubicBezTo>
                <a:cubicBezTo>
                  <a:pt x="616688" y="1355936"/>
                  <a:pt x="613512" y="1349229"/>
                  <a:pt x="574158" y="1467293"/>
                </a:cubicBezTo>
                <a:cubicBezTo>
                  <a:pt x="581246" y="1538177"/>
                  <a:pt x="571078" y="1612996"/>
                  <a:pt x="595423" y="1679944"/>
                </a:cubicBezTo>
                <a:cubicBezTo>
                  <a:pt x="603083" y="1701010"/>
                  <a:pt x="641715" y="1687206"/>
                  <a:pt x="659219" y="1701209"/>
                </a:cubicBezTo>
                <a:cubicBezTo>
                  <a:pt x="679176" y="1717174"/>
                  <a:pt x="687572" y="1743739"/>
                  <a:pt x="701749" y="1765004"/>
                </a:cubicBezTo>
                <a:cubicBezTo>
                  <a:pt x="708837" y="1828799"/>
                  <a:pt x="688553" y="1902237"/>
                  <a:pt x="723014" y="1956390"/>
                </a:cubicBezTo>
                <a:cubicBezTo>
                  <a:pt x="747083" y="1994212"/>
                  <a:pt x="850605" y="1998920"/>
                  <a:pt x="850605" y="1998920"/>
                </a:cubicBezTo>
                <a:cubicBezTo>
                  <a:pt x="857693" y="2020185"/>
                  <a:pt x="856020" y="2046866"/>
                  <a:pt x="871870" y="2062716"/>
                </a:cubicBezTo>
                <a:cubicBezTo>
                  <a:pt x="887720" y="2078566"/>
                  <a:pt x="915616" y="2073957"/>
                  <a:pt x="935665" y="2083981"/>
                </a:cubicBezTo>
                <a:cubicBezTo>
                  <a:pt x="958524" y="2095411"/>
                  <a:pt x="976601" y="2115081"/>
                  <a:pt x="999460" y="2126511"/>
                </a:cubicBezTo>
                <a:cubicBezTo>
                  <a:pt x="1048069" y="2150815"/>
                  <a:pt x="1121052" y="2156909"/>
                  <a:pt x="1169581" y="2169041"/>
                </a:cubicBezTo>
                <a:cubicBezTo>
                  <a:pt x="1301518" y="2202026"/>
                  <a:pt x="1156812" y="2185445"/>
                  <a:pt x="1339702" y="2211572"/>
                </a:cubicBezTo>
                <a:cubicBezTo>
                  <a:pt x="1403245" y="2220650"/>
                  <a:pt x="1467293" y="2225749"/>
                  <a:pt x="1531088" y="2232837"/>
                </a:cubicBezTo>
                <a:cubicBezTo>
                  <a:pt x="1573618" y="2247014"/>
                  <a:pt x="1614194" y="2269806"/>
                  <a:pt x="1658679" y="2275367"/>
                </a:cubicBezTo>
                <a:cubicBezTo>
                  <a:pt x="1913203" y="2307182"/>
                  <a:pt x="1771652" y="2296632"/>
                  <a:pt x="2083981" y="22966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07771" y="6570921"/>
            <a:ext cx="1646793" cy="896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06326" y="5167423"/>
            <a:ext cx="3317358" cy="2254103"/>
          </a:xfrm>
          <a:custGeom>
            <a:avLst/>
            <a:gdLst>
              <a:gd name="connsiteX0" fmla="*/ 21265 w 3317358"/>
              <a:gd name="connsiteY0" fmla="*/ 1913861 h 2254103"/>
              <a:gd name="connsiteX1" fmla="*/ 85060 w 3317358"/>
              <a:gd name="connsiteY1" fmla="*/ 1807535 h 2254103"/>
              <a:gd name="connsiteX2" fmla="*/ 148855 w 3317358"/>
              <a:gd name="connsiteY2" fmla="*/ 1743740 h 2254103"/>
              <a:gd name="connsiteX3" fmla="*/ 170121 w 3317358"/>
              <a:gd name="connsiteY3" fmla="*/ 1679944 h 2254103"/>
              <a:gd name="connsiteX4" fmla="*/ 276446 w 3317358"/>
              <a:gd name="connsiteY4" fmla="*/ 1573619 h 2254103"/>
              <a:gd name="connsiteX5" fmla="*/ 318976 w 3317358"/>
              <a:gd name="connsiteY5" fmla="*/ 1509824 h 2254103"/>
              <a:gd name="connsiteX6" fmla="*/ 361507 w 3317358"/>
              <a:gd name="connsiteY6" fmla="*/ 1467293 h 2254103"/>
              <a:gd name="connsiteX7" fmla="*/ 446567 w 3317358"/>
              <a:gd name="connsiteY7" fmla="*/ 1275907 h 2254103"/>
              <a:gd name="connsiteX8" fmla="*/ 510362 w 3317358"/>
              <a:gd name="connsiteY8" fmla="*/ 1233377 h 2254103"/>
              <a:gd name="connsiteX9" fmla="*/ 552893 w 3317358"/>
              <a:gd name="connsiteY9" fmla="*/ 1190847 h 2254103"/>
              <a:gd name="connsiteX10" fmla="*/ 574158 w 3317358"/>
              <a:gd name="connsiteY10" fmla="*/ 1127051 h 2254103"/>
              <a:gd name="connsiteX11" fmla="*/ 659218 w 3317358"/>
              <a:gd name="connsiteY11" fmla="*/ 999461 h 2254103"/>
              <a:gd name="connsiteX12" fmla="*/ 680483 w 3317358"/>
              <a:gd name="connsiteY12" fmla="*/ 935665 h 2254103"/>
              <a:gd name="connsiteX13" fmla="*/ 701748 w 3317358"/>
              <a:gd name="connsiteY13" fmla="*/ 829340 h 2254103"/>
              <a:gd name="connsiteX14" fmla="*/ 786809 w 3317358"/>
              <a:gd name="connsiteY14" fmla="*/ 744279 h 2254103"/>
              <a:gd name="connsiteX15" fmla="*/ 829339 w 3317358"/>
              <a:gd name="connsiteY15" fmla="*/ 616689 h 2254103"/>
              <a:gd name="connsiteX16" fmla="*/ 850604 w 3317358"/>
              <a:gd name="connsiteY16" fmla="*/ 531628 h 2254103"/>
              <a:gd name="connsiteX17" fmla="*/ 978195 w 3317358"/>
              <a:gd name="connsiteY17" fmla="*/ 446568 h 2254103"/>
              <a:gd name="connsiteX18" fmla="*/ 1063255 w 3317358"/>
              <a:gd name="connsiteY18" fmla="*/ 340242 h 2254103"/>
              <a:gd name="connsiteX19" fmla="*/ 1169581 w 3317358"/>
              <a:gd name="connsiteY19" fmla="*/ 255182 h 2254103"/>
              <a:gd name="connsiteX20" fmla="*/ 1275907 w 3317358"/>
              <a:gd name="connsiteY20" fmla="*/ 148856 h 2254103"/>
              <a:gd name="connsiteX21" fmla="*/ 1339702 w 3317358"/>
              <a:gd name="connsiteY21" fmla="*/ 85061 h 2254103"/>
              <a:gd name="connsiteX22" fmla="*/ 1424762 w 3317358"/>
              <a:gd name="connsiteY22" fmla="*/ 63796 h 2254103"/>
              <a:gd name="connsiteX23" fmla="*/ 1531088 w 3317358"/>
              <a:gd name="connsiteY23" fmla="*/ 42530 h 2254103"/>
              <a:gd name="connsiteX24" fmla="*/ 1594883 w 3317358"/>
              <a:gd name="connsiteY24" fmla="*/ 21265 h 2254103"/>
              <a:gd name="connsiteX25" fmla="*/ 1679944 w 3317358"/>
              <a:gd name="connsiteY25" fmla="*/ 42530 h 2254103"/>
              <a:gd name="connsiteX26" fmla="*/ 1935125 w 3317358"/>
              <a:gd name="connsiteY26" fmla="*/ 0 h 2254103"/>
              <a:gd name="connsiteX27" fmla="*/ 2020186 w 3317358"/>
              <a:gd name="connsiteY27" fmla="*/ 21265 h 2254103"/>
              <a:gd name="connsiteX28" fmla="*/ 2147776 w 3317358"/>
              <a:gd name="connsiteY28" fmla="*/ 63796 h 2254103"/>
              <a:gd name="connsiteX29" fmla="*/ 2190307 w 3317358"/>
              <a:gd name="connsiteY29" fmla="*/ 106326 h 2254103"/>
              <a:gd name="connsiteX30" fmla="*/ 2254102 w 3317358"/>
              <a:gd name="connsiteY30" fmla="*/ 127591 h 2254103"/>
              <a:gd name="connsiteX31" fmla="*/ 2296632 w 3317358"/>
              <a:gd name="connsiteY31" fmla="*/ 191386 h 2254103"/>
              <a:gd name="connsiteX32" fmla="*/ 2317897 w 3317358"/>
              <a:gd name="connsiteY32" fmla="*/ 255182 h 2254103"/>
              <a:gd name="connsiteX33" fmla="*/ 2339162 w 3317358"/>
              <a:gd name="connsiteY33" fmla="*/ 340242 h 2254103"/>
              <a:gd name="connsiteX34" fmla="*/ 2381693 w 3317358"/>
              <a:gd name="connsiteY34" fmla="*/ 467833 h 2254103"/>
              <a:gd name="connsiteX35" fmla="*/ 2275367 w 3317358"/>
              <a:gd name="connsiteY35" fmla="*/ 552893 h 2254103"/>
              <a:gd name="connsiteX36" fmla="*/ 2254102 w 3317358"/>
              <a:gd name="connsiteY36" fmla="*/ 616689 h 2254103"/>
              <a:gd name="connsiteX37" fmla="*/ 2275367 w 3317358"/>
              <a:gd name="connsiteY37" fmla="*/ 701749 h 2254103"/>
              <a:gd name="connsiteX38" fmla="*/ 2381693 w 3317358"/>
              <a:gd name="connsiteY38" fmla="*/ 808075 h 2254103"/>
              <a:gd name="connsiteX39" fmla="*/ 2424223 w 3317358"/>
              <a:gd name="connsiteY39" fmla="*/ 871870 h 2254103"/>
              <a:gd name="connsiteX40" fmla="*/ 2551814 w 3317358"/>
              <a:gd name="connsiteY40" fmla="*/ 935665 h 2254103"/>
              <a:gd name="connsiteX41" fmla="*/ 2615609 w 3317358"/>
              <a:gd name="connsiteY41" fmla="*/ 978196 h 2254103"/>
              <a:gd name="connsiteX42" fmla="*/ 2743200 w 3317358"/>
              <a:gd name="connsiteY42" fmla="*/ 1041991 h 2254103"/>
              <a:gd name="connsiteX43" fmla="*/ 2785730 w 3317358"/>
              <a:gd name="connsiteY43" fmla="*/ 1105786 h 2254103"/>
              <a:gd name="connsiteX44" fmla="*/ 2934586 w 3317358"/>
              <a:gd name="connsiteY44" fmla="*/ 1148317 h 2254103"/>
              <a:gd name="connsiteX45" fmla="*/ 2998381 w 3317358"/>
              <a:gd name="connsiteY45" fmla="*/ 1190847 h 2254103"/>
              <a:gd name="connsiteX46" fmla="*/ 3062176 w 3317358"/>
              <a:gd name="connsiteY46" fmla="*/ 1254642 h 2254103"/>
              <a:gd name="connsiteX47" fmla="*/ 3125972 w 3317358"/>
              <a:gd name="connsiteY47" fmla="*/ 1275907 h 2254103"/>
              <a:gd name="connsiteX48" fmla="*/ 3168502 w 3317358"/>
              <a:gd name="connsiteY48" fmla="*/ 1339703 h 2254103"/>
              <a:gd name="connsiteX49" fmla="*/ 3296093 w 3317358"/>
              <a:gd name="connsiteY49" fmla="*/ 1467293 h 2254103"/>
              <a:gd name="connsiteX50" fmla="*/ 3317358 w 3317358"/>
              <a:gd name="connsiteY50" fmla="*/ 1531089 h 2254103"/>
              <a:gd name="connsiteX51" fmla="*/ 3253562 w 3317358"/>
              <a:gd name="connsiteY51" fmla="*/ 1637414 h 2254103"/>
              <a:gd name="connsiteX52" fmla="*/ 3211032 w 3317358"/>
              <a:gd name="connsiteY52" fmla="*/ 1786270 h 2254103"/>
              <a:gd name="connsiteX53" fmla="*/ 3168502 w 3317358"/>
              <a:gd name="connsiteY53" fmla="*/ 1935126 h 2254103"/>
              <a:gd name="connsiteX54" fmla="*/ 3104707 w 3317358"/>
              <a:gd name="connsiteY54" fmla="*/ 1998921 h 2254103"/>
              <a:gd name="connsiteX55" fmla="*/ 3062176 w 3317358"/>
              <a:gd name="connsiteY55" fmla="*/ 2062717 h 2254103"/>
              <a:gd name="connsiteX56" fmla="*/ 2998381 w 3317358"/>
              <a:gd name="connsiteY56" fmla="*/ 2083982 h 2254103"/>
              <a:gd name="connsiteX57" fmla="*/ 2913321 w 3317358"/>
              <a:gd name="connsiteY57" fmla="*/ 2105247 h 2254103"/>
              <a:gd name="connsiteX58" fmla="*/ 2849525 w 3317358"/>
              <a:gd name="connsiteY58" fmla="*/ 2126512 h 2254103"/>
              <a:gd name="connsiteX59" fmla="*/ 2658139 w 3317358"/>
              <a:gd name="connsiteY59" fmla="*/ 2147777 h 2254103"/>
              <a:gd name="connsiteX60" fmla="*/ 2466753 w 3317358"/>
              <a:gd name="connsiteY60" fmla="*/ 2211572 h 2254103"/>
              <a:gd name="connsiteX61" fmla="*/ 2402958 w 3317358"/>
              <a:gd name="connsiteY61" fmla="*/ 2232837 h 2254103"/>
              <a:gd name="connsiteX62" fmla="*/ 2339162 w 3317358"/>
              <a:gd name="connsiteY62" fmla="*/ 2254103 h 2254103"/>
              <a:gd name="connsiteX63" fmla="*/ 2211572 w 3317358"/>
              <a:gd name="connsiteY63" fmla="*/ 2232837 h 2254103"/>
              <a:gd name="connsiteX64" fmla="*/ 2169041 w 3317358"/>
              <a:gd name="connsiteY64" fmla="*/ 2190307 h 2254103"/>
              <a:gd name="connsiteX65" fmla="*/ 2041451 w 3317358"/>
              <a:gd name="connsiteY65" fmla="*/ 2147777 h 2254103"/>
              <a:gd name="connsiteX66" fmla="*/ 1977655 w 3317358"/>
              <a:gd name="connsiteY66" fmla="*/ 2126512 h 2254103"/>
              <a:gd name="connsiteX67" fmla="*/ 1616148 w 3317358"/>
              <a:gd name="connsiteY67" fmla="*/ 2169042 h 2254103"/>
              <a:gd name="connsiteX68" fmla="*/ 1488558 w 3317358"/>
              <a:gd name="connsiteY68" fmla="*/ 2211572 h 2254103"/>
              <a:gd name="connsiteX69" fmla="*/ 1318437 w 3317358"/>
              <a:gd name="connsiteY69" fmla="*/ 2190307 h 2254103"/>
              <a:gd name="connsiteX70" fmla="*/ 1190846 w 3317358"/>
              <a:gd name="connsiteY70" fmla="*/ 2147777 h 2254103"/>
              <a:gd name="connsiteX71" fmla="*/ 850604 w 3317358"/>
              <a:gd name="connsiteY71" fmla="*/ 2190307 h 2254103"/>
              <a:gd name="connsiteX72" fmla="*/ 723014 w 3317358"/>
              <a:gd name="connsiteY72" fmla="*/ 2232837 h 2254103"/>
              <a:gd name="connsiteX73" fmla="*/ 637953 w 3317358"/>
              <a:gd name="connsiteY73" fmla="*/ 2211572 h 2254103"/>
              <a:gd name="connsiteX74" fmla="*/ 531627 w 3317358"/>
              <a:gd name="connsiteY74" fmla="*/ 2126512 h 2254103"/>
              <a:gd name="connsiteX75" fmla="*/ 361507 w 3317358"/>
              <a:gd name="connsiteY75" fmla="*/ 2083982 h 2254103"/>
              <a:gd name="connsiteX76" fmla="*/ 106325 w 3317358"/>
              <a:gd name="connsiteY76" fmla="*/ 2083982 h 2254103"/>
              <a:gd name="connsiteX77" fmla="*/ 63795 w 3317358"/>
              <a:gd name="connsiteY77" fmla="*/ 2041451 h 2254103"/>
              <a:gd name="connsiteX78" fmla="*/ 42530 w 3317358"/>
              <a:gd name="connsiteY78" fmla="*/ 1977656 h 2254103"/>
              <a:gd name="connsiteX79" fmla="*/ 0 w 3317358"/>
              <a:gd name="connsiteY79" fmla="*/ 1913861 h 2254103"/>
              <a:gd name="connsiteX80" fmla="*/ 42530 w 3317358"/>
              <a:gd name="connsiteY80" fmla="*/ 1871330 h 2254103"/>
              <a:gd name="connsiteX81" fmla="*/ 85060 w 3317358"/>
              <a:gd name="connsiteY81" fmla="*/ 1807535 h 225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17358" h="2254103">
                <a:moveTo>
                  <a:pt x="21265" y="1913861"/>
                </a:moveTo>
                <a:cubicBezTo>
                  <a:pt x="42530" y="1878419"/>
                  <a:pt x="60261" y="1840601"/>
                  <a:pt x="85060" y="1807535"/>
                </a:cubicBezTo>
                <a:cubicBezTo>
                  <a:pt x="103104" y="1783476"/>
                  <a:pt x="132173" y="1768762"/>
                  <a:pt x="148855" y="1743740"/>
                </a:cubicBezTo>
                <a:cubicBezTo>
                  <a:pt x="161289" y="1725089"/>
                  <a:pt x="160096" y="1699993"/>
                  <a:pt x="170121" y="1679944"/>
                </a:cubicBezTo>
                <a:cubicBezTo>
                  <a:pt x="205563" y="1609060"/>
                  <a:pt x="212651" y="1616149"/>
                  <a:pt x="276446" y="1573619"/>
                </a:cubicBezTo>
                <a:cubicBezTo>
                  <a:pt x="290623" y="1552354"/>
                  <a:pt x="303010" y="1529781"/>
                  <a:pt x="318976" y="1509824"/>
                </a:cubicBezTo>
                <a:cubicBezTo>
                  <a:pt x="331501" y="1494168"/>
                  <a:pt x="352541" y="1485226"/>
                  <a:pt x="361507" y="1467293"/>
                </a:cubicBezTo>
                <a:cubicBezTo>
                  <a:pt x="403619" y="1383069"/>
                  <a:pt x="384015" y="1338459"/>
                  <a:pt x="446567" y="1275907"/>
                </a:cubicBezTo>
                <a:cubicBezTo>
                  <a:pt x="464639" y="1257835"/>
                  <a:pt x="490405" y="1249342"/>
                  <a:pt x="510362" y="1233377"/>
                </a:cubicBezTo>
                <a:cubicBezTo>
                  <a:pt x="526018" y="1220853"/>
                  <a:pt x="538716" y="1205024"/>
                  <a:pt x="552893" y="1190847"/>
                </a:cubicBezTo>
                <a:cubicBezTo>
                  <a:pt x="559981" y="1169582"/>
                  <a:pt x="563272" y="1146646"/>
                  <a:pt x="574158" y="1127051"/>
                </a:cubicBezTo>
                <a:cubicBezTo>
                  <a:pt x="598981" y="1082369"/>
                  <a:pt x="659218" y="999461"/>
                  <a:pt x="659218" y="999461"/>
                </a:cubicBezTo>
                <a:cubicBezTo>
                  <a:pt x="666306" y="978196"/>
                  <a:pt x="675046" y="957411"/>
                  <a:pt x="680483" y="935665"/>
                </a:cubicBezTo>
                <a:cubicBezTo>
                  <a:pt x="689249" y="900601"/>
                  <a:pt x="684195" y="860935"/>
                  <a:pt x="701748" y="829340"/>
                </a:cubicBezTo>
                <a:cubicBezTo>
                  <a:pt x="721221" y="794288"/>
                  <a:pt x="786809" y="744279"/>
                  <a:pt x="786809" y="744279"/>
                </a:cubicBezTo>
                <a:cubicBezTo>
                  <a:pt x="800986" y="701749"/>
                  <a:pt x="818466" y="660181"/>
                  <a:pt x="829339" y="616689"/>
                </a:cubicBezTo>
                <a:cubicBezTo>
                  <a:pt x="836427" y="588335"/>
                  <a:pt x="831358" y="553623"/>
                  <a:pt x="850604" y="531628"/>
                </a:cubicBezTo>
                <a:cubicBezTo>
                  <a:pt x="884263" y="493160"/>
                  <a:pt x="942052" y="482712"/>
                  <a:pt x="978195" y="446568"/>
                </a:cubicBezTo>
                <a:cubicBezTo>
                  <a:pt x="1080893" y="343867"/>
                  <a:pt x="955941" y="474383"/>
                  <a:pt x="1063255" y="340242"/>
                </a:cubicBezTo>
                <a:cubicBezTo>
                  <a:pt x="1118528" y="271152"/>
                  <a:pt x="1095899" y="319654"/>
                  <a:pt x="1169581" y="255182"/>
                </a:cubicBezTo>
                <a:cubicBezTo>
                  <a:pt x="1207302" y="222176"/>
                  <a:pt x="1240465" y="184298"/>
                  <a:pt x="1275907" y="148856"/>
                </a:cubicBezTo>
                <a:cubicBezTo>
                  <a:pt x="1297172" y="127591"/>
                  <a:pt x="1310527" y="92355"/>
                  <a:pt x="1339702" y="85061"/>
                </a:cubicBezTo>
                <a:cubicBezTo>
                  <a:pt x="1368055" y="77973"/>
                  <a:pt x="1396232" y="70136"/>
                  <a:pt x="1424762" y="63796"/>
                </a:cubicBezTo>
                <a:cubicBezTo>
                  <a:pt x="1460045" y="55955"/>
                  <a:pt x="1496023" y="51296"/>
                  <a:pt x="1531088" y="42530"/>
                </a:cubicBezTo>
                <a:cubicBezTo>
                  <a:pt x="1552834" y="37093"/>
                  <a:pt x="1573618" y="28353"/>
                  <a:pt x="1594883" y="21265"/>
                </a:cubicBezTo>
                <a:cubicBezTo>
                  <a:pt x="1623237" y="28353"/>
                  <a:pt x="1650718" y="42530"/>
                  <a:pt x="1679944" y="42530"/>
                </a:cubicBezTo>
                <a:cubicBezTo>
                  <a:pt x="1822387" y="42530"/>
                  <a:pt x="1835307" y="33273"/>
                  <a:pt x="1935125" y="0"/>
                </a:cubicBezTo>
                <a:cubicBezTo>
                  <a:pt x="1963479" y="7088"/>
                  <a:pt x="1992192" y="12867"/>
                  <a:pt x="2020186" y="21265"/>
                </a:cubicBezTo>
                <a:cubicBezTo>
                  <a:pt x="2063126" y="34147"/>
                  <a:pt x="2147776" y="63796"/>
                  <a:pt x="2147776" y="63796"/>
                </a:cubicBezTo>
                <a:cubicBezTo>
                  <a:pt x="2161953" y="77973"/>
                  <a:pt x="2173115" y="96011"/>
                  <a:pt x="2190307" y="106326"/>
                </a:cubicBezTo>
                <a:cubicBezTo>
                  <a:pt x="2209528" y="117858"/>
                  <a:pt x="2236599" y="113588"/>
                  <a:pt x="2254102" y="127591"/>
                </a:cubicBezTo>
                <a:cubicBezTo>
                  <a:pt x="2274059" y="143557"/>
                  <a:pt x="2282455" y="170121"/>
                  <a:pt x="2296632" y="191386"/>
                </a:cubicBezTo>
                <a:cubicBezTo>
                  <a:pt x="2303720" y="212651"/>
                  <a:pt x="2311739" y="233629"/>
                  <a:pt x="2317897" y="255182"/>
                </a:cubicBezTo>
                <a:cubicBezTo>
                  <a:pt x="2325926" y="283283"/>
                  <a:pt x="2330764" y="312249"/>
                  <a:pt x="2339162" y="340242"/>
                </a:cubicBezTo>
                <a:cubicBezTo>
                  <a:pt x="2352044" y="383182"/>
                  <a:pt x="2381693" y="467833"/>
                  <a:pt x="2381693" y="467833"/>
                </a:cubicBezTo>
                <a:cubicBezTo>
                  <a:pt x="2330704" y="620794"/>
                  <a:pt x="2408877" y="446084"/>
                  <a:pt x="2275367" y="552893"/>
                </a:cubicBezTo>
                <a:cubicBezTo>
                  <a:pt x="2257863" y="566896"/>
                  <a:pt x="2261190" y="595424"/>
                  <a:pt x="2254102" y="616689"/>
                </a:cubicBezTo>
                <a:cubicBezTo>
                  <a:pt x="2261190" y="645042"/>
                  <a:pt x="2259155" y="677432"/>
                  <a:pt x="2275367" y="701749"/>
                </a:cubicBezTo>
                <a:cubicBezTo>
                  <a:pt x="2303170" y="743453"/>
                  <a:pt x="2353890" y="766371"/>
                  <a:pt x="2381693" y="808075"/>
                </a:cubicBezTo>
                <a:cubicBezTo>
                  <a:pt x="2395870" y="829340"/>
                  <a:pt x="2406151" y="853798"/>
                  <a:pt x="2424223" y="871870"/>
                </a:cubicBezTo>
                <a:cubicBezTo>
                  <a:pt x="2465446" y="913093"/>
                  <a:pt x="2499927" y="918370"/>
                  <a:pt x="2551814" y="935665"/>
                </a:cubicBezTo>
                <a:cubicBezTo>
                  <a:pt x="2573079" y="949842"/>
                  <a:pt x="2592750" y="966766"/>
                  <a:pt x="2615609" y="978196"/>
                </a:cubicBezTo>
                <a:cubicBezTo>
                  <a:pt x="2791705" y="1066245"/>
                  <a:pt x="2560354" y="920096"/>
                  <a:pt x="2743200" y="1041991"/>
                </a:cubicBezTo>
                <a:cubicBezTo>
                  <a:pt x="2757377" y="1063256"/>
                  <a:pt x="2765773" y="1089820"/>
                  <a:pt x="2785730" y="1105786"/>
                </a:cubicBezTo>
                <a:cubicBezTo>
                  <a:pt x="2799596" y="1116879"/>
                  <a:pt x="2929031" y="1146928"/>
                  <a:pt x="2934586" y="1148317"/>
                </a:cubicBezTo>
                <a:cubicBezTo>
                  <a:pt x="2955851" y="1162494"/>
                  <a:pt x="2978747" y="1174486"/>
                  <a:pt x="2998381" y="1190847"/>
                </a:cubicBezTo>
                <a:cubicBezTo>
                  <a:pt x="3021484" y="1210099"/>
                  <a:pt x="3037153" y="1237960"/>
                  <a:pt x="3062176" y="1254642"/>
                </a:cubicBezTo>
                <a:cubicBezTo>
                  <a:pt x="3080827" y="1267076"/>
                  <a:pt x="3104707" y="1268819"/>
                  <a:pt x="3125972" y="1275907"/>
                </a:cubicBezTo>
                <a:cubicBezTo>
                  <a:pt x="3140149" y="1297172"/>
                  <a:pt x="3151522" y="1320601"/>
                  <a:pt x="3168502" y="1339703"/>
                </a:cubicBezTo>
                <a:cubicBezTo>
                  <a:pt x="3208461" y="1384657"/>
                  <a:pt x="3296093" y="1467293"/>
                  <a:pt x="3296093" y="1467293"/>
                </a:cubicBezTo>
                <a:cubicBezTo>
                  <a:pt x="3303181" y="1488558"/>
                  <a:pt x="3317358" y="1508673"/>
                  <a:pt x="3317358" y="1531089"/>
                </a:cubicBezTo>
                <a:cubicBezTo>
                  <a:pt x="3317358" y="1586300"/>
                  <a:pt x="3287252" y="1603725"/>
                  <a:pt x="3253562" y="1637414"/>
                </a:cubicBezTo>
                <a:cubicBezTo>
                  <a:pt x="3187087" y="1903316"/>
                  <a:pt x="3272043" y="1572730"/>
                  <a:pt x="3211032" y="1786270"/>
                </a:cubicBezTo>
                <a:cubicBezTo>
                  <a:pt x="3207488" y="1798676"/>
                  <a:pt x="3181248" y="1916007"/>
                  <a:pt x="3168502" y="1935126"/>
                </a:cubicBezTo>
                <a:cubicBezTo>
                  <a:pt x="3151820" y="1960149"/>
                  <a:pt x="3123959" y="1975818"/>
                  <a:pt x="3104707" y="1998921"/>
                </a:cubicBezTo>
                <a:cubicBezTo>
                  <a:pt x="3088345" y="2018555"/>
                  <a:pt x="3082133" y="2046751"/>
                  <a:pt x="3062176" y="2062717"/>
                </a:cubicBezTo>
                <a:cubicBezTo>
                  <a:pt x="3044673" y="2076720"/>
                  <a:pt x="3019934" y="2077824"/>
                  <a:pt x="2998381" y="2083982"/>
                </a:cubicBezTo>
                <a:cubicBezTo>
                  <a:pt x="2970280" y="2092011"/>
                  <a:pt x="2941422" y="2097218"/>
                  <a:pt x="2913321" y="2105247"/>
                </a:cubicBezTo>
                <a:cubicBezTo>
                  <a:pt x="2891768" y="2111405"/>
                  <a:pt x="2871636" y="2122827"/>
                  <a:pt x="2849525" y="2126512"/>
                </a:cubicBezTo>
                <a:cubicBezTo>
                  <a:pt x="2786210" y="2137064"/>
                  <a:pt x="2721934" y="2140689"/>
                  <a:pt x="2658139" y="2147777"/>
                </a:cubicBezTo>
                <a:lnTo>
                  <a:pt x="2466753" y="2211572"/>
                </a:lnTo>
                <a:lnTo>
                  <a:pt x="2402958" y="2232837"/>
                </a:lnTo>
                <a:lnTo>
                  <a:pt x="2339162" y="2254103"/>
                </a:lnTo>
                <a:cubicBezTo>
                  <a:pt x="2296632" y="2247014"/>
                  <a:pt x="2251943" y="2247976"/>
                  <a:pt x="2211572" y="2232837"/>
                </a:cubicBezTo>
                <a:cubicBezTo>
                  <a:pt x="2192799" y="2225797"/>
                  <a:pt x="2186973" y="2199273"/>
                  <a:pt x="2169041" y="2190307"/>
                </a:cubicBezTo>
                <a:cubicBezTo>
                  <a:pt x="2128943" y="2170258"/>
                  <a:pt x="2083981" y="2161954"/>
                  <a:pt x="2041451" y="2147777"/>
                </a:cubicBezTo>
                <a:lnTo>
                  <a:pt x="1977655" y="2126512"/>
                </a:lnTo>
                <a:cubicBezTo>
                  <a:pt x="1858777" y="2136418"/>
                  <a:pt x="1733202" y="2137118"/>
                  <a:pt x="1616148" y="2169042"/>
                </a:cubicBezTo>
                <a:cubicBezTo>
                  <a:pt x="1572897" y="2180838"/>
                  <a:pt x="1488558" y="2211572"/>
                  <a:pt x="1488558" y="2211572"/>
                </a:cubicBezTo>
                <a:cubicBezTo>
                  <a:pt x="1431851" y="2204484"/>
                  <a:pt x="1374317" y="2202281"/>
                  <a:pt x="1318437" y="2190307"/>
                </a:cubicBezTo>
                <a:cubicBezTo>
                  <a:pt x="1274601" y="2180914"/>
                  <a:pt x="1190846" y="2147777"/>
                  <a:pt x="1190846" y="2147777"/>
                </a:cubicBezTo>
                <a:cubicBezTo>
                  <a:pt x="1079586" y="2157892"/>
                  <a:pt x="960462" y="2160346"/>
                  <a:pt x="850604" y="2190307"/>
                </a:cubicBezTo>
                <a:cubicBezTo>
                  <a:pt x="807353" y="2202103"/>
                  <a:pt x="723014" y="2232837"/>
                  <a:pt x="723014" y="2232837"/>
                </a:cubicBezTo>
                <a:cubicBezTo>
                  <a:pt x="694660" y="2225749"/>
                  <a:pt x="664816" y="2223085"/>
                  <a:pt x="637953" y="2211572"/>
                </a:cubicBezTo>
                <a:cubicBezTo>
                  <a:pt x="489001" y="2147736"/>
                  <a:pt x="645947" y="2195103"/>
                  <a:pt x="531627" y="2126512"/>
                </a:cubicBezTo>
                <a:cubicBezTo>
                  <a:pt x="498932" y="2106895"/>
                  <a:pt x="384376" y="2088556"/>
                  <a:pt x="361507" y="2083982"/>
                </a:cubicBezTo>
                <a:cubicBezTo>
                  <a:pt x="263114" y="2098038"/>
                  <a:pt x="199609" y="2123961"/>
                  <a:pt x="106325" y="2083982"/>
                </a:cubicBezTo>
                <a:cubicBezTo>
                  <a:pt x="87897" y="2076084"/>
                  <a:pt x="77972" y="2055628"/>
                  <a:pt x="63795" y="2041451"/>
                </a:cubicBezTo>
                <a:cubicBezTo>
                  <a:pt x="56707" y="2020186"/>
                  <a:pt x="52554" y="1997705"/>
                  <a:pt x="42530" y="1977656"/>
                </a:cubicBezTo>
                <a:cubicBezTo>
                  <a:pt x="31100" y="1954797"/>
                  <a:pt x="0" y="1939418"/>
                  <a:pt x="0" y="1913861"/>
                </a:cubicBezTo>
                <a:cubicBezTo>
                  <a:pt x="0" y="1893812"/>
                  <a:pt x="30006" y="1886986"/>
                  <a:pt x="42530" y="1871330"/>
                </a:cubicBezTo>
                <a:cubicBezTo>
                  <a:pt x="58495" y="1851373"/>
                  <a:pt x="85060" y="1807535"/>
                  <a:pt x="85060" y="180753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082363" y="5358808"/>
            <a:ext cx="2254102" cy="1855451"/>
          </a:xfrm>
          <a:custGeom>
            <a:avLst/>
            <a:gdLst>
              <a:gd name="connsiteX0" fmla="*/ 85060 w 2254102"/>
              <a:gd name="connsiteY0" fmla="*/ 1339702 h 1679944"/>
              <a:gd name="connsiteX1" fmla="*/ 42530 w 2254102"/>
              <a:gd name="connsiteY1" fmla="*/ 1233377 h 1679944"/>
              <a:gd name="connsiteX2" fmla="*/ 0 w 2254102"/>
              <a:gd name="connsiteY2" fmla="*/ 1105786 h 1679944"/>
              <a:gd name="connsiteX3" fmla="*/ 21265 w 2254102"/>
              <a:gd name="connsiteY3" fmla="*/ 723014 h 1679944"/>
              <a:gd name="connsiteX4" fmla="*/ 127591 w 2254102"/>
              <a:gd name="connsiteY4" fmla="*/ 574158 h 1679944"/>
              <a:gd name="connsiteX5" fmla="*/ 212651 w 2254102"/>
              <a:gd name="connsiteY5" fmla="*/ 446567 h 1679944"/>
              <a:gd name="connsiteX6" fmla="*/ 233916 w 2254102"/>
              <a:gd name="connsiteY6" fmla="*/ 382772 h 1679944"/>
              <a:gd name="connsiteX7" fmla="*/ 425302 w 2254102"/>
              <a:gd name="connsiteY7" fmla="*/ 233916 h 1679944"/>
              <a:gd name="connsiteX8" fmla="*/ 552893 w 2254102"/>
              <a:gd name="connsiteY8" fmla="*/ 170121 h 1679944"/>
              <a:gd name="connsiteX9" fmla="*/ 637953 w 2254102"/>
              <a:gd name="connsiteY9" fmla="*/ 63795 h 1679944"/>
              <a:gd name="connsiteX10" fmla="*/ 765544 w 2254102"/>
              <a:gd name="connsiteY10" fmla="*/ 21265 h 1679944"/>
              <a:gd name="connsiteX11" fmla="*/ 829339 w 2254102"/>
              <a:gd name="connsiteY11" fmla="*/ 0 h 1679944"/>
              <a:gd name="connsiteX12" fmla="*/ 1041991 w 2254102"/>
              <a:gd name="connsiteY12" fmla="*/ 21265 h 1679944"/>
              <a:gd name="connsiteX13" fmla="*/ 1169581 w 2254102"/>
              <a:gd name="connsiteY13" fmla="*/ 63795 h 1679944"/>
              <a:gd name="connsiteX14" fmla="*/ 1233377 w 2254102"/>
              <a:gd name="connsiteY14" fmla="*/ 106326 h 1679944"/>
              <a:gd name="connsiteX15" fmla="*/ 1339702 w 2254102"/>
              <a:gd name="connsiteY15" fmla="*/ 127591 h 1679944"/>
              <a:gd name="connsiteX16" fmla="*/ 1424763 w 2254102"/>
              <a:gd name="connsiteY16" fmla="*/ 148856 h 1679944"/>
              <a:gd name="connsiteX17" fmla="*/ 1509823 w 2254102"/>
              <a:gd name="connsiteY17" fmla="*/ 276447 h 1679944"/>
              <a:gd name="connsiteX18" fmla="*/ 1552353 w 2254102"/>
              <a:gd name="connsiteY18" fmla="*/ 489098 h 1679944"/>
              <a:gd name="connsiteX19" fmla="*/ 1658679 w 2254102"/>
              <a:gd name="connsiteY19" fmla="*/ 595423 h 1679944"/>
              <a:gd name="connsiteX20" fmla="*/ 1701209 w 2254102"/>
              <a:gd name="connsiteY20" fmla="*/ 637954 h 1679944"/>
              <a:gd name="connsiteX21" fmla="*/ 1786270 w 2254102"/>
              <a:gd name="connsiteY21" fmla="*/ 744279 h 1679944"/>
              <a:gd name="connsiteX22" fmla="*/ 1828800 w 2254102"/>
              <a:gd name="connsiteY22" fmla="*/ 808074 h 1679944"/>
              <a:gd name="connsiteX23" fmla="*/ 1871330 w 2254102"/>
              <a:gd name="connsiteY23" fmla="*/ 850605 h 1679944"/>
              <a:gd name="connsiteX24" fmla="*/ 1998921 w 2254102"/>
              <a:gd name="connsiteY24" fmla="*/ 999461 h 1679944"/>
              <a:gd name="connsiteX25" fmla="*/ 2126512 w 2254102"/>
              <a:gd name="connsiteY25" fmla="*/ 1063256 h 1679944"/>
              <a:gd name="connsiteX26" fmla="*/ 2147777 w 2254102"/>
              <a:gd name="connsiteY26" fmla="*/ 1127051 h 1679944"/>
              <a:gd name="connsiteX27" fmla="*/ 2211572 w 2254102"/>
              <a:gd name="connsiteY27" fmla="*/ 1169581 h 1679944"/>
              <a:gd name="connsiteX28" fmla="*/ 2254102 w 2254102"/>
              <a:gd name="connsiteY28" fmla="*/ 1297172 h 1679944"/>
              <a:gd name="connsiteX29" fmla="*/ 2232837 w 2254102"/>
              <a:gd name="connsiteY29" fmla="*/ 1424763 h 1679944"/>
              <a:gd name="connsiteX30" fmla="*/ 2083981 w 2254102"/>
              <a:gd name="connsiteY30" fmla="*/ 1594884 h 1679944"/>
              <a:gd name="connsiteX31" fmla="*/ 1956391 w 2254102"/>
              <a:gd name="connsiteY31" fmla="*/ 1679944 h 1679944"/>
              <a:gd name="connsiteX32" fmla="*/ 1679944 w 2254102"/>
              <a:gd name="connsiteY32" fmla="*/ 1658679 h 1679944"/>
              <a:gd name="connsiteX33" fmla="*/ 1616149 w 2254102"/>
              <a:gd name="connsiteY33" fmla="*/ 1637414 h 1679944"/>
              <a:gd name="connsiteX34" fmla="*/ 1339702 w 2254102"/>
              <a:gd name="connsiteY34" fmla="*/ 1616149 h 1679944"/>
              <a:gd name="connsiteX35" fmla="*/ 1105786 w 2254102"/>
              <a:gd name="connsiteY35" fmla="*/ 1594884 h 1679944"/>
              <a:gd name="connsiteX36" fmla="*/ 659219 w 2254102"/>
              <a:gd name="connsiteY36" fmla="*/ 1616149 h 1679944"/>
              <a:gd name="connsiteX37" fmla="*/ 574158 w 2254102"/>
              <a:gd name="connsiteY37" fmla="*/ 1637414 h 1679944"/>
              <a:gd name="connsiteX38" fmla="*/ 446567 w 2254102"/>
              <a:gd name="connsiteY38" fmla="*/ 1679944 h 1679944"/>
              <a:gd name="connsiteX39" fmla="*/ 276446 w 2254102"/>
              <a:gd name="connsiteY39" fmla="*/ 1637414 h 1679944"/>
              <a:gd name="connsiteX40" fmla="*/ 212651 w 2254102"/>
              <a:gd name="connsiteY40" fmla="*/ 1594884 h 1679944"/>
              <a:gd name="connsiteX41" fmla="*/ 170121 w 2254102"/>
              <a:gd name="connsiteY41" fmla="*/ 1531088 h 1679944"/>
              <a:gd name="connsiteX42" fmla="*/ 148856 w 2254102"/>
              <a:gd name="connsiteY42" fmla="*/ 1467293 h 1679944"/>
              <a:gd name="connsiteX43" fmla="*/ 85060 w 2254102"/>
              <a:gd name="connsiteY43" fmla="*/ 1424763 h 1679944"/>
              <a:gd name="connsiteX44" fmla="*/ 85060 w 2254102"/>
              <a:gd name="connsiteY44" fmla="*/ 1339702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54102" h="1679944">
                <a:moveTo>
                  <a:pt x="85060" y="1339702"/>
                </a:moveTo>
                <a:cubicBezTo>
                  <a:pt x="77972" y="1307804"/>
                  <a:pt x="55575" y="1269251"/>
                  <a:pt x="42530" y="1233377"/>
                </a:cubicBezTo>
                <a:cubicBezTo>
                  <a:pt x="27209" y="1191245"/>
                  <a:pt x="0" y="1105786"/>
                  <a:pt x="0" y="1105786"/>
                </a:cubicBezTo>
                <a:cubicBezTo>
                  <a:pt x="7088" y="978195"/>
                  <a:pt x="9150" y="850226"/>
                  <a:pt x="21265" y="723014"/>
                </a:cubicBezTo>
                <a:cubicBezTo>
                  <a:pt x="30056" y="630704"/>
                  <a:pt x="71677" y="658030"/>
                  <a:pt x="127591" y="574158"/>
                </a:cubicBezTo>
                <a:cubicBezTo>
                  <a:pt x="155944" y="531628"/>
                  <a:pt x="196487" y="495059"/>
                  <a:pt x="212651" y="446567"/>
                </a:cubicBezTo>
                <a:cubicBezTo>
                  <a:pt x="219739" y="425302"/>
                  <a:pt x="221482" y="401423"/>
                  <a:pt x="233916" y="382772"/>
                </a:cubicBezTo>
                <a:cubicBezTo>
                  <a:pt x="273890" y="322811"/>
                  <a:pt x="374611" y="267710"/>
                  <a:pt x="425302" y="233916"/>
                </a:cubicBezTo>
                <a:cubicBezTo>
                  <a:pt x="507746" y="178953"/>
                  <a:pt x="464855" y="199467"/>
                  <a:pt x="552893" y="170121"/>
                </a:cubicBezTo>
                <a:cubicBezTo>
                  <a:pt x="567917" y="147585"/>
                  <a:pt x="607654" y="78945"/>
                  <a:pt x="637953" y="63795"/>
                </a:cubicBezTo>
                <a:cubicBezTo>
                  <a:pt x="678051" y="43746"/>
                  <a:pt x="723014" y="35442"/>
                  <a:pt x="765544" y="21265"/>
                </a:cubicBezTo>
                <a:lnTo>
                  <a:pt x="829339" y="0"/>
                </a:lnTo>
                <a:cubicBezTo>
                  <a:pt x="900223" y="7088"/>
                  <a:pt x="971974" y="8137"/>
                  <a:pt x="1041991" y="21265"/>
                </a:cubicBezTo>
                <a:cubicBezTo>
                  <a:pt x="1086054" y="29527"/>
                  <a:pt x="1169581" y="63795"/>
                  <a:pt x="1169581" y="63795"/>
                </a:cubicBezTo>
                <a:cubicBezTo>
                  <a:pt x="1190846" y="77972"/>
                  <a:pt x="1209447" y="97352"/>
                  <a:pt x="1233377" y="106326"/>
                </a:cubicBezTo>
                <a:cubicBezTo>
                  <a:pt x="1267219" y="119017"/>
                  <a:pt x="1304419" y="119750"/>
                  <a:pt x="1339702" y="127591"/>
                </a:cubicBezTo>
                <a:cubicBezTo>
                  <a:pt x="1368232" y="133931"/>
                  <a:pt x="1396409" y="141768"/>
                  <a:pt x="1424763" y="148856"/>
                </a:cubicBezTo>
                <a:cubicBezTo>
                  <a:pt x="1453116" y="191386"/>
                  <a:pt x="1502594" y="225846"/>
                  <a:pt x="1509823" y="276447"/>
                </a:cubicBezTo>
                <a:cubicBezTo>
                  <a:pt x="1509849" y="276626"/>
                  <a:pt x="1526155" y="454167"/>
                  <a:pt x="1552353" y="489098"/>
                </a:cubicBezTo>
                <a:cubicBezTo>
                  <a:pt x="1582426" y="529196"/>
                  <a:pt x="1623237" y="559981"/>
                  <a:pt x="1658679" y="595423"/>
                </a:cubicBezTo>
                <a:cubicBezTo>
                  <a:pt x="1672856" y="609600"/>
                  <a:pt x="1690088" y="621272"/>
                  <a:pt x="1701209" y="637954"/>
                </a:cubicBezTo>
                <a:cubicBezTo>
                  <a:pt x="1832111" y="834308"/>
                  <a:pt x="1665065" y="592775"/>
                  <a:pt x="1786270" y="744279"/>
                </a:cubicBezTo>
                <a:cubicBezTo>
                  <a:pt x="1802236" y="764236"/>
                  <a:pt x="1812835" y="788117"/>
                  <a:pt x="1828800" y="808074"/>
                </a:cubicBezTo>
                <a:cubicBezTo>
                  <a:pt x="1841324" y="823730"/>
                  <a:pt x="1858806" y="834949"/>
                  <a:pt x="1871330" y="850605"/>
                </a:cubicBezTo>
                <a:cubicBezTo>
                  <a:pt x="1905961" y="893894"/>
                  <a:pt x="1943079" y="980847"/>
                  <a:pt x="1998921" y="999461"/>
                </a:cubicBezTo>
                <a:cubicBezTo>
                  <a:pt x="2086962" y="1028808"/>
                  <a:pt x="2044065" y="1008292"/>
                  <a:pt x="2126512" y="1063256"/>
                </a:cubicBezTo>
                <a:cubicBezTo>
                  <a:pt x="2133600" y="1084521"/>
                  <a:pt x="2133774" y="1109548"/>
                  <a:pt x="2147777" y="1127051"/>
                </a:cubicBezTo>
                <a:cubicBezTo>
                  <a:pt x="2163743" y="1147008"/>
                  <a:pt x="2198027" y="1147908"/>
                  <a:pt x="2211572" y="1169581"/>
                </a:cubicBezTo>
                <a:cubicBezTo>
                  <a:pt x="2235332" y="1207598"/>
                  <a:pt x="2254102" y="1297172"/>
                  <a:pt x="2254102" y="1297172"/>
                </a:cubicBezTo>
                <a:cubicBezTo>
                  <a:pt x="2247014" y="1339702"/>
                  <a:pt x="2246472" y="1383859"/>
                  <a:pt x="2232837" y="1424763"/>
                </a:cubicBezTo>
                <a:cubicBezTo>
                  <a:pt x="2216780" y="1472935"/>
                  <a:pt x="2101935" y="1582915"/>
                  <a:pt x="2083981" y="1594884"/>
                </a:cubicBezTo>
                <a:lnTo>
                  <a:pt x="1956391" y="1679944"/>
                </a:lnTo>
                <a:cubicBezTo>
                  <a:pt x="1864242" y="1672856"/>
                  <a:pt x="1771652" y="1670142"/>
                  <a:pt x="1679944" y="1658679"/>
                </a:cubicBezTo>
                <a:cubicBezTo>
                  <a:pt x="1657702" y="1655899"/>
                  <a:pt x="1638391" y="1640194"/>
                  <a:pt x="1616149" y="1637414"/>
                </a:cubicBezTo>
                <a:cubicBezTo>
                  <a:pt x="1524441" y="1625951"/>
                  <a:pt x="1431804" y="1623824"/>
                  <a:pt x="1339702" y="1616149"/>
                </a:cubicBezTo>
                <a:lnTo>
                  <a:pt x="1105786" y="1594884"/>
                </a:lnTo>
                <a:cubicBezTo>
                  <a:pt x="956930" y="1601972"/>
                  <a:pt x="807769" y="1604265"/>
                  <a:pt x="659219" y="1616149"/>
                </a:cubicBezTo>
                <a:cubicBezTo>
                  <a:pt x="630086" y="1618480"/>
                  <a:pt x="602152" y="1629016"/>
                  <a:pt x="574158" y="1637414"/>
                </a:cubicBezTo>
                <a:cubicBezTo>
                  <a:pt x="531218" y="1650296"/>
                  <a:pt x="446567" y="1679944"/>
                  <a:pt x="446567" y="1679944"/>
                </a:cubicBezTo>
                <a:cubicBezTo>
                  <a:pt x="406127" y="1671856"/>
                  <a:pt x="320038" y="1659210"/>
                  <a:pt x="276446" y="1637414"/>
                </a:cubicBezTo>
                <a:cubicBezTo>
                  <a:pt x="253587" y="1625984"/>
                  <a:pt x="233916" y="1609061"/>
                  <a:pt x="212651" y="1594884"/>
                </a:cubicBezTo>
                <a:cubicBezTo>
                  <a:pt x="198474" y="1573619"/>
                  <a:pt x="181551" y="1553947"/>
                  <a:pt x="170121" y="1531088"/>
                </a:cubicBezTo>
                <a:cubicBezTo>
                  <a:pt x="160097" y="1511039"/>
                  <a:pt x="162859" y="1484796"/>
                  <a:pt x="148856" y="1467293"/>
                </a:cubicBezTo>
                <a:cubicBezTo>
                  <a:pt x="132890" y="1447336"/>
                  <a:pt x="95128" y="1448254"/>
                  <a:pt x="85060" y="1424763"/>
                </a:cubicBezTo>
                <a:cubicBezTo>
                  <a:pt x="71099" y="1392187"/>
                  <a:pt x="92148" y="1371600"/>
                  <a:pt x="85060" y="133970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634716" y="4274288"/>
            <a:ext cx="2636875" cy="3083442"/>
          </a:xfrm>
          <a:custGeom>
            <a:avLst/>
            <a:gdLst>
              <a:gd name="connsiteX0" fmla="*/ 510363 w 2636875"/>
              <a:gd name="connsiteY0" fmla="*/ 318977 h 3083442"/>
              <a:gd name="connsiteX1" fmla="*/ 552893 w 2636875"/>
              <a:gd name="connsiteY1" fmla="*/ 212652 h 3083442"/>
              <a:gd name="connsiteX2" fmla="*/ 680484 w 2636875"/>
              <a:gd name="connsiteY2" fmla="*/ 148856 h 3083442"/>
              <a:gd name="connsiteX3" fmla="*/ 744279 w 2636875"/>
              <a:gd name="connsiteY3" fmla="*/ 106326 h 3083442"/>
              <a:gd name="connsiteX4" fmla="*/ 786810 w 2636875"/>
              <a:gd name="connsiteY4" fmla="*/ 63796 h 3083442"/>
              <a:gd name="connsiteX5" fmla="*/ 914400 w 2636875"/>
              <a:gd name="connsiteY5" fmla="*/ 21265 h 3083442"/>
              <a:gd name="connsiteX6" fmla="*/ 978196 w 2636875"/>
              <a:gd name="connsiteY6" fmla="*/ 0 h 3083442"/>
              <a:gd name="connsiteX7" fmla="*/ 1360968 w 2636875"/>
              <a:gd name="connsiteY7" fmla="*/ 21265 h 3083442"/>
              <a:gd name="connsiteX8" fmla="*/ 1488558 w 2636875"/>
              <a:gd name="connsiteY8" fmla="*/ 63796 h 3083442"/>
              <a:gd name="connsiteX9" fmla="*/ 1552354 w 2636875"/>
              <a:gd name="connsiteY9" fmla="*/ 85061 h 3083442"/>
              <a:gd name="connsiteX10" fmla="*/ 1616149 w 2636875"/>
              <a:gd name="connsiteY10" fmla="*/ 127591 h 3083442"/>
              <a:gd name="connsiteX11" fmla="*/ 1743740 w 2636875"/>
              <a:gd name="connsiteY11" fmla="*/ 148856 h 3083442"/>
              <a:gd name="connsiteX12" fmla="*/ 1807535 w 2636875"/>
              <a:gd name="connsiteY12" fmla="*/ 170121 h 3083442"/>
              <a:gd name="connsiteX13" fmla="*/ 1850065 w 2636875"/>
              <a:gd name="connsiteY13" fmla="*/ 212652 h 3083442"/>
              <a:gd name="connsiteX14" fmla="*/ 1892596 w 2636875"/>
              <a:gd name="connsiteY14" fmla="*/ 276447 h 3083442"/>
              <a:gd name="connsiteX15" fmla="*/ 2020186 w 2636875"/>
              <a:gd name="connsiteY15" fmla="*/ 340242 h 3083442"/>
              <a:gd name="connsiteX16" fmla="*/ 2105247 w 2636875"/>
              <a:gd name="connsiteY16" fmla="*/ 425303 h 3083442"/>
              <a:gd name="connsiteX17" fmla="*/ 2232837 w 2636875"/>
              <a:gd name="connsiteY17" fmla="*/ 510363 h 3083442"/>
              <a:gd name="connsiteX18" fmla="*/ 2381693 w 2636875"/>
              <a:gd name="connsiteY18" fmla="*/ 637954 h 3083442"/>
              <a:gd name="connsiteX19" fmla="*/ 2402958 w 2636875"/>
              <a:gd name="connsiteY19" fmla="*/ 765545 h 3083442"/>
              <a:gd name="connsiteX20" fmla="*/ 2445489 w 2636875"/>
              <a:gd name="connsiteY20" fmla="*/ 808075 h 3083442"/>
              <a:gd name="connsiteX21" fmla="*/ 2551814 w 2636875"/>
              <a:gd name="connsiteY21" fmla="*/ 914400 h 3083442"/>
              <a:gd name="connsiteX22" fmla="*/ 2573079 w 2636875"/>
              <a:gd name="connsiteY22" fmla="*/ 1169582 h 3083442"/>
              <a:gd name="connsiteX23" fmla="*/ 2594344 w 2636875"/>
              <a:gd name="connsiteY23" fmla="*/ 1424763 h 3083442"/>
              <a:gd name="connsiteX24" fmla="*/ 2615610 w 2636875"/>
              <a:gd name="connsiteY24" fmla="*/ 1488559 h 3083442"/>
              <a:gd name="connsiteX25" fmla="*/ 2636875 w 2636875"/>
              <a:gd name="connsiteY25" fmla="*/ 1616149 h 3083442"/>
              <a:gd name="connsiteX26" fmla="*/ 2615610 w 2636875"/>
              <a:gd name="connsiteY26" fmla="*/ 2041452 h 3083442"/>
              <a:gd name="connsiteX27" fmla="*/ 2573079 w 2636875"/>
              <a:gd name="connsiteY27" fmla="*/ 2083982 h 3083442"/>
              <a:gd name="connsiteX28" fmla="*/ 2551814 w 2636875"/>
              <a:gd name="connsiteY28" fmla="*/ 2147777 h 3083442"/>
              <a:gd name="connsiteX29" fmla="*/ 2509284 w 2636875"/>
              <a:gd name="connsiteY29" fmla="*/ 2211572 h 3083442"/>
              <a:gd name="connsiteX30" fmla="*/ 2488019 w 2636875"/>
              <a:gd name="connsiteY30" fmla="*/ 2296633 h 3083442"/>
              <a:gd name="connsiteX31" fmla="*/ 2466754 w 2636875"/>
              <a:gd name="connsiteY31" fmla="*/ 2679405 h 3083442"/>
              <a:gd name="connsiteX32" fmla="*/ 2339163 w 2636875"/>
              <a:gd name="connsiteY32" fmla="*/ 2785731 h 3083442"/>
              <a:gd name="connsiteX33" fmla="*/ 2296633 w 2636875"/>
              <a:gd name="connsiteY33" fmla="*/ 2849526 h 3083442"/>
              <a:gd name="connsiteX34" fmla="*/ 2169042 w 2636875"/>
              <a:gd name="connsiteY34" fmla="*/ 2934586 h 3083442"/>
              <a:gd name="connsiteX35" fmla="*/ 2041451 w 2636875"/>
              <a:gd name="connsiteY35" fmla="*/ 2892056 h 3083442"/>
              <a:gd name="connsiteX36" fmla="*/ 1977656 w 2636875"/>
              <a:gd name="connsiteY36" fmla="*/ 2849526 h 3083442"/>
              <a:gd name="connsiteX37" fmla="*/ 1850065 w 2636875"/>
              <a:gd name="connsiteY37" fmla="*/ 2806996 h 3083442"/>
              <a:gd name="connsiteX38" fmla="*/ 1786270 w 2636875"/>
              <a:gd name="connsiteY38" fmla="*/ 2828261 h 3083442"/>
              <a:gd name="connsiteX39" fmla="*/ 1658679 w 2636875"/>
              <a:gd name="connsiteY39" fmla="*/ 2998382 h 3083442"/>
              <a:gd name="connsiteX40" fmla="*/ 1531089 w 2636875"/>
              <a:gd name="connsiteY40" fmla="*/ 3083442 h 3083442"/>
              <a:gd name="connsiteX41" fmla="*/ 1318437 w 2636875"/>
              <a:gd name="connsiteY41" fmla="*/ 3062177 h 3083442"/>
              <a:gd name="connsiteX42" fmla="*/ 1190847 w 2636875"/>
              <a:gd name="connsiteY42" fmla="*/ 2955852 h 3083442"/>
              <a:gd name="connsiteX43" fmla="*/ 1127051 w 2636875"/>
              <a:gd name="connsiteY43" fmla="*/ 2913321 h 3083442"/>
              <a:gd name="connsiteX44" fmla="*/ 956931 w 2636875"/>
              <a:gd name="connsiteY44" fmla="*/ 2743200 h 3083442"/>
              <a:gd name="connsiteX45" fmla="*/ 914400 w 2636875"/>
              <a:gd name="connsiteY45" fmla="*/ 2700670 h 3083442"/>
              <a:gd name="connsiteX46" fmla="*/ 871870 w 2636875"/>
              <a:gd name="connsiteY46" fmla="*/ 2636875 h 3083442"/>
              <a:gd name="connsiteX47" fmla="*/ 808075 w 2636875"/>
              <a:gd name="connsiteY47" fmla="*/ 2615610 h 3083442"/>
              <a:gd name="connsiteX48" fmla="*/ 829340 w 2636875"/>
              <a:gd name="connsiteY48" fmla="*/ 2509284 h 3083442"/>
              <a:gd name="connsiteX49" fmla="*/ 850605 w 2636875"/>
              <a:gd name="connsiteY49" fmla="*/ 2339163 h 3083442"/>
              <a:gd name="connsiteX50" fmla="*/ 893135 w 2636875"/>
              <a:gd name="connsiteY50" fmla="*/ 2211572 h 3083442"/>
              <a:gd name="connsiteX51" fmla="*/ 935665 w 2636875"/>
              <a:gd name="connsiteY51" fmla="*/ 1871331 h 3083442"/>
              <a:gd name="connsiteX52" fmla="*/ 978196 w 2636875"/>
              <a:gd name="connsiteY52" fmla="*/ 1807535 h 3083442"/>
              <a:gd name="connsiteX53" fmla="*/ 956931 w 2636875"/>
              <a:gd name="connsiteY53" fmla="*/ 1467293 h 3083442"/>
              <a:gd name="connsiteX54" fmla="*/ 914400 w 2636875"/>
              <a:gd name="connsiteY54" fmla="*/ 1233377 h 3083442"/>
              <a:gd name="connsiteX55" fmla="*/ 850605 w 2636875"/>
              <a:gd name="connsiteY55" fmla="*/ 1169582 h 3083442"/>
              <a:gd name="connsiteX56" fmla="*/ 786810 w 2636875"/>
              <a:gd name="connsiteY56" fmla="*/ 1127052 h 3083442"/>
              <a:gd name="connsiteX57" fmla="*/ 744279 w 2636875"/>
              <a:gd name="connsiteY57" fmla="*/ 1084521 h 3083442"/>
              <a:gd name="connsiteX58" fmla="*/ 552893 w 2636875"/>
              <a:gd name="connsiteY58" fmla="*/ 978196 h 3083442"/>
              <a:gd name="connsiteX59" fmla="*/ 446568 w 2636875"/>
              <a:gd name="connsiteY59" fmla="*/ 956931 h 3083442"/>
              <a:gd name="connsiteX60" fmla="*/ 318977 w 2636875"/>
              <a:gd name="connsiteY60" fmla="*/ 914400 h 3083442"/>
              <a:gd name="connsiteX61" fmla="*/ 255182 w 2636875"/>
              <a:gd name="connsiteY61" fmla="*/ 850605 h 3083442"/>
              <a:gd name="connsiteX62" fmla="*/ 191386 w 2636875"/>
              <a:gd name="connsiteY62" fmla="*/ 829340 h 3083442"/>
              <a:gd name="connsiteX63" fmla="*/ 85061 w 2636875"/>
              <a:gd name="connsiteY63" fmla="*/ 723014 h 3083442"/>
              <a:gd name="connsiteX64" fmla="*/ 21265 w 2636875"/>
              <a:gd name="connsiteY64" fmla="*/ 595424 h 3083442"/>
              <a:gd name="connsiteX65" fmla="*/ 0 w 2636875"/>
              <a:gd name="connsiteY65" fmla="*/ 531628 h 3083442"/>
              <a:gd name="connsiteX66" fmla="*/ 63796 w 2636875"/>
              <a:gd name="connsiteY66" fmla="*/ 276447 h 3083442"/>
              <a:gd name="connsiteX67" fmla="*/ 127591 w 2636875"/>
              <a:gd name="connsiteY67" fmla="*/ 255182 h 3083442"/>
              <a:gd name="connsiteX68" fmla="*/ 318977 w 2636875"/>
              <a:gd name="connsiteY68" fmla="*/ 170121 h 3083442"/>
              <a:gd name="connsiteX69" fmla="*/ 382772 w 2636875"/>
              <a:gd name="connsiteY69" fmla="*/ 148856 h 3083442"/>
              <a:gd name="connsiteX70" fmla="*/ 531628 w 2636875"/>
              <a:gd name="connsiteY70" fmla="*/ 106326 h 3083442"/>
              <a:gd name="connsiteX71" fmla="*/ 616689 w 2636875"/>
              <a:gd name="connsiteY71" fmla="*/ 63796 h 3083442"/>
              <a:gd name="connsiteX72" fmla="*/ 871870 w 2636875"/>
              <a:gd name="connsiteY72" fmla="*/ 42531 h 3083442"/>
              <a:gd name="connsiteX73" fmla="*/ 956931 w 2636875"/>
              <a:gd name="connsiteY73" fmla="*/ 21265 h 3083442"/>
              <a:gd name="connsiteX74" fmla="*/ 1020726 w 2636875"/>
              <a:gd name="connsiteY74" fmla="*/ 0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36875" h="3083442">
                <a:moveTo>
                  <a:pt x="510363" y="318977"/>
                </a:moveTo>
                <a:cubicBezTo>
                  <a:pt x="524540" y="283535"/>
                  <a:pt x="530706" y="243714"/>
                  <a:pt x="552893" y="212652"/>
                </a:cubicBezTo>
                <a:cubicBezTo>
                  <a:pt x="586751" y="165251"/>
                  <a:pt x="635057" y="171570"/>
                  <a:pt x="680484" y="148856"/>
                </a:cubicBezTo>
                <a:cubicBezTo>
                  <a:pt x="703343" y="137426"/>
                  <a:pt x="724322" y="122291"/>
                  <a:pt x="744279" y="106326"/>
                </a:cubicBezTo>
                <a:cubicBezTo>
                  <a:pt x="759935" y="93802"/>
                  <a:pt x="768878" y="72762"/>
                  <a:pt x="786810" y="63796"/>
                </a:cubicBezTo>
                <a:cubicBezTo>
                  <a:pt x="826908" y="43747"/>
                  <a:pt x="871870" y="35442"/>
                  <a:pt x="914400" y="21265"/>
                </a:cubicBezTo>
                <a:lnTo>
                  <a:pt x="978196" y="0"/>
                </a:lnTo>
                <a:cubicBezTo>
                  <a:pt x="1105787" y="7088"/>
                  <a:pt x="1234167" y="5415"/>
                  <a:pt x="1360968" y="21265"/>
                </a:cubicBezTo>
                <a:cubicBezTo>
                  <a:pt x="1405452" y="26826"/>
                  <a:pt x="1446028" y="49619"/>
                  <a:pt x="1488558" y="63796"/>
                </a:cubicBezTo>
                <a:lnTo>
                  <a:pt x="1552354" y="85061"/>
                </a:lnTo>
                <a:cubicBezTo>
                  <a:pt x="1573619" y="99238"/>
                  <a:pt x="1591903" y="119509"/>
                  <a:pt x="1616149" y="127591"/>
                </a:cubicBezTo>
                <a:cubicBezTo>
                  <a:pt x="1657053" y="141226"/>
                  <a:pt x="1701650" y="139503"/>
                  <a:pt x="1743740" y="148856"/>
                </a:cubicBezTo>
                <a:cubicBezTo>
                  <a:pt x="1765622" y="153719"/>
                  <a:pt x="1786270" y="163033"/>
                  <a:pt x="1807535" y="170121"/>
                </a:cubicBezTo>
                <a:cubicBezTo>
                  <a:pt x="1821712" y="184298"/>
                  <a:pt x="1837540" y="196996"/>
                  <a:pt x="1850065" y="212652"/>
                </a:cubicBezTo>
                <a:cubicBezTo>
                  <a:pt x="1866031" y="232609"/>
                  <a:pt x="1874524" y="258375"/>
                  <a:pt x="1892596" y="276447"/>
                </a:cubicBezTo>
                <a:cubicBezTo>
                  <a:pt x="1933819" y="317670"/>
                  <a:pt x="1968299" y="322946"/>
                  <a:pt x="2020186" y="340242"/>
                </a:cubicBezTo>
                <a:cubicBezTo>
                  <a:pt x="2048540" y="368596"/>
                  <a:pt x="2071883" y="403061"/>
                  <a:pt x="2105247" y="425303"/>
                </a:cubicBezTo>
                <a:cubicBezTo>
                  <a:pt x="2147777" y="453656"/>
                  <a:pt x="2196693" y="474219"/>
                  <a:pt x="2232837" y="510363"/>
                </a:cubicBezTo>
                <a:cubicBezTo>
                  <a:pt x="2335970" y="613496"/>
                  <a:pt x="2284534" y="573182"/>
                  <a:pt x="2381693" y="637954"/>
                </a:cubicBezTo>
                <a:cubicBezTo>
                  <a:pt x="2388781" y="680484"/>
                  <a:pt x="2387818" y="725173"/>
                  <a:pt x="2402958" y="765545"/>
                </a:cubicBezTo>
                <a:cubicBezTo>
                  <a:pt x="2409998" y="784318"/>
                  <a:pt x="2432964" y="792419"/>
                  <a:pt x="2445489" y="808075"/>
                </a:cubicBezTo>
                <a:cubicBezTo>
                  <a:pt x="2526501" y="909338"/>
                  <a:pt x="2442449" y="841490"/>
                  <a:pt x="2551814" y="914400"/>
                </a:cubicBezTo>
                <a:cubicBezTo>
                  <a:pt x="2607979" y="1082895"/>
                  <a:pt x="2601714" y="997770"/>
                  <a:pt x="2573079" y="1169582"/>
                </a:cubicBezTo>
                <a:cubicBezTo>
                  <a:pt x="2580167" y="1254642"/>
                  <a:pt x="2583063" y="1340157"/>
                  <a:pt x="2594344" y="1424763"/>
                </a:cubicBezTo>
                <a:cubicBezTo>
                  <a:pt x="2597307" y="1446982"/>
                  <a:pt x="2610747" y="1466677"/>
                  <a:pt x="2615610" y="1488559"/>
                </a:cubicBezTo>
                <a:cubicBezTo>
                  <a:pt x="2624963" y="1530649"/>
                  <a:pt x="2629787" y="1573619"/>
                  <a:pt x="2636875" y="1616149"/>
                </a:cubicBezTo>
                <a:cubicBezTo>
                  <a:pt x="2629787" y="1757917"/>
                  <a:pt x="2634789" y="1900809"/>
                  <a:pt x="2615610" y="2041452"/>
                </a:cubicBezTo>
                <a:cubicBezTo>
                  <a:pt x="2612901" y="2061317"/>
                  <a:pt x="2583394" y="2066790"/>
                  <a:pt x="2573079" y="2083982"/>
                </a:cubicBezTo>
                <a:cubicBezTo>
                  <a:pt x="2561546" y="2103203"/>
                  <a:pt x="2561838" y="2127728"/>
                  <a:pt x="2551814" y="2147777"/>
                </a:cubicBezTo>
                <a:cubicBezTo>
                  <a:pt x="2540384" y="2170636"/>
                  <a:pt x="2523461" y="2190307"/>
                  <a:pt x="2509284" y="2211572"/>
                </a:cubicBezTo>
                <a:cubicBezTo>
                  <a:pt x="2502196" y="2239926"/>
                  <a:pt x="2490665" y="2267527"/>
                  <a:pt x="2488019" y="2296633"/>
                </a:cubicBezTo>
                <a:cubicBezTo>
                  <a:pt x="2476450" y="2423896"/>
                  <a:pt x="2490665" y="2553875"/>
                  <a:pt x="2466754" y="2679405"/>
                </a:cubicBezTo>
                <a:cubicBezTo>
                  <a:pt x="2460800" y="2710661"/>
                  <a:pt x="2363466" y="2769529"/>
                  <a:pt x="2339163" y="2785731"/>
                </a:cubicBezTo>
                <a:cubicBezTo>
                  <a:pt x="2324986" y="2806996"/>
                  <a:pt x="2315867" y="2832696"/>
                  <a:pt x="2296633" y="2849526"/>
                </a:cubicBezTo>
                <a:cubicBezTo>
                  <a:pt x="2258165" y="2883185"/>
                  <a:pt x="2169042" y="2934586"/>
                  <a:pt x="2169042" y="2934586"/>
                </a:cubicBezTo>
                <a:cubicBezTo>
                  <a:pt x="2126512" y="2920409"/>
                  <a:pt x="2078753" y="2916924"/>
                  <a:pt x="2041451" y="2892056"/>
                </a:cubicBezTo>
                <a:cubicBezTo>
                  <a:pt x="2020186" y="2877879"/>
                  <a:pt x="2001011" y="2859906"/>
                  <a:pt x="1977656" y="2849526"/>
                </a:cubicBezTo>
                <a:cubicBezTo>
                  <a:pt x="1936689" y="2831319"/>
                  <a:pt x="1850065" y="2806996"/>
                  <a:pt x="1850065" y="2806996"/>
                </a:cubicBezTo>
                <a:cubicBezTo>
                  <a:pt x="1828800" y="2814084"/>
                  <a:pt x="1802120" y="2812411"/>
                  <a:pt x="1786270" y="2828261"/>
                </a:cubicBezTo>
                <a:cubicBezTo>
                  <a:pt x="1698291" y="2916241"/>
                  <a:pt x="1734137" y="2941789"/>
                  <a:pt x="1658679" y="2998382"/>
                </a:cubicBezTo>
                <a:cubicBezTo>
                  <a:pt x="1617787" y="3029051"/>
                  <a:pt x="1531089" y="3083442"/>
                  <a:pt x="1531089" y="3083442"/>
                </a:cubicBezTo>
                <a:cubicBezTo>
                  <a:pt x="1460205" y="3076354"/>
                  <a:pt x="1387850" y="3078195"/>
                  <a:pt x="1318437" y="3062177"/>
                </a:cubicBezTo>
                <a:cubicBezTo>
                  <a:pt x="1274627" y="3052067"/>
                  <a:pt x="1219754" y="2979941"/>
                  <a:pt x="1190847" y="2955852"/>
                </a:cubicBezTo>
                <a:cubicBezTo>
                  <a:pt x="1171213" y="2939490"/>
                  <a:pt x="1146153" y="2930301"/>
                  <a:pt x="1127051" y="2913321"/>
                </a:cubicBezTo>
                <a:cubicBezTo>
                  <a:pt x="1126997" y="2913273"/>
                  <a:pt x="994752" y="2781021"/>
                  <a:pt x="956931" y="2743200"/>
                </a:cubicBezTo>
                <a:cubicBezTo>
                  <a:pt x="942754" y="2729023"/>
                  <a:pt x="925521" y="2717352"/>
                  <a:pt x="914400" y="2700670"/>
                </a:cubicBezTo>
                <a:cubicBezTo>
                  <a:pt x="900223" y="2679405"/>
                  <a:pt x="891827" y="2652841"/>
                  <a:pt x="871870" y="2636875"/>
                </a:cubicBezTo>
                <a:cubicBezTo>
                  <a:pt x="854367" y="2622872"/>
                  <a:pt x="829340" y="2622698"/>
                  <a:pt x="808075" y="2615610"/>
                </a:cubicBezTo>
                <a:cubicBezTo>
                  <a:pt x="815163" y="2580168"/>
                  <a:pt x="823844" y="2545008"/>
                  <a:pt x="829340" y="2509284"/>
                </a:cubicBezTo>
                <a:cubicBezTo>
                  <a:pt x="838030" y="2452800"/>
                  <a:pt x="838631" y="2395043"/>
                  <a:pt x="850605" y="2339163"/>
                </a:cubicBezTo>
                <a:cubicBezTo>
                  <a:pt x="859998" y="2295327"/>
                  <a:pt x="893135" y="2211572"/>
                  <a:pt x="893135" y="2211572"/>
                </a:cubicBezTo>
                <a:cubicBezTo>
                  <a:pt x="897193" y="2158812"/>
                  <a:pt x="889764" y="1963132"/>
                  <a:pt x="935665" y="1871331"/>
                </a:cubicBezTo>
                <a:cubicBezTo>
                  <a:pt x="947095" y="1848471"/>
                  <a:pt x="964019" y="1828800"/>
                  <a:pt x="978196" y="1807535"/>
                </a:cubicBezTo>
                <a:cubicBezTo>
                  <a:pt x="971108" y="1694121"/>
                  <a:pt x="966775" y="1580501"/>
                  <a:pt x="956931" y="1467293"/>
                </a:cubicBezTo>
                <a:cubicBezTo>
                  <a:pt x="956482" y="1462134"/>
                  <a:pt x="933272" y="1266404"/>
                  <a:pt x="914400" y="1233377"/>
                </a:cubicBezTo>
                <a:cubicBezTo>
                  <a:pt x="899480" y="1207266"/>
                  <a:pt x="873708" y="1188834"/>
                  <a:pt x="850605" y="1169582"/>
                </a:cubicBezTo>
                <a:cubicBezTo>
                  <a:pt x="830971" y="1153221"/>
                  <a:pt x="806767" y="1143018"/>
                  <a:pt x="786810" y="1127052"/>
                </a:cubicBezTo>
                <a:cubicBezTo>
                  <a:pt x="771154" y="1114527"/>
                  <a:pt x="760318" y="1096551"/>
                  <a:pt x="744279" y="1084521"/>
                </a:cubicBezTo>
                <a:cubicBezTo>
                  <a:pt x="665085" y="1025125"/>
                  <a:pt x="635778" y="998917"/>
                  <a:pt x="552893" y="978196"/>
                </a:cubicBezTo>
                <a:cubicBezTo>
                  <a:pt x="517829" y="969430"/>
                  <a:pt x="481438" y="966441"/>
                  <a:pt x="446568" y="956931"/>
                </a:cubicBezTo>
                <a:cubicBezTo>
                  <a:pt x="403317" y="945135"/>
                  <a:pt x="318977" y="914400"/>
                  <a:pt x="318977" y="914400"/>
                </a:cubicBezTo>
                <a:cubicBezTo>
                  <a:pt x="297712" y="893135"/>
                  <a:pt x="280205" y="867287"/>
                  <a:pt x="255182" y="850605"/>
                </a:cubicBezTo>
                <a:cubicBezTo>
                  <a:pt x="236531" y="838171"/>
                  <a:pt x="209318" y="842789"/>
                  <a:pt x="191386" y="829340"/>
                </a:cubicBezTo>
                <a:cubicBezTo>
                  <a:pt x="151288" y="799267"/>
                  <a:pt x="85061" y="723014"/>
                  <a:pt x="85061" y="723014"/>
                </a:cubicBezTo>
                <a:cubicBezTo>
                  <a:pt x="31610" y="562661"/>
                  <a:pt x="103713" y="760319"/>
                  <a:pt x="21265" y="595424"/>
                </a:cubicBezTo>
                <a:cubicBezTo>
                  <a:pt x="11240" y="575375"/>
                  <a:pt x="7088" y="552893"/>
                  <a:pt x="0" y="531628"/>
                </a:cubicBezTo>
                <a:cubicBezTo>
                  <a:pt x="7336" y="465605"/>
                  <a:pt x="-7671" y="333620"/>
                  <a:pt x="63796" y="276447"/>
                </a:cubicBezTo>
                <a:cubicBezTo>
                  <a:pt x="81299" y="262444"/>
                  <a:pt x="107542" y="265206"/>
                  <a:pt x="127591" y="255182"/>
                </a:cubicBezTo>
                <a:cubicBezTo>
                  <a:pt x="329785" y="154085"/>
                  <a:pt x="-10199" y="279847"/>
                  <a:pt x="318977" y="170121"/>
                </a:cubicBezTo>
                <a:cubicBezTo>
                  <a:pt x="340242" y="163033"/>
                  <a:pt x="361219" y="155014"/>
                  <a:pt x="382772" y="148856"/>
                </a:cubicBezTo>
                <a:cubicBezTo>
                  <a:pt x="432391" y="134679"/>
                  <a:pt x="483131" y="123961"/>
                  <a:pt x="531628" y="106326"/>
                </a:cubicBezTo>
                <a:cubicBezTo>
                  <a:pt x="561420" y="95493"/>
                  <a:pt x="585532" y="69638"/>
                  <a:pt x="616689" y="63796"/>
                </a:cubicBezTo>
                <a:cubicBezTo>
                  <a:pt x="700582" y="48066"/>
                  <a:pt x="786810" y="49619"/>
                  <a:pt x="871870" y="42531"/>
                </a:cubicBezTo>
                <a:cubicBezTo>
                  <a:pt x="900224" y="35442"/>
                  <a:pt x="928829" y="29294"/>
                  <a:pt x="956931" y="21265"/>
                </a:cubicBezTo>
                <a:cubicBezTo>
                  <a:pt x="978484" y="15107"/>
                  <a:pt x="1020726" y="0"/>
                  <a:pt x="1020726" y="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www.rebzi.ru/UserFiles/festival/45238908e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7236" r="70299" b="18751"/>
          <a:stretch/>
        </p:blipFill>
        <p:spPr bwMode="auto">
          <a:xfrm>
            <a:off x="5791840" y="1939410"/>
            <a:ext cx="1895078" cy="3228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блако 1"/>
          <p:cNvSpPr/>
          <p:nvPr/>
        </p:nvSpPr>
        <p:spPr>
          <a:xfrm rot="8077335">
            <a:off x="2642903" y="2699906"/>
            <a:ext cx="399985" cy="38324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 rot="8077335">
            <a:off x="2502131" y="1838680"/>
            <a:ext cx="681530" cy="62658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 rot="8077335">
            <a:off x="2355684" y="203693"/>
            <a:ext cx="958048" cy="9224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019518" y="-100640"/>
            <a:ext cx="788865" cy="79208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http://static.freepik.com/fotos-kostenlos/sleeping-bear-under-stars---circle-clip-art_41838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30843" r="12740" b="25734"/>
          <a:stretch/>
        </p:blipFill>
        <p:spPr bwMode="auto">
          <a:xfrm>
            <a:off x="1930137" y="3868975"/>
            <a:ext cx="2379252" cy="12984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1488558" y="3157791"/>
            <a:ext cx="3317706" cy="2424224"/>
          </a:xfrm>
          <a:custGeom>
            <a:avLst/>
            <a:gdLst>
              <a:gd name="connsiteX0" fmla="*/ 978543 w 3317706"/>
              <a:gd name="connsiteY0" fmla="*/ 2254103 h 2424224"/>
              <a:gd name="connsiteX1" fmla="*/ 829687 w 3317706"/>
              <a:gd name="connsiteY1" fmla="*/ 2105247 h 2424224"/>
              <a:gd name="connsiteX2" fmla="*/ 787157 w 3317706"/>
              <a:gd name="connsiteY2" fmla="*/ 2041451 h 2424224"/>
              <a:gd name="connsiteX3" fmla="*/ 723362 w 3317706"/>
              <a:gd name="connsiteY3" fmla="*/ 1998921 h 2424224"/>
              <a:gd name="connsiteX4" fmla="*/ 553241 w 3317706"/>
              <a:gd name="connsiteY4" fmla="*/ 1956391 h 2424224"/>
              <a:gd name="connsiteX5" fmla="*/ 489446 w 3317706"/>
              <a:gd name="connsiteY5" fmla="*/ 1977656 h 2424224"/>
              <a:gd name="connsiteX6" fmla="*/ 361855 w 3317706"/>
              <a:gd name="connsiteY6" fmla="*/ 2041451 h 2424224"/>
              <a:gd name="connsiteX7" fmla="*/ 191734 w 3317706"/>
              <a:gd name="connsiteY7" fmla="*/ 2020186 h 2424224"/>
              <a:gd name="connsiteX8" fmla="*/ 127939 w 3317706"/>
              <a:gd name="connsiteY8" fmla="*/ 1977656 h 2424224"/>
              <a:gd name="connsiteX9" fmla="*/ 42878 w 3317706"/>
              <a:gd name="connsiteY9" fmla="*/ 1956391 h 2424224"/>
              <a:gd name="connsiteX10" fmla="*/ 348 w 3317706"/>
              <a:gd name="connsiteY10" fmla="*/ 1828800 h 2424224"/>
              <a:gd name="connsiteX11" fmla="*/ 64143 w 3317706"/>
              <a:gd name="connsiteY11" fmla="*/ 1531089 h 2424224"/>
              <a:gd name="connsiteX12" fmla="*/ 106673 w 3317706"/>
              <a:gd name="connsiteY12" fmla="*/ 1488558 h 2424224"/>
              <a:gd name="connsiteX13" fmla="*/ 170469 w 3317706"/>
              <a:gd name="connsiteY13" fmla="*/ 1467293 h 2424224"/>
              <a:gd name="connsiteX14" fmla="*/ 234264 w 3317706"/>
              <a:gd name="connsiteY14" fmla="*/ 1339703 h 2424224"/>
              <a:gd name="connsiteX15" fmla="*/ 255529 w 3317706"/>
              <a:gd name="connsiteY15" fmla="*/ 1275907 h 2424224"/>
              <a:gd name="connsiteX16" fmla="*/ 383120 w 3317706"/>
              <a:gd name="connsiteY16" fmla="*/ 1190847 h 2424224"/>
              <a:gd name="connsiteX17" fmla="*/ 404385 w 3317706"/>
              <a:gd name="connsiteY17" fmla="*/ 1127051 h 2424224"/>
              <a:gd name="connsiteX18" fmla="*/ 446915 w 3317706"/>
              <a:gd name="connsiteY18" fmla="*/ 1063256 h 2424224"/>
              <a:gd name="connsiteX19" fmla="*/ 510711 w 3317706"/>
              <a:gd name="connsiteY19" fmla="*/ 935665 h 2424224"/>
              <a:gd name="connsiteX20" fmla="*/ 574506 w 3317706"/>
              <a:gd name="connsiteY20" fmla="*/ 808075 h 2424224"/>
              <a:gd name="connsiteX21" fmla="*/ 595771 w 3317706"/>
              <a:gd name="connsiteY21" fmla="*/ 744279 h 2424224"/>
              <a:gd name="connsiteX22" fmla="*/ 680832 w 3317706"/>
              <a:gd name="connsiteY22" fmla="*/ 637954 h 2424224"/>
              <a:gd name="connsiteX23" fmla="*/ 723362 w 3317706"/>
              <a:gd name="connsiteY23" fmla="*/ 510363 h 2424224"/>
              <a:gd name="connsiteX24" fmla="*/ 744627 w 3317706"/>
              <a:gd name="connsiteY24" fmla="*/ 446568 h 2424224"/>
              <a:gd name="connsiteX25" fmla="*/ 787157 w 3317706"/>
              <a:gd name="connsiteY25" fmla="*/ 297712 h 2424224"/>
              <a:gd name="connsiteX26" fmla="*/ 872218 w 3317706"/>
              <a:gd name="connsiteY26" fmla="*/ 191386 h 2424224"/>
              <a:gd name="connsiteX27" fmla="*/ 957278 w 3317706"/>
              <a:gd name="connsiteY27" fmla="*/ 63796 h 2424224"/>
              <a:gd name="connsiteX28" fmla="*/ 999808 w 3317706"/>
              <a:gd name="connsiteY28" fmla="*/ 21265 h 2424224"/>
              <a:gd name="connsiteX29" fmla="*/ 1212460 w 3317706"/>
              <a:gd name="connsiteY29" fmla="*/ 0 h 2424224"/>
              <a:gd name="connsiteX30" fmla="*/ 1552701 w 3317706"/>
              <a:gd name="connsiteY30" fmla="*/ 21265 h 2424224"/>
              <a:gd name="connsiteX31" fmla="*/ 1616497 w 3317706"/>
              <a:gd name="connsiteY31" fmla="*/ 127591 h 2424224"/>
              <a:gd name="connsiteX32" fmla="*/ 1765353 w 3317706"/>
              <a:gd name="connsiteY32" fmla="*/ 318977 h 2424224"/>
              <a:gd name="connsiteX33" fmla="*/ 1786618 w 3317706"/>
              <a:gd name="connsiteY33" fmla="*/ 382772 h 2424224"/>
              <a:gd name="connsiteX34" fmla="*/ 1829148 w 3317706"/>
              <a:gd name="connsiteY34" fmla="*/ 425303 h 2424224"/>
              <a:gd name="connsiteX35" fmla="*/ 1892943 w 3317706"/>
              <a:gd name="connsiteY35" fmla="*/ 467833 h 2424224"/>
              <a:gd name="connsiteX36" fmla="*/ 1956739 w 3317706"/>
              <a:gd name="connsiteY36" fmla="*/ 489098 h 2424224"/>
              <a:gd name="connsiteX37" fmla="*/ 2424571 w 3317706"/>
              <a:gd name="connsiteY37" fmla="*/ 510363 h 2424224"/>
              <a:gd name="connsiteX38" fmla="*/ 2701018 w 3317706"/>
              <a:gd name="connsiteY38" fmla="*/ 637954 h 2424224"/>
              <a:gd name="connsiteX39" fmla="*/ 2828608 w 3317706"/>
              <a:gd name="connsiteY39" fmla="*/ 723014 h 2424224"/>
              <a:gd name="connsiteX40" fmla="*/ 2871139 w 3317706"/>
              <a:gd name="connsiteY40" fmla="*/ 786810 h 2424224"/>
              <a:gd name="connsiteX41" fmla="*/ 2934934 w 3317706"/>
              <a:gd name="connsiteY41" fmla="*/ 829340 h 2424224"/>
              <a:gd name="connsiteX42" fmla="*/ 2977464 w 3317706"/>
              <a:gd name="connsiteY42" fmla="*/ 999461 h 2424224"/>
              <a:gd name="connsiteX43" fmla="*/ 3041260 w 3317706"/>
              <a:gd name="connsiteY43" fmla="*/ 1105786 h 2424224"/>
              <a:gd name="connsiteX44" fmla="*/ 3062525 w 3317706"/>
              <a:gd name="connsiteY44" fmla="*/ 1169582 h 2424224"/>
              <a:gd name="connsiteX45" fmla="*/ 3190115 w 3317706"/>
              <a:gd name="connsiteY45" fmla="*/ 1254642 h 2424224"/>
              <a:gd name="connsiteX46" fmla="*/ 3211380 w 3317706"/>
              <a:gd name="connsiteY46" fmla="*/ 1318438 h 2424224"/>
              <a:gd name="connsiteX47" fmla="*/ 3317706 w 3317706"/>
              <a:gd name="connsiteY47" fmla="*/ 1424763 h 2424224"/>
              <a:gd name="connsiteX48" fmla="*/ 3275176 w 3317706"/>
              <a:gd name="connsiteY48" fmla="*/ 1679945 h 2424224"/>
              <a:gd name="connsiteX49" fmla="*/ 3232646 w 3317706"/>
              <a:gd name="connsiteY49" fmla="*/ 1743740 h 2424224"/>
              <a:gd name="connsiteX50" fmla="*/ 3190115 w 3317706"/>
              <a:gd name="connsiteY50" fmla="*/ 1786270 h 2424224"/>
              <a:gd name="connsiteX51" fmla="*/ 3168850 w 3317706"/>
              <a:gd name="connsiteY51" fmla="*/ 1913861 h 2424224"/>
              <a:gd name="connsiteX52" fmla="*/ 3083790 w 3317706"/>
              <a:gd name="connsiteY52" fmla="*/ 2041451 h 2424224"/>
              <a:gd name="connsiteX53" fmla="*/ 2977464 w 3317706"/>
              <a:gd name="connsiteY53" fmla="*/ 2190307 h 2424224"/>
              <a:gd name="connsiteX54" fmla="*/ 2807343 w 3317706"/>
              <a:gd name="connsiteY54" fmla="*/ 2211572 h 2424224"/>
              <a:gd name="connsiteX55" fmla="*/ 2658487 w 3317706"/>
              <a:gd name="connsiteY55" fmla="*/ 2254103 h 2424224"/>
              <a:gd name="connsiteX56" fmla="*/ 2530897 w 3317706"/>
              <a:gd name="connsiteY56" fmla="*/ 2296633 h 2424224"/>
              <a:gd name="connsiteX57" fmla="*/ 2467101 w 3317706"/>
              <a:gd name="connsiteY57" fmla="*/ 2317898 h 2424224"/>
              <a:gd name="connsiteX58" fmla="*/ 2275715 w 3317706"/>
              <a:gd name="connsiteY58" fmla="*/ 2424224 h 2424224"/>
              <a:gd name="connsiteX59" fmla="*/ 1403846 w 3317706"/>
              <a:gd name="connsiteY59" fmla="*/ 2402958 h 2424224"/>
              <a:gd name="connsiteX60" fmla="*/ 1212460 w 3317706"/>
              <a:gd name="connsiteY60" fmla="*/ 2317898 h 2424224"/>
              <a:gd name="connsiteX61" fmla="*/ 1127399 w 3317706"/>
              <a:gd name="connsiteY61" fmla="*/ 2296633 h 2424224"/>
              <a:gd name="connsiteX62" fmla="*/ 999808 w 3317706"/>
              <a:gd name="connsiteY62" fmla="*/ 2211572 h 2424224"/>
              <a:gd name="connsiteX63" fmla="*/ 936013 w 3317706"/>
              <a:gd name="connsiteY63" fmla="*/ 2169042 h 2424224"/>
              <a:gd name="connsiteX64" fmla="*/ 893483 w 3317706"/>
              <a:gd name="connsiteY64" fmla="*/ 2105247 h 2424224"/>
              <a:gd name="connsiteX65" fmla="*/ 765892 w 3317706"/>
              <a:gd name="connsiteY65" fmla="*/ 2062717 h 2424224"/>
              <a:gd name="connsiteX66" fmla="*/ 595771 w 3317706"/>
              <a:gd name="connsiteY66" fmla="*/ 2020186 h 24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17706" h="2424224">
                <a:moveTo>
                  <a:pt x="978543" y="2254103"/>
                </a:moveTo>
                <a:cubicBezTo>
                  <a:pt x="928924" y="2204484"/>
                  <a:pt x="868611" y="2163633"/>
                  <a:pt x="829687" y="2105247"/>
                </a:cubicBezTo>
                <a:cubicBezTo>
                  <a:pt x="815510" y="2083982"/>
                  <a:pt x="805229" y="2059523"/>
                  <a:pt x="787157" y="2041451"/>
                </a:cubicBezTo>
                <a:cubicBezTo>
                  <a:pt x="769085" y="2023379"/>
                  <a:pt x="747381" y="2007655"/>
                  <a:pt x="723362" y="1998921"/>
                </a:cubicBezTo>
                <a:cubicBezTo>
                  <a:pt x="668429" y="1978945"/>
                  <a:pt x="553241" y="1956391"/>
                  <a:pt x="553241" y="1956391"/>
                </a:cubicBezTo>
                <a:cubicBezTo>
                  <a:pt x="531976" y="1963479"/>
                  <a:pt x="509495" y="1967632"/>
                  <a:pt x="489446" y="1977656"/>
                </a:cubicBezTo>
                <a:cubicBezTo>
                  <a:pt x="324554" y="2060101"/>
                  <a:pt x="522205" y="1988001"/>
                  <a:pt x="361855" y="2041451"/>
                </a:cubicBezTo>
                <a:cubicBezTo>
                  <a:pt x="305148" y="2034363"/>
                  <a:pt x="246869" y="2035223"/>
                  <a:pt x="191734" y="2020186"/>
                </a:cubicBezTo>
                <a:cubicBezTo>
                  <a:pt x="167077" y="2013461"/>
                  <a:pt x="151430" y="1987723"/>
                  <a:pt x="127939" y="1977656"/>
                </a:cubicBezTo>
                <a:cubicBezTo>
                  <a:pt x="101076" y="1966143"/>
                  <a:pt x="71232" y="1963479"/>
                  <a:pt x="42878" y="1956391"/>
                </a:cubicBezTo>
                <a:cubicBezTo>
                  <a:pt x="28701" y="1913861"/>
                  <a:pt x="-3711" y="1873447"/>
                  <a:pt x="348" y="1828800"/>
                </a:cubicBezTo>
                <a:cubicBezTo>
                  <a:pt x="17175" y="1643701"/>
                  <a:pt x="-19612" y="1635784"/>
                  <a:pt x="64143" y="1531089"/>
                </a:cubicBezTo>
                <a:cubicBezTo>
                  <a:pt x="76667" y="1515433"/>
                  <a:pt x="89481" y="1498873"/>
                  <a:pt x="106673" y="1488558"/>
                </a:cubicBezTo>
                <a:cubicBezTo>
                  <a:pt x="125894" y="1477025"/>
                  <a:pt x="149204" y="1474381"/>
                  <a:pt x="170469" y="1467293"/>
                </a:cubicBezTo>
                <a:cubicBezTo>
                  <a:pt x="223920" y="1306939"/>
                  <a:pt x="151817" y="1504598"/>
                  <a:pt x="234264" y="1339703"/>
                </a:cubicBezTo>
                <a:cubicBezTo>
                  <a:pt x="244288" y="1319654"/>
                  <a:pt x="239679" y="1291757"/>
                  <a:pt x="255529" y="1275907"/>
                </a:cubicBezTo>
                <a:cubicBezTo>
                  <a:pt x="291673" y="1239763"/>
                  <a:pt x="383120" y="1190847"/>
                  <a:pt x="383120" y="1190847"/>
                </a:cubicBezTo>
                <a:cubicBezTo>
                  <a:pt x="390208" y="1169582"/>
                  <a:pt x="394361" y="1147100"/>
                  <a:pt x="404385" y="1127051"/>
                </a:cubicBezTo>
                <a:cubicBezTo>
                  <a:pt x="415815" y="1104192"/>
                  <a:pt x="436847" y="1086747"/>
                  <a:pt x="446915" y="1063256"/>
                </a:cubicBezTo>
                <a:cubicBezTo>
                  <a:pt x="505702" y="926086"/>
                  <a:pt x="425109" y="1021267"/>
                  <a:pt x="510711" y="935665"/>
                </a:cubicBezTo>
                <a:cubicBezTo>
                  <a:pt x="564162" y="775311"/>
                  <a:pt x="492059" y="972970"/>
                  <a:pt x="574506" y="808075"/>
                </a:cubicBezTo>
                <a:cubicBezTo>
                  <a:pt x="584530" y="788026"/>
                  <a:pt x="585747" y="764328"/>
                  <a:pt x="595771" y="744279"/>
                </a:cubicBezTo>
                <a:cubicBezTo>
                  <a:pt x="622597" y="690627"/>
                  <a:pt x="641273" y="677512"/>
                  <a:pt x="680832" y="637954"/>
                </a:cubicBezTo>
                <a:lnTo>
                  <a:pt x="723362" y="510363"/>
                </a:lnTo>
                <a:cubicBezTo>
                  <a:pt x="730450" y="489098"/>
                  <a:pt x="739191" y="468314"/>
                  <a:pt x="744627" y="446568"/>
                </a:cubicBezTo>
                <a:cubicBezTo>
                  <a:pt x="751440" y="419314"/>
                  <a:pt x="771903" y="328220"/>
                  <a:pt x="787157" y="297712"/>
                </a:cubicBezTo>
                <a:cubicBezTo>
                  <a:pt x="839195" y="193635"/>
                  <a:pt x="812881" y="270503"/>
                  <a:pt x="872218" y="191386"/>
                </a:cubicBezTo>
                <a:cubicBezTo>
                  <a:pt x="902887" y="150494"/>
                  <a:pt x="921135" y="99940"/>
                  <a:pt x="957278" y="63796"/>
                </a:cubicBezTo>
                <a:cubicBezTo>
                  <a:pt x="971455" y="49619"/>
                  <a:pt x="980358" y="26128"/>
                  <a:pt x="999808" y="21265"/>
                </a:cubicBezTo>
                <a:cubicBezTo>
                  <a:pt x="1068919" y="3987"/>
                  <a:pt x="1141576" y="7088"/>
                  <a:pt x="1212460" y="0"/>
                </a:cubicBezTo>
                <a:cubicBezTo>
                  <a:pt x="1325874" y="7088"/>
                  <a:pt x="1440612" y="2583"/>
                  <a:pt x="1552701" y="21265"/>
                </a:cubicBezTo>
                <a:cubicBezTo>
                  <a:pt x="1599436" y="29054"/>
                  <a:pt x="1601912" y="101337"/>
                  <a:pt x="1616497" y="127591"/>
                </a:cubicBezTo>
                <a:cubicBezTo>
                  <a:pt x="1680087" y="242054"/>
                  <a:pt x="1687859" y="241485"/>
                  <a:pt x="1765353" y="318977"/>
                </a:cubicBezTo>
                <a:cubicBezTo>
                  <a:pt x="1772441" y="340242"/>
                  <a:pt x="1775086" y="363551"/>
                  <a:pt x="1786618" y="382772"/>
                </a:cubicBezTo>
                <a:cubicBezTo>
                  <a:pt x="1796933" y="399964"/>
                  <a:pt x="1813492" y="412778"/>
                  <a:pt x="1829148" y="425303"/>
                </a:cubicBezTo>
                <a:cubicBezTo>
                  <a:pt x="1849105" y="441269"/>
                  <a:pt x="1870084" y="456403"/>
                  <a:pt x="1892943" y="467833"/>
                </a:cubicBezTo>
                <a:cubicBezTo>
                  <a:pt x="1912992" y="477857"/>
                  <a:pt x="1934395" y="487310"/>
                  <a:pt x="1956739" y="489098"/>
                </a:cubicBezTo>
                <a:cubicBezTo>
                  <a:pt x="2112347" y="501547"/>
                  <a:pt x="2268627" y="503275"/>
                  <a:pt x="2424571" y="510363"/>
                </a:cubicBezTo>
                <a:cubicBezTo>
                  <a:pt x="2747384" y="550714"/>
                  <a:pt x="2463983" y="479931"/>
                  <a:pt x="2701018" y="637954"/>
                </a:cubicBezTo>
                <a:lnTo>
                  <a:pt x="2828608" y="723014"/>
                </a:lnTo>
                <a:cubicBezTo>
                  <a:pt x="2842785" y="744279"/>
                  <a:pt x="2853067" y="768738"/>
                  <a:pt x="2871139" y="786810"/>
                </a:cubicBezTo>
                <a:cubicBezTo>
                  <a:pt x="2889211" y="804882"/>
                  <a:pt x="2918968" y="809383"/>
                  <a:pt x="2934934" y="829340"/>
                </a:cubicBezTo>
                <a:cubicBezTo>
                  <a:pt x="2952610" y="851435"/>
                  <a:pt x="2976020" y="993684"/>
                  <a:pt x="2977464" y="999461"/>
                </a:cubicBezTo>
                <a:cubicBezTo>
                  <a:pt x="2995867" y="1073075"/>
                  <a:pt x="2991109" y="1055636"/>
                  <a:pt x="3041260" y="1105786"/>
                </a:cubicBezTo>
                <a:cubicBezTo>
                  <a:pt x="3048348" y="1127051"/>
                  <a:pt x="3050091" y="1150931"/>
                  <a:pt x="3062525" y="1169582"/>
                </a:cubicBezTo>
                <a:cubicBezTo>
                  <a:pt x="3108036" y="1237849"/>
                  <a:pt x="3123232" y="1232348"/>
                  <a:pt x="3190115" y="1254642"/>
                </a:cubicBezTo>
                <a:cubicBezTo>
                  <a:pt x="3197203" y="1275907"/>
                  <a:pt x="3197931" y="1300506"/>
                  <a:pt x="3211380" y="1318438"/>
                </a:cubicBezTo>
                <a:cubicBezTo>
                  <a:pt x="3241453" y="1358536"/>
                  <a:pt x="3317706" y="1424763"/>
                  <a:pt x="3317706" y="1424763"/>
                </a:cubicBezTo>
                <a:cubicBezTo>
                  <a:pt x="3310968" y="1485401"/>
                  <a:pt x="3310801" y="1608694"/>
                  <a:pt x="3275176" y="1679945"/>
                </a:cubicBezTo>
                <a:cubicBezTo>
                  <a:pt x="3263746" y="1702804"/>
                  <a:pt x="3248612" y="1723783"/>
                  <a:pt x="3232646" y="1743740"/>
                </a:cubicBezTo>
                <a:cubicBezTo>
                  <a:pt x="3220121" y="1759396"/>
                  <a:pt x="3204292" y="1772093"/>
                  <a:pt x="3190115" y="1786270"/>
                </a:cubicBezTo>
                <a:cubicBezTo>
                  <a:pt x="3183027" y="1828800"/>
                  <a:pt x="3185433" y="1874061"/>
                  <a:pt x="3168850" y="1913861"/>
                </a:cubicBezTo>
                <a:cubicBezTo>
                  <a:pt x="3149191" y="1961044"/>
                  <a:pt x="3083790" y="2041451"/>
                  <a:pt x="3083790" y="2041451"/>
                </a:cubicBezTo>
                <a:cubicBezTo>
                  <a:pt x="3045604" y="2156010"/>
                  <a:pt x="3078074" y="2172014"/>
                  <a:pt x="2977464" y="2190307"/>
                </a:cubicBezTo>
                <a:cubicBezTo>
                  <a:pt x="2921237" y="2200530"/>
                  <a:pt x="2864050" y="2204484"/>
                  <a:pt x="2807343" y="2211572"/>
                </a:cubicBezTo>
                <a:cubicBezTo>
                  <a:pt x="2593006" y="2283021"/>
                  <a:pt x="2925428" y="2174021"/>
                  <a:pt x="2658487" y="2254103"/>
                </a:cubicBezTo>
                <a:cubicBezTo>
                  <a:pt x="2615547" y="2266985"/>
                  <a:pt x="2573427" y="2282456"/>
                  <a:pt x="2530897" y="2296633"/>
                </a:cubicBezTo>
                <a:lnTo>
                  <a:pt x="2467101" y="2317898"/>
                </a:lnTo>
                <a:cubicBezTo>
                  <a:pt x="2320860" y="2415392"/>
                  <a:pt x="2388003" y="2386794"/>
                  <a:pt x="2275715" y="2424224"/>
                </a:cubicBezTo>
                <a:cubicBezTo>
                  <a:pt x="1985092" y="2417135"/>
                  <a:pt x="1693965" y="2421476"/>
                  <a:pt x="1403846" y="2402958"/>
                </a:cubicBezTo>
                <a:cubicBezTo>
                  <a:pt x="1248436" y="2393038"/>
                  <a:pt x="1315594" y="2362098"/>
                  <a:pt x="1212460" y="2317898"/>
                </a:cubicBezTo>
                <a:cubicBezTo>
                  <a:pt x="1185597" y="2306385"/>
                  <a:pt x="1155753" y="2303721"/>
                  <a:pt x="1127399" y="2296633"/>
                </a:cubicBezTo>
                <a:lnTo>
                  <a:pt x="999808" y="2211572"/>
                </a:lnTo>
                <a:lnTo>
                  <a:pt x="936013" y="2169042"/>
                </a:lnTo>
                <a:cubicBezTo>
                  <a:pt x="921836" y="2147777"/>
                  <a:pt x="915156" y="2118792"/>
                  <a:pt x="893483" y="2105247"/>
                </a:cubicBezTo>
                <a:cubicBezTo>
                  <a:pt x="855466" y="2081487"/>
                  <a:pt x="765892" y="2062717"/>
                  <a:pt x="765892" y="2062717"/>
                </a:cubicBezTo>
                <a:cubicBezTo>
                  <a:pt x="693289" y="1990112"/>
                  <a:pt x="743411" y="2020186"/>
                  <a:pt x="595771" y="2020186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712101" y="3334740"/>
            <a:ext cx="122607" cy="94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bzi.ru/UserFiles/festival/45238908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62" y="-356260"/>
            <a:ext cx="9323025" cy="75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264609" y="3168474"/>
            <a:ext cx="3633166" cy="3211032"/>
          </a:xfrm>
          <a:custGeom>
            <a:avLst/>
            <a:gdLst>
              <a:gd name="connsiteX0" fmla="*/ 21265 w 3633166"/>
              <a:gd name="connsiteY0" fmla="*/ 2743200 h 3211032"/>
              <a:gd name="connsiteX1" fmla="*/ 63795 w 3633166"/>
              <a:gd name="connsiteY1" fmla="*/ 2466753 h 3211032"/>
              <a:gd name="connsiteX2" fmla="*/ 106326 w 3633166"/>
              <a:gd name="connsiteY2" fmla="*/ 2402958 h 3211032"/>
              <a:gd name="connsiteX3" fmla="*/ 127591 w 3633166"/>
              <a:gd name="connsiteY3" fmla="*/ 2254102 h 3211032"/>
              <a:gd name="connsiteX4" fmla="*/ 148856 w 3633166"/>
              <a:gd name="connsiteY4" fmla="*/ 2190307 h 3211032"/>
              <a:gd name="connsiteX5" fmla="*/ 191386 w 3633166"/>
              <a:gd name="connsiteY5" fmla="*/ 1850065 h 3211032"/>
              <a:gd name="connsiteX6" fmla="*/ 233916 w 3633166"/>
              <a:gd name="connsiteY6" fmla="*/ 1765004 h 3211032"/>
              <a:gd name="connsiteX7" fmla="*/ 361507 w 3633166"/>
              <a:gd name="connsiteY7" fmla="*/ 1446028 h 3211032"/>
              <a:gd name="connsiteX8" fmla="*/ 446568 w 3633166"/>
              <a:gd name="connsiteY8" fmla="*/ 1360967 h 3211032"/>
              <a:gd name="connsiteX9" fmla="*/ 574158 w 3633166"/>
              <a:gd name="connsiteY9" fmla="*/ 1148316 h 3211032"/>
              <a:gd name="connsiteX10" fmla="*/ 637954 w 3633166"/>
              <a:gd name="connsiteY10" fmla="*/ 1127051 h 3211032"/>
              <a:gd name="connsiteX11" fmla="*/ 744279 w 3633166"/>
              <a:gd name="connsiteY11" fmla="*/ 914400 h 3211032"/>
              <a:gd name="connsiteX12" fmla="*/ 765544 w 3633166"/>
              <a:gd name="connsiteY12" fmla="*/ 850604 h 3211032"/>
              <a:gd name="connsiteX13" fmla="*/ 808075 w 3633166"/>
              <a:gd name="connsiteY13" fmla="*/ 786809 h 3211032"/>
              <a:gd name="connsiteX14" fmla="*/ 893135 w 3633166"/>
              <a:gd name="connsiteY14" fmla="*/ 574158 h 3211032"/>
              <a:gd name="connsiteX15" fmla="*/ 914400 w 3633166"/>
              <a:gd name="connsiteY15" fmla="*/ 510362 h 3211032"/>
              <a:gd name="connsiteX16" fmla="*/ 935665 w 3633166"/>
              <a:gd name="connsiteY16" fmla="*/ 404037 h 3211032"/>
              <a:gd name="connsiteX17" fmla="*/ 978195 w 3633166"/>
              <a:gd name="connsiteY17" fmla="*/ 340242 h 3211032"/>
              <a:gd name="connsiteX18" fmla="*/ 1020726 w 3633166"/>
              <a:gd name="connsiteY18" fmla="*/ 255181 h 3211032"/>
              <a:gd name="connsiteX19" fmla="*/ 1148316 w 3633166"/>
              <a:gd name="connsiteY19" fmla="*/ 170121 h 3211032"/>
              <a:gd name="connsiteX20" fmla="*/ 1212112 w 3633166"/>
              <a:gd name="connsiteY20" fmla="*/ 106325 h 3211032"/>
              <a:gd name="connsiteX21" fmla="*/ 1531088 w 3633166"/>
              <a:gd name="connsiteY21" fmla="*/ 0 h 3211032"/>
              <a:gd name="connsiteX22" fmla="*/ 1786270 w 3633166"/>
              <a:gd name="connsiteY22" fmla="*/ 63795 h 3211032"/>
              <a:gd name="connsiteX23" fmla="*/ 1828800 w 3633166"/>
              <a:gd name="connsiteY23" fmla="*/ 127590 h 3211032"/>
              <a:gd name="connsiteX24" fmla="*/ 1850065 w 3633166"/>
              <a:gd name="connsiteY24" fmla="*/ 191386 h 3211032"/>
              <a:gd name="connsiteX25" fmla="*/ 1977656 w 3633166"/>
              <a:gd name="connsiteY25" fmla="*/ 361507 h 3211032"/>
              <a:gd name="connsiteX26" fmla="*/ 2062716 w 3633166"/>
              <a:gd name="connsiteY26" fmla="*/ 489097 h 3211032"/>
              <a:gd name="connsiteX27" fmla="*/ 2721935 w 3633166"/>
              <a:gd name="connsiteY27" fmla="*/ 510362 h 3211032"/>
              <a:gd name="connsiteX28" fmla="*/ 2849526 w 3633166"/>
              <a:gd name="connsiteY28" fmla="*/ 574158 h 3211032"/>
              <a:gd name="connsiteX29" fmla="*/ 2913321 w 3633166"/>
              <a:gd name="connsiteY29" fmla="*/ 595423 h 3211032"/>
              <a:gd name="connsiteX30" fmla="*/ 2998381 w 3633166"/>
              <a:gd name="connsiteY30" fmla="*/ 744279 h 3211032"/>
              <a:gd name="connsiteX31" fmla="*/ 3040912 w 3633166"/>
              <a:gd name="connsiteY31" fmla="*/ 893135 h 3211032"/>
              <a:gd name="connsiteX32" fmla="*/ 3083442 w 3633166"/>
              <a:gd name="connsiteY32" fmla="*/ 956930 h 3211032"/>
              <a:gd name="connsiteX33" fmla="*/ 3104707 w 3633166"/>
              <a:gd name="connsiteY33" fmla="*/ 1041990 h 3211032"/>
              <a:gd name="connsiteX34" fmla="*/ 3232298 w 3633166"/>
              <a:gd name="connsiteY34" fmla="*/ 1127051 h 3211032"/>
              <a:gd name="connsiteX35" fmla="*/ 3359888 w 3633166"/>
              <a:gd name="connsiteY35" fmla="*/ 1212111 h 3211032"/>
              <a:gd name="connsiteX36" fmla="*/ 3487479 w 3633166"/>
              <a:gd name="connsiteY36" fmla="*/ 1318437 h 3211032"/>
              <a:gd name="connsiteX37" fmla="*/ 3551275 w 3633166"/>
              <a:gd name="connsiteY37" fmla="*/ 1424762 h 3211032"/>
              <a:gd name="connsiteX38" fmla="*/ 3593805 w 3633166"/>
              <a:gd name="connsiteY38" fmla="*/ 1509823 h 3211032"/>
              <a:gd name="connsiteX39" fmla="*/ 3593805 w 3633166"/>
              <a:gd name="connsiteY39" fmla="*/ 2126511 h 3211032"/>
              <a:gd name="connsiteX40" fmla="*/ 3530009 w 3633166"/>
              <a:gd name="connsiteY40" fmla="*/ 2169042 h 3211032"/>
              <a:gd name="connsiteX41" fmla="*/ 3487479 w 3633166"/>
              <a:gd name="connsiteY41" fmla="*/ 2445488 h 3211032"/>
              <a:gd name="connsiteX42" fmla="*/ 3402419 w 3633166"/>
              <a:gd name="connsiteY42" fmla="*/ 2573079 h 3211032"/>
              <a:gd name="connsiteX43" fmla="*/ 3253563 w 3633166"/>
              <a:gd name="connsiteY43" fmla="*/ 2615609 h 3211032"/>
              <a:gd name="connsiteX44" fmla="*/ 3125972 w 3633166"/>
              <a:gd name="connsiteY44" fmla="*/ 2658139 h 3211032"/>
              <a:gd name="connsiteX45" fmla="*/ 2892056 w 3633166"/>
              <a:gd name="connsiteY45" fmla="*/ 2679404 h 3211032"/>
              <a:gd name="connsiteX46" fmla="*/ 2785730 w 3633166"/>
              <a:gd name="connsiteY46" fmla="*/ 2764465 h 3211032"/>
              <a:gd name="connsiteX47" fmla="*/ 2721935 w 3633166"/>
              <a:gd name="connsiteY47" fmla="*/ 2828260 h 3211032"/>
              <a:gd name="connsiteX48" fmla="*/ 2573079 w 3633166"/>
              <a:gd name="connsiteY48" fmla="*/ 2913321 h 3211032"/>
              <a:gd name="connsiteX49" fmla="*/ 2488019 w 3633166"/>
              <a:gd name="connsiteY49" fmla="*/ 2934586 h 3211032"/>
              <a:gd name="connsiteX50" fmla="*/ 2296633 w 3633166"/>
              <a:gd name="connsiteY50" fmla="*/ 2998381 h 3211032"/>
              <a:gd name="connsiteX51" fmla="*/ 2232837 w 3633166"/>
              <a:gd name="connsiteY51" fmla="*/ 3019646 h 3211032"/>
              <a:gd name="connsiteX52" fmla="*/ 2147777 w 3633166"/>
              <a:gd name="connsiteY52" fmla="*/ 3040911 h 3211032"/>
              <a:gd name="connsiteX53" fmla="*/ 2041451 w 3633166"/>
              <a:gd name="connsiteY53" fmla="*/ 3062176 h 3211032"/>
              <a:gd name="connsiteX54" fmla="*/ 1743740 w 3633166"/>
              <a:gd name="connsiteY54" fmla="*/ 3147237 h 3211032"/>
              <a:gd name="connsiteX55" fmla="*/ 1403498 w 3633166"/>
              <a:gd name="connsiteY55" fmla="*/ 3168502 h 3211032"/>
              <a:gd name="connsiteX56" fmla="*/ 1233377 w 3633166"/>
              <a:gd name="connsiteY56" fmla="*/ 3189767 h 3211032"/>
              <a:gd name="connsiteX57" fmla="*/ 978195 w 3633166"/>
              <a:gd name="connsiteY57" fmla="*/ 3211032 h 3211032"/>
              <a:gd name="connsiteX58" fmla="*/ 893135 w 3633166"/>
              <a:gd name="connsiteY58" fmla="*/ 3189767 h 3211032"/>
              <a:gd name="connsiteX59" fmla="*/ 850605 w 3633166"/>
              <a:gd name="connsiteY59" fmla="*/ 3125972 h 3211032"/>
              <a:gd name="connsiteX60" fmla="*/ 531628 w 3633166"/>
              <a:gd name="connsiteY60" fmla="*/ 3104707 h 3211032"/>
              <a:gd name="connsiteX61" fmla="*/ 340242 w 3633166"/>
              <a:gd name="connsiteY61" fmla="*/ 3083442 h 3211032"/>
              <a:gd name="connsiteX62" fmla="*/ 127591 w 3633166"/>
              <a:gd name="connsiteY62" fmla="*/ 3040911 h 3211032"/>
              <a:gd name="connsiteX63" fmla="*/ 42530 w 3633166"/>
              <a:gd name="connsiteY63" fmla="*/ 3019646 h 3211032"/>
              <a:gd name="connsiteX64" fmla="*/ 21265 w 3633166"/>
              <a:gd name="connsiteY64" fmla="*/ 2806995 h 3211032"/>
              <a:gd name="connsiteX65" fmla="*/ 0 w 3633166"/>
              <a:gd name="connsiteY65" fmla="*/ 2743200 h 3211032"/>
              <a:gd name="connsiteX66" fmla="*/ 21265 w 3633166"/>
              <a:gd name="connsiteY66" fmla="*/ 2679404 h 3211032"/>
              <a:gd name="connsiteX67" fmla="*/ 21265 w 3633166"/>
              <a:gd name="connsiteY67" fmla="*/ 2615609 h 321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33166" h="3211032">
                <a:moveTo>
                  <a:pt x="21265" y="2743200"/>
                </a:moveTo>
                <a:cubicBezTo>
                  <a:pt x="27363" y="2682219"/>
                  <a:pt x="25477" y="2543388"/>
                  <a:pt x="63795" y="2466753"/>
                </a:cubicBezTo>
                <a:cubicBezTo>
                  <a:pt x="75225" y="2443894"/>
                  <a:pt x="92149" y="2424223"/>
                  <a:pt x="106326" y="2402958"/>
                </a:cubicBezTo>
                <a:cubicBezTo>
                  <a:pt x="113414" y="2353339"/>
                  <a:pt x="117761" y="2303251"/>
                  <a:pt x="127591" y="2254102"/>
                </a:cubicBezTo>
                <a:cubicBezTo>
                  <a:pt x="131987" y="2232122"/>
                  <a:pt x="145686" y="2212497"/>
                  <a:pt x="148856" y="2190307"/>
                </a:cubicBezTo>
                <a:cubicBezTo>
                  <a:pt x="158269" y="2124418"/>
                  <a:pt x="161748" y="1938978"/>
                  <a:pt x="191386" y="1850065"/>
                </a:cubicBezTo>
                <a:cubicBezTo>
                  <a:pt x="201410" y="1819991"/>
                  <a:pt x="221429" y="1794141"/>
                  <a:pt x="233916" y="1765004"/>
                </a:cubicBezTo>
                <a:cubicBezTo>
                  <a:pt x="313488" y="1579334"/>
                  <a:pt x="126654" y="1863543"/>
                  <a:pt x="361507" y="1446028"/>
                </a:cubicBezTo>
                <a:cubicBezTo>
                  <a:pt x="381166" y="1411079"/>
                  <a:pt x="422509" y="1393045"/>
                  <a:pt x="446568" y="1360967"/>
                </a:cubicBezTo>
                <a:cubicBezTo>
                  <a:pt x="481283" y="1314680"/>
                  <a:pt x="520975" y="1166043"/>
                  <a:pt x="574158" y="1148316"/>
                </a:cubicBezTo>
                <a:lnTo>
                  <a:pt x="637954" y="1127051"/>
                </a:lnTo>
                <a:cubicBezTo>
                  <a:pt x="673396" y="1056167"/>
                  <a:pt x="719218" y="989584"/>
                  <a:pt x="744279" y="914400"/>
                </a:cubicBezTo>
                <a:cubicBezTo>
                  <a:pt x="751367" y="893135"/>
                  <a:pt x="755519" y="870653"/>
                  <a:pt x="765544" y="850604"/>
                </a:cubicBezTo>
                <a:cubicBezTo>
                  <a:pt x="776974" y="827745"/>
                  <a:pt x="797365" y="810014"/>
                  <a:pt x="808075" y="786809"/>
                </a:cubicBezTo>
                <a:cubicBezTo>
                  <a:pt x="840068" y="717492"/>
                  <a:pt x="868993" y="646584"/>
                  <a:pt x="893135" y="574158"/>
                </a:cubicBezTo>
                <a:cubicBezTo>
                  <a:pt x="900223" y="552893"/>
                  <a:pt x="908963" y="532108"/>
                  <a:pt x="914400" y="510362"/>
                </a:cubicBezTo>
                <a:cubicBezTo>
                  <a:pt x="923166" y="475298"/>
                  <a:pt x="922974" y="437879"/>
                  <a:pt x="935665" y="404037"/>
                </a:cubicBezTo>
                <a:cubicBezTo>
                  <a:pt x="944639" y="380107"/>
                  <a:pt x="965515" y="362432"/>
                  <a:pt x="978195" y="340242"/>
                </a:cubicBezTo>
                <a:cubicBezTo>
                  <a:pt x="993923" y="312718"/>
                  <a:pt x="998310" y="277597"/>
                  <a:pt x="1020726" y="255181"/>
                </a:cubicBezTo>
                <a:cubicBezTo>
                  <a:pt x="1056870" y="219037"/>
                  <a:pt x="1112172" y="206265"/>
                  <a:pt x="1148316" y="170121"/>
                </a:cubicBezTo>
                <a:cubicBezTo>
                  <a:pt x="1169581" y="148856"/>
                  <a:pt x="1186740" y="122471"/>
                  <a:pt x="1212112" y="106325"/>
                </a:cubicBezTo>
                <a:cubicBezTo>
                  <a:pt x="1367668" y="7335"/>
                  <a:pt x="1366426" y="23523"/>
                  <a:pt x="1531088" y="0"/>
                </a:cubicBezTo>
                <a:cubicBezTo>
                  <a:pt x="1637491" y="11822"/>
                  <a:pt x="1713018" y="-9457"/>
                  <a:pt x="1786270" y="63795"/>
                </a:cubicBezTo>
                <a:cubicBezTo>
                  <a:pt x="1804342" y="81867"/>
                  <a:pt x="1814623" y="106325"/>
                  <a:pt x="1828800" y="127590"/>
                </a:cubicBezTo>
                <a:cubicBezTo>
                  <a:pt x="1835888" y="148855"/>
                  <a:pt x="1839179" y="171791"/>
                  <a:pt x="1850065" y="191386"/>
                </a:cubicBezTo>
                <a:cubicBezTo>
                  <a:pt x="2027679" y="511089"/>
                  <a:pt x="1867042" y="214021"/>
                  <a:pt x="1977656" y="361507"/>
                </a:cubicBezTo>
                <a:cubicBezTo>
                  <a:pt x="2008325" y="402399"/>
                  <a:pt x="2011628" y="487449"/>
                  <a:pt x="2062716" y="489097"/>
                </a:cubicBezTo>
                <a:lnTo>
                  <a:pt x="2721935" y="510362"/>
                </a:lnTo>
                <a:cubicBezTo>
                  <a:pt x="2882292" y="563817"/>
                  <a:pt x="2684626" y="491709"/>
                  <a:pt x="2849526" y="574158"/>
                </a:cubicBezTo>
                <a:cubicBezTo>
                  <a:pt x="2869575" y="584182"/>
                  <a:pt x="2892056" y="588335"/>
                  <a:pt x="2913321" y="595423"/>
                </a:cubicBezTo>
                <a:cubicBezTo>
                  <a:pt x="2948578" y="648308"/>
                  <a:pt x="2975254" y="682607"/>
                  <a:pt x="2998381" y="744279"/>
                </a:cubicBezTo>
                <a:cubicBezTo>
                  <a:pt x="3018817" y="798775"/>
                  <a:pt x="3015211" y="841734"/>
                  <a:pt x="3040912" y="893135"/>
                </a:cubicBezTo>
                <a:cubicBezTo>
                  <a:pt x="3052342" y="915994"/>
                  <a:pt x="3069265" y="935665"/>
                  <a:pt x="3083442" y="956930"/>
                </a:cubicBezTo>
                <a:cubicBezTo>
                  <a:pt x="3090530" y="985283"/>
                  <a:pt x="3091637" y="1015849"/>
                  <a:pt x="3104707" y="1041990"/>
                </a:cubicBezTo>
                <a:cubicBezTo>
                  <a:pt x="3127917" y="1088410"/>
                  <a:pt x="3195294" y="1104849"/>
                  <a:pt x="3232298" y="1127051"/>
                </a:cubicBezTo>
                <a:cubicBezTo>
                  <a:pt x="3276129" y="1153349"/>
                  <a:pt x="3323744" y="1175967"/>
                  <a:pt x="3359888" y="1212111"/>
                </a:cubicBezTo>
                <a:cubicBezTo>
                  <a:pt x="3441756" y="1293979"/>
                  <a:pt x="3398661" y="1259225"/>
                  <a:pt x="3487479" y="1318437"/>
                </a:cubicBezTo>
                <a:cubicBezTo>
                  <a:pt x="3536842" y="1466526"/>
                  <a:pt x="3473433" y="1307999"/>
                  <a:pt x="3551275" y="1424762"/>
                </a:cubicBezTo>
                <a:cubicBezTo>
                  <a:pt x="3568859" y="1451138"/>
                  <a:pt x="3579628" y="1481469"/>
                  <a:pt x="3593805" y="1509823"/>
                </a:cubicBezTo>
                <a:cubicBezTo>
                  <a:pt x="3641107" y="1746334"/>
                  <a:pt x="3651224" y="1753287"/>
                  <a:pt x="3593805" y="2126511"/>
                </a:cubicBezTo>
                <a:cubicBezTo>
                  <a:pt x="3589919" y="2151772"/>
                  <a:pt x="3551274" y="2154865"/>
                  <a:pt x="3530009" y="2169042"/>
                </a:cubicBezTo>
                <a:cubicBezTo>
                  <a:pt x="3528629" y="2181461"/>
                  <a:pt x="3513788" y="2392869"/>
                  <a:pt x="3487479" y="2445488"/>
                </a:cubicBezTo>
                <a:cubicBezTo>
                  <a:pt x="3464620" y="2491207"/>
                  <a:pt x="3450911" y="2556915"/>
                  <a:pt x="3402419" y="2573079"/>
                </a:cubicBezTo>
                <a:cubicBezTo>
                  <a:pt x="3188009" y="2644548"/>
                  <a:pt x="3520593" y="2535500"/>
                  <a:pt x="3253563" y="2615609"/>
                </a:cubicBezTo>
                <a:cubicBezTo>
                  <a:pt x="3210623" y="2628491"/>
                  <a:pt x="3170121" y="2650348"/>
                  <a:pt x="3125972" y="2658139"/>
                </a:cubicBezTo>
                <a:cubicBezTo>
                  <a:pt x="3048870" y="2671745"/>
                  <a:pt x="2970028" y="2672316"/>
                  <a:pt x="2892056" y="2679404"/>
                </a:cubicBezTo>
                <a:cubicBezTo>
                  <a:pt x="2768332" y="2803131"/>
                  <a:pt x="2946673" y="2630347"/>
                  <a:pt x="2785730" y="2764465"/>
                </a:cubicBezTo>
                <a:cubicBezTo>
                  <a:pt x="2762627" y="2783717"/>
                  <a:pt x="2745038" y="2809008"/>
                  <a:pt x="2721935" y="2828260"/>
                </a:cubicBezTo>
                <a:cubicBezTo>
                  <a:pt x="2688283" y="2856303"/>
                  <a:pt x="2610894" y="2899140"/>
                  <a:pt x="2573079" y="2913321"/>
                </a:cubicBezTo>
                <a:cubicBezTo>
                  <a:pt x="2545714" y="2923583"/>
                  <a:pt x="2516012" y="2926188"/>
                  <a:pt x="2488019" y="2934586"/>
                </a:cubicBezTo>
                <a:cubicBezTo>
                  <a:pt x="2488002" y="2934591"/>
                  <a:pt x="2328539" y="2987746"/>
                  <a:pt x="2296633" y="2998381"/>
                </a:cubicBezTo>
                <a:cubicBezTo>
                  <a:pt x="2275368" y="3005469"/>
                  <a:pt x="2254583" y="3014209"/>
                  <a:pt x="2232837" y="3019646"/>
                </a:cubicBezTo>
                <a:cubicBezTo>
                  <a:pt x="2204484" y="3026734"/>
                  <a:pt x="2176307" y="3034571"/>
                  <a:pt x="2147777" y="3040911"/>
                </a:cubicBezTo>
                <a:cubicBezTo>
                  <a:pt x="2112494" y="3048752"/>
                  <a:pt x="2076321" y="3052666"/>
                  <a:pt x="2041451" y="3062176"/>
                </a:cubicBezTo>
                <a:cubicBezTo>
                  <a:pt x="1951755" y="3086639"/>
                  <a:pt x="1835644" y="3141493"/>
                  <a:pt x="1743740" y="3147237"/>
                </a:cubicBezTo>
                <a:cubicBezTo>
                  <a:pt x="1630326" y="3154325"/>
                  <a:pt x="1516741" y="3159065"/>
                  <a:pt x="1403498" y="3168502"/>
                </a:cubicBezTo>
                <a:cubicBezTo>
                  <a:pt x="1346547" y="3173248"/>
                  <a:pt x="1290242" y="3184081"/>
                  <a:pt x="1233377" y="3189767"/>
                </a:cubicBezTo>
                <a:cubicBezTo>
                  <a:pt x="1148445" y="3198260"/>
                  <a:pt x="1063256" y="3203944"/>
                  <a:pt x="978195" y="3211032"/>
                </a:cubicBezTo>
                <a:cubicBezTo>
                  <a:pt x="949842" y="3203944"/>
                  <a:pt x="917452" y="3205979"/>
                  <a:pt x="893135" y="3189767"/>
                </a:cubicBezTo>
                <a:cubicBezTo>
                  <a:pt x="871870" y="3175590"/>
                  <a:pt x="875483" y="3131826"/>
                  <a:pt x="850605" y="3125972"/>
                </a:cubicBezTo>
                <a:cubicBezTo>
                  <a:pt x="746876" y="3101565"/>
                  <a:pt x="637822" y="3113556"/>
                  <a:pt x="531628" y="3104707"/>
                </a:cubicBezTo>
                <a:cubicBezTo>
                  <a:pt x="467662" y="3099377"/>
                  <a:pt x="404037" y="3090530"/>
                  <a:pt x="340242" y="3083442"/>
                </a:cubicBezTo>
                <a:cubicBezTo>
                  <a:pt x="209230" y="3039769"/>
                  <a:pt x="342615" y="3080006"/>
                  <a:pt x="127591" y="3040911"/>
                </a:cubicBezTo>
                <a:cubicBezTo>
                  <a:pt x="98836" y="3035683"/>
                  <a:pt x="70884" y="3026734"/>
                  <a:pt x="42530" y="3019646"/>
                </a:cubicBezTo>
                <a:cubicBezTo>
                  <a:pt x="35442" y="2948762"/>
                  <a:pt x="32097" y="2877404"/>
                  <a:pt x="21265" y="2806995"/>
                </a:cubicBezTo>
                <a:cubicBezTo>
                  <a:pt x="17857" y="2784840"/>
                  <a:pt x="0" y="2765615"/>
                  <a:pt x="0" y="2743200"/>
                </a:cubicBezTo>
                <a:cubicBezTo>
                  <a:pt x="0" y="2720784"/>
                  <a:pt x="17580" y="2701515"/>
                  <a:pt x="21265" y="2679404"/>
                </a:cubicBezTo>
                <a:cubicBezTo>
                  <a:pt x="24761" y="2658428"/>
                  <a:pt x="21265" y="2636874"/>
                  <a:pt x="21265" y="26156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488558" y="5465135"/>
            <a:ext cx="3253563" cy="851050"/>
          </a:xfrm>
          <a:custGeom>
            <a:avLst/>
            <a:gdLst>
              <a:gd name="connsiteX0" fmla="*/ 0 w 3253563"/>
              <a:gd name="connsiteY0" fmla="*/ 0 h 851050"/>
              <a:gd name="connsiteX1" fmla="*/ 42530 w 3253563"/>
              <a:gd name="connsiteY1" fmla="*/ 106325 h 851050"/>
              <a:gd name="connsiteX2" fmla="*/ 85061 w 3253563"/>
              <a:gd name="connsiteY2" fmla="*/ 148856 h 851050"/>
              <a:gd name="connsiteX3" fmla="*/ 106326 w 3253563"/>
              <a:gd name="connsiteY3" fmla="*/ 233916 h 851050"/>
              <a:gd name="connsiteX4" fmla="*/ 170121 w 3253563"/>
              <a:gd name="connsiteY4" fmla="*/ 361507 h 851050"/>
              <a:gd name="connsiteX5" fmla="*/ 233916 w 3253563"/>
              <a:gd name="connsiteY5" fmla="*/ 382772 h 851050"/>
              <a:gd name="connsiteX6" fmla="*/ 276447 w 3253563"/>
              <a:gd name="connsiteY6" fmla="*/ 425302 h 851050"/>
              <a:gd name="connsiteX7" fmla="*/ 404037 w 3253563"/>
              <a:gd name="connsiteY7" fmla="*/ 467832 h 851050"/>
              <a:gd name="connsiteX8" fmla="*/ 552893 w 3253563"/>
              <a:gd name="connsiteY8" fmla="*/ 446567 h 851050"/>
              <a:gd name="connsiteX9" fmla="*/ 744279 w 3253563"/>
              <a:gd name="connsiteY9" fmla="*/ 361507 h 851050"/>
              <a:gd name="connsiteX10" fmla="*/ 808075 w 3253563"/>
              <a:gd name="connsiteY10" fmla="*/ 340242 h 851050"/>
              <a:gd name="connsiteX11" fmla="*/ 871870 w 3253563"/>
              <a:gd name="connsiteY11" fmla="*/ 297712 h 851050"/>
              <a:gd name="connsiteX12" fmla="*/ 1169582 w 3253563"/>
              <a:gd name="connsiteY12" fmla="*/ 255181 h 851050"/>
              <a:gd name="connsiteX13" fmla="*/ 1233377 w 3253563"/>
              <a:gd name="connsiteY13" fmla="*/ 276446 h 851050"/>
              <a:gd name="connsiteX14" fmla="*/ 1360968 w 3253563"/>
              <a:gd name="connsiteY14" fmla="*/ 404037 h 851050"/>
              <a:gd name="connsiteX15" fmla="*/ 1488558 w 3253563"/>
              <a:gd name="connsiteY15" fmla="*/ 446567 h 851050"/>
              <a:gd name="connsiteX16" fmla="*/ 1552354 w 3253563"/>
              <a:gd name="connsiteY16" fmla="*/ 467832 h 851050"/>
              <a:gd name="connsiteX17" fmla="*/ 1594884 w 3253563"/>
              <a:gd name="connsiteY17" fmla="*/ 510363 h 851050"/>
              <a:gd name="connsiteX18" fmla="*/ 1722475 w 3253563"/>
              <a:gd name="connsiteY18" fmla="*/ 595423 h 851050"/>
              <a:gd name="connsiteX19" fmla="*/ 2147777 w 3253563"/>
              <a:gd name="connsiteY19" fmla="*/ 574158 h 851050"/>
              <a:gd name="connsiteX20" fmla="*/ 2211572 w 3253563"/>
              <a:gd name="connsiteY20" fmla="*/ 552893 h 851050"/>
              <a:gd name="connsiteX21" fmla="*/ 2658140 w 3253563"/>
              <a:gd name="connsiteY21" fmla="*/ 595423 h 851050"/>
              <a:gd name="connsiteX22" fmla="*/ 2977116 w 3253563"/>
              <a:gd name="connsiteY22" fmla="*/ 744279 h 851050"/>
              <a:gd name="connsiteX23" fmla="*/ 3232298 w 3253563"/>
              <a:gd name="connsiteY23" fmla="*/ 850605 h 851050"/>
              <a:gd name="connsiteX24" fmla="*/ 3253563 w 3253563"/>
              <a:gd name="connsiteY24" fmla="*/ 850605 h 8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53563" h="851050">
                <a:moveTo>
                  <a:pt x="0" y="0"/>
                </a:moveTo>
                <a:cubicBezTo>
                  <a:pt x="14177" y="35442"/>
                  <a:pt x="23591" y="73183"/>
                  <a:pt x="42530" y="106325"/>
                </a:cubicBezTo>
                <a:cubicBezTo>
                  <a:pt x="52477" y="123733"/>
                  <a:pt x="76095" y="130923"/>
                  <a:pt x="85061" y="148856"/>
                </a:cubicBezTo>
                <a:cubicBezTo>
                  <a:pt x="98131" y="174996"/>
                  <a:pt x="98297" y="205815"/>
                  <a:pt x="106326" y="233916"/>
                </a:cubicBezTo>
                <a:cubicBezTo>
                  <a:pt x="117740" y="273867"/>
                  <a:pt x="135603" y="333892"/>
                  <a:pt x="170121" y="361507"/>
                </a:cubicBezTo>
                <a:cubicBezTo>
                  <a:pt x="187624" y="375510"/>
                  <a:pt x="212651" y="375684"/>
                  <a:pt x="233916" y="382772"/>
                </a:cubicBezTo>
                <a:cubicBezTo>
                  <a:pt x="248093" y="396949"/>
                  <a:pt x="258515" y="416336"/>
                  <a:pt x="276447" y="425302"/>
                </a:cubicBezTo>
                <a:cubicBezTo>
                  <a:pt x="316545" y="445351"/>
                  <a:pt x="404037" y="467832"/>
                  <a:pt x="404037" y="467832"/>
                </a:cubicBezTo>
                <a:cubicBezTo>
                  <a:pt x="453656" y="460744"/>
                  <a:pt x="504267" y="458723"/>
                  <a:pt x="552893" y="446567"/>
                </a:cubicBezTo>
                <a:cubicBezTo>
                  <a:pt x="632034" y="426782"/>
                  <a:pt x="672095" y="392443"/>
                  <a:pt x="744279" y="361507"/>
                </a:cubicBezTo>
                <a:cubicBezTo>
                  <a:pt x="764882" y="352677"/>
                  <a:pt x="786810" y="347330"/>
                  <a:pt x="808075" y="340242"/>
                </a:cubicBezTo>
                <a:cubicBezTo>
                  <a:pt x="829340" y="326065"/>
                  <a:pt x="849011" y="309142"/>
                  <a:pt x="871870" y="297712"/>
                </a:cubicBezTo>
                <a:cubicBezTo>
                  <a:pt x="953694" y="256800"/>
                  <a:pt x="1109805" y="260615"/>
                  <a:pt x="1169582" y="255181"/>
                </a:cubicBezTo>
                <a:cubicBezTo>
                  <a:pt x="1190847" y="262269"/>
                  <a:pt x="1215874" y="262443"/>
                  <a:pt x="1233377" y="276446"/>
                </a:cubicBezTo>
                <a:cubicBezTo>
                  <a:pt x="1377274" y="391565"/>
                  <a:pt x="1142153" y="294630"/>
                  <a:pt x="1360968" y="404037"/>
                </a:cubicBezTo>
                <a:cubicBezTo>
                  <a:pt x="1401066" y="424086"/>
                  <a:pt x="1446028" y="432390"/>
                  <a:pt x="1488558" y="446567"/>
                </a:cubicBezTo>
                <a:lnTo>
                  <a:pt x="1552354" y="467832"/>
                </a:lnTo>
                <a:cubicBezTo>
                  <a:pt x="1566531" y="482009"/>
                  <a:pt x="1578845" y="498334"/>
                  <a:pt x="1594884" y="510363"/>
                </a:cubicBezTo>
                <a:cubicBezTo>
                  <a:pt x="1635776" y="541032"/>
                  <a:pt x="1722475" y="595423"/>
                  <a:pt x="1722475" y="595423"/>
                </a:cubicBezTo>
                <a:cubicBezTo>
                  <a:pt x="1864242" y="588335"/>
                  <a:pt x="2006366" y="586455"/>
                  <a:pt x="2147777" y="574158"/>
                </a:cubicBezTo>
                <a:cubicBezTo>
                  <a:pt x="2170108" y="572216"/>
                  <a:pt x="2189176" y="551960"/>
                  <a:pt x="2211572" y="552893"/>
                </a:cubicBezTo>
                <a:cubicBezTo>
                  <a:pt x="2360972" y="559118"/>
                  <a:pt x="2509284" y="581246"/>
                  <a:pt x="2658140" y="595423"/>
                </a:cubicBezTo>
                <a:cubicBezTo>
                  <a:pt x="2725574" y="625394"/>
                  <a:pt x="2901104" y="699939"/>
                  <a:pt x="2977116" y="744279"/>
                </a:cubicBezTo>
                <a:cubicBezTo>
                  <a:pt x="3160101" y="851020"/>
                  <a:pt x="3037824" y="822822"/>
                  <a:pt x="3232298" y="850605"/>
                </a:cubicBezTo>
                <a:cubicBezTo>
                  <a:pt x="3239315" y="851607"/>
                  <a:pt x="3246475" y="850605"/>
                  <a:pt x="3253563" y="850605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209414" y="5358809"/>
            <a:ext cx="2402958" cy="765544"/>
          </a:xfrm>
          <a:custGeom>
            <a:avLst/>
            <a:gdLst>
              <a:gd name="connsiteX0" fmla="*/ 0 w 2402958"/>
              <a:gd name="connsiteY0" fmla="*/ 0 h 765544"/>
              <a:gd name="connsiteX1" fmla="*/ 63795 w 2402958"/>
              <a:gd name="connsiteY1" fmla="*/ 106326 h 765544"/>
              <a:gd name="connsiteX2" fmla="*/ 106326 w 2402958"/>
              <a:gd name="connsiteY2" fmla="*/ 148856 h 765544"/>
              <a:gd name="connsiteX3" fmla="*/ 191386 w 2402958"/>
              <a:gd name="connsiteY3" fmla="*/ 276447 h 765544"/>
              <a:gd name="connsiteX4" fmla="*/ 318977 w 2402958"/>
              <a:gd name="connsiteY4" fmla="*/ 361507 h 765544"/>
              <a:gd name="connsiteX5" fmla="*/ 446567 w 2402958"/>
              <a:gd name="connsiteY5" fmla="*/ 404038 h 765544"/>
              <a:gd name="connsiteX6" fmla="*/ 552893 w 2402958"/>
              <a:gd name="connsiteY6" fmla="*/ 467833 h 765544"/>
              <a:gd name="connsiteX7" fmla="*/ 680484 w 2402958"/>
              <a:gd name="connsiteY7" fmla="*/ 531628 h 765544"/>
              <a:gd name="connsiteX8" fmla="*/ 914400 w 2402958"/>
              <a:gd name="connsiteY8" fmla="*/ 510363 h 765544"/>
              <a:gd name="connsiteX9" fmla="*/ 999460 w 2402958"/>
              <a:gd name="connsiteY9" fmla="*/ 489098 h 765544"/>
              <a:gd name="connsiteX10" fmla="*/ 1212112 w 2402958"/>
              <a:gd name="connsiteY10" fmla="*/ 467833 h 765544"/>
              <a:gd name="connsiteX11" fmla="*/ 1573619 w 2402958"/>
              <a:gd name="connsiteY11" fmla="*/ 531628 h 765544"/>
              <a:gd name="connsiteX12" fmla="*/ 1616149 w 2402958"/>
              <a:gd name="connsiteY12" fmla="*/ 595424 h 765544"/>
              <a:gd name="connsiteX13" fmla="*/ 1701209 w 2402958"/>
              <a:gd name="connsiteY13" fmla="*/ 616689 h 765544"/>
              <a:gd name="connsiteX14" fmla="*/ 2062716 w 2402958"/>
              <a:gd name="connsiteY14" fmla="*/ 637954 h 765544"/>
              <a:gd name="connsiteX15" fmla="*/ 2126512 w 2402958"/>
              <a:gd name="connsiteY15" fmla="*/ 659219 h 765544"/>
              <a:gd name="connsiteX16" fmla="*/ 2232837 w 2402958"/>
              <a:gd name="connsiteY16" fmla="*/ 680484 h 765544"/>
              <a:gd name="connsiteX17" fmla="*/ 2317898 w 2402958"/>
              <a:gd name="connsiteY17" fmla="*/ 701749 h 765544"/>
              <a:gd name="connsiteX18" fmla="*/ 2402958 w 2402958"/>
              <a:gd name="connsiteY18" fmla="*/ 765544 h 7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2958" h="765544">
                <a:moveTo>
                  <a:pt x="0" y="0"/>
                </a:moveTo>
                <a:cubicBezTo>
                  <a:pt x="21265" y="35442"/>
                  <a:pt x="39771" y="72693"/>
                  <a:pt x="63795" y="106326"/>
                </a:cubicBezTo>
                <a:cubicBezTo>
                  <a:pt x="75448" y="122641"/>
                  <a:pt x="94297" y="132817"/>
                  <a:pt x="106326" y="148856"/>
                </a:cubicBezTo>
                <a:cubicBezTo>
                  <a:pt x="136995" y="189748"/>
                  <a:pt x="148856" y="248094"/>
                  <a:pt x="191386" y="276447"/>
                </a:cubicBezTo>
                <a:cubicBezTo>
                  <a:pt x="233916" y="304800"/>
                  <a:pt x="270485" y="345343"/>
                  <a:pt x="318977" y="361507"/>
                </a:cubicBezTo>
                <a:lnTo>
                  <a:pt x="446567" y="404038"/>
                </a:lnTo>
                <a:cubicBezTo>
                  <a:pt x="529640" y="487109"/>
                  <a:pt x="442471" y="412622"/>
                  <a:pt x="552893" y="467833"/>
                </a:cubicBezTo>
                <a:cubicBezTo>
                  <a:pt x="717782" y="550278"/>
                  <a:pt x="520134" y="478179"/>
                  <a:pt x="680484" y="531628"/>
                </a:cubicBezTo>
                <a:cubicBezTo>
                  <a:pt x="758456" y="524540"/>
                  <a:pt x="836793" y="520711"/>
                  <a:pt x="914400" y="510363"/>
                </a:cubicBezTo>
                <a:cubicBezTo>
                  <a:pt x="943370" y="506500"/>
                  <a:pt x="970528" y="493231"/>
                  <a:pt x="999460" y="489098"/>
                </a:cubicBezTo>
                <a:cubicBezTo>
                  <a:pt x="1069982" y="479024"/>
                  <a:pt x="1141228" y="474921"/>
                  <a:pt x="1212112" y="467833"/>
                </a:cubicBezTo>
                <a:cubicBezTo>
                  <a:pt x="1418712" y="481606"/>
                  <a:pt x="1480644" y="415409"/>
                  <a:pt x="1573619" y="531628"/>
                </a:cubicBezTo>
                <a:cubicBezTo>
                  <a:pt x="1589585" y="551585"/>
                  <a:pt x="1594884" y="581247"/>
                  <a:pt x="1616149" y="595424"/>
                </a:cubicBezTo>
                <a:cubicBezTo>
                  <a:pt x="1640466" y="611636"/>
                  <a:pt x="1672115" y="613918"/>
                  <a:pt x="1701209" y="616689"/>
                </a:cubicBezTo>
                <a:cubicBezTo>
                  <a:pt x="1821376" y="628133"/>
                  <a:pt x="1942214" y="630866"/>
                  <a:pt x="2062716" y="637954"/>
                </a:cubicBezTo>
                <a:cubicBezTo>
                  <a:pt x="2083981" y="645042"/>
                  <a:pt x="2104766" y="653782"/>
                  <a:pt x="2126512" y="659219"/>
                </a:cubicBezTo>
                <a:cubicBezTo>
                  <a:pt x="2161576" y="667985"/>
                  <a:pt x="2197554" y="672643"/>
                  <a:pt x="2232837" y="680484"/>
                </a:cubicBezTo>
                <a:cubicBezTo>
                  <a:pt x="2261367" y="686824"/>
                  <a:pt x="2289544" y="694661"/>
                  <a:pt x="2317898" y="701749"/>
                </a:cubicBezTo>
                <a:cubicBezTo>
                  <a:pt x="2390034" y="749840"/>
                  <a:pt x="2363621" y="726207"/>
                  <a:pt x="2402958" y="765544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329970" y="4486940"/>
            <a:ext cx="2083981" cy="2298309"/>
          </a:xfrm>
          <a:custGeom>
            <a:avLst/>
            <a:gdLst>
              <a:gd name="connsiteX0" fmla="*/ 0 w 2083981"/>
              <a:gd name="connsiteY0" fmla="*/ 0 h 2298309"/>
              <a:gd name="connsiteX1" fmla="*/ 170121 w 2083981"/>
              <a:gd name="connsiteY1" fmla="*/ 63795 h 2298309"/>
              <a:gd name="connsiteX2" fmla="*/ 212651 w 2083981"/>
              <a:gd name="connsiteY2" fmla="*/ 127590 h 2298309"/>
              <a:gd name="connsiteX3" fmla="*/ 276446 w 2083981"/>
              <a:gd name="connsiteY3" fmla="*/ 170120 h 2298309"/>
              <a:gd name="connsiteX4" fmla="*/ 318977 w 2083981"/>
              <a:gd name="connsiteY4" fmla="*/ 212651 h 2298309"/>
              <a:gd name="connsiteX5" fmla="*/ 382772 w 2083981"/>
              <a:gd name="connsiteY5" fmla="*/ 404037 h 2298309"/>
              <a:gd name="connsiteX6" fmla="*/ 404037 w 2083981"/>
              <a:gd name="connsiteY6" fmla="*/ 467832 h 2298309"/>
              <a:gd name="connsiteX7" fmla="*/ 425302 w 2083981"/>
              <a:gd name="connsiteY7" fmla="*/ 531627 h 2298309"/>
              <a:gd name="connsiteX8" fmla="*/ 467833 w 2083981"/>
              <a:gd name="connsiteY8" fmla="*/ 574158 h 2298309"/>
              <a:gd name="connsiteX9" fmla="*/ 510363 w 2083981"/>
              <a:gd name="connsiteY9" fmla="*/ 893134 h 2298309"/>
              <a:gd name="connsiteX10" fmla="*/ 552893 w 2083981"/>
              <a:gd name="connsiteY10" fmla="*/ 1063255 h 2298309"/>
              <a:gd name="connsiteX11" fmla="*/ 595423 w 2083981"/>
              <a:gd name="connsiteY11" fmla="*/ 1105786 h 2298309"/>
              <a:gd name="connsiteX12" fmla="*/ 616688 w 2083981"/>
              <a:gd name="connsiteY12" fmla="*/ 1169581 h 2298309"/>
              <a:gd name="connsiteX13" fmla="*/ 574158 w 2083981"/>
              <a:gd name="connsiteY13" fmla="*/ 1467293 h 2298309"/>
              <a:gd name="connsiteX14" fmla="*/ 595423 w 2083981"/>
              <a:gd name="connsiteY14" fmla="*/ 1679944 h 2298309"/>
              <a:gd name="connsiteX15" fmla="*/ 659219 w 2083981"/>
              <a:gd name="connsiteY15" fmla="*/ 1701209 h 2298309"/>
              <a:gd name="connsiteX16" fmla="*/ 701749 w 2083981"/>
              <a:gd name="connsiteY16" fmla="*/ 1765004 h 2298309"/>
              <a:gd name="connsiteX17" fmla="*/ 723014 w 2083981"/>
              <a:gd name="connsiteY17" fmla="*/ 1956390 h 2298309"/>
              <a:gd name="connsiteX18" fmla="*/ 850605 w 2083981"/>
              <a:gd name="connsiteY18" fmla="*/ 1998920 h 2298309"/>
              <a:gd name="connsiteX19" fmla="*/ 871870 w 2083981"/>
              <a:gd name="connsiteY19" fmla="*/ 2062716 h 2298309"/>
              <a:gd name="connsiteX20" fmla="*/ 935665 w 2083981"/>
              <a:gd name="connsiteY20" fmla="*/ 2083981 h 2298309"/>
              <a:gd name="connsiteX21" fmla="*/ 999460 w 2083981"/>
              <a:gd name="connsiteY21" fmla="*/ 2126511 h 2298309"/>
              <a:gd name="connsiteX22" fmla="*/ 1169581 w 2083981"/>
              <a:gd name="connsiteY22" fmla="*/ 2169041 h 2298309"/>
              <a:gd name="connsiteX23" fmla="*/ 1339702 w 2083981"/>
              <a:gd name="connsiteY23" fmla="*/ 2211572 h 2298309"/>
              <a:gd name="connsiteX24" fmla="*/ 1531088 w 2083981"/>
              <a:gd name="connsiteY24" fmla="*/ 2232837 h 2298309"/>
              <a:gd name="connsiteX25" fmla="*/ 1658679 w 2083981"/>
              <a:gd name="connsiteY25" fmla="*/ 2275367 h 2298309"/>
              <a:gd name="connsiteX26" fmla="*/ 2083981 w 2083981"/>
              <a:gd name="connsiteY26" fmla="*/ 2296632 h 22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83981" h="2298309">
                <a:moveTo>
                  <a:pt x="0" y="0"/>
                </a:moveTo>
                <a:cubicBezTo>
                  <a:pt x="76074" y="15215"/>
                  <a:pt x="115364" y="9038"/>
                  <a:pt x="170121" y="63795"/>
                </a:cubicBezTo>
                <a:cubicBezTo>
                  <a:pt x="188193" y="81867"/>
                  <a:pt x="194579" y="109518"/>
                  <a:pt x="212651" y="127590"/>
                </a:cubicBezTo>
                <a:cubicBezTo>
                  <a:pt x="230723" y="145662"/>
                  <a:pt x="256489" y="154154"/>
                  <a:pt x="276446" y="170120"/>
                </a:cubicBezTo>
                <a:cubicBezTo>
                  <a:pt x="292102" y="182645"/>
                  <a:pt x="304800" y="198474"/>
                  <a:pt x="318977" y="212651"/>
                </a:cubicBezTo>
                <a:lnTo>
                  <a:pt x="382772" y="404037"/>
                </a:lnTo>
                <a:lnTo>
                  <a:pt x="404037" y="467832"/>
                </a:lnTo>
                <a:cubicBezTo>
                  <a:pt x="411125" y="489097"/>
                  <a:pt x="409452" y="515777"/>
                  <a:pt x="425302" y="531627"/>
                </a:cubicBezTo>
                <a:lnTo>
                  <a:pt x="467833" y="574158"/>
                </a:lnTo>
                <a:cubicBezTo>
                  <a:pt x="519954" y="730522"/>
                  <a:pt x="472520" y="571465"/>
                  <a:pt x="510363" y="893134"/>
                </a:cubicBezTo>
                <a:cubicBezTo>
                  <a:pt x="512594" y="912099"/>
                  <a:pt x="534729" y="1032981"/>
                  <a:pt x="552893" y="1063255"/>
                </a:cubicBezTo>
                <a:cubicBezTo>
                  <a:pt x="563208" y="1080447"/>
                  <a:pt x="581246" y="1091609"/>
                  <a:pt x="595423" y="1105786"/>
                </a:cubicBezTo>
                <a:cubicBezTo>
                  <a:pt x="602511" y="1127051"/>
                  <a:pt x="616688" y="1147166"/>
                  <a:pt x="616688" y="1169581"/>
                </a:cubicBezTo>
                <a:cubicBezTo>
                  <a:pt x="616688" y="1355936"/>
                  <a:pt x="613512" y="1349229"/>
                  <a:pt x="574158" y="1467293"/>
                </a:cubicBezTo>
                <a:cubicBezTo>
                  <a:pt x="581246" y="1538177"/>
                  <a:pt x="571078" y="1612996"/>
                  <a:pt x="595423" y="1679944"/>
                </a:cubicBezTo>
                <a:cubicBezTo>
                  <a:pt x="603083" y="1701010"/>
                  <a:pt x="641715" y="1687206"/>
                  <a:pt x="659219" y="1701209"/>
                </a:cubicBezTo>
                <a:cubicBezTo>
                  <a:pt x="679176" y="1717174"/>
                  <a:pt x="687572" y="1743739"/>
                  <a:pt x="701749" y="1765004"/>
                </a:cubicBezTo>
                <a:cubicBezTo>
                  <a:pt x="708837" y="1828799"/>
                  <a:pt x="688553" y="1902237"/>
                  <a:pt x="723014" y="1956390"/>
                </a:cubicBezTo>
                <a:cubicBezTo>
                  <a:pt x="747083" y="1994212"/>
                  <a:pt x="850605" y="1998920"/>
                  <a:pt x="850605" y="1998920"/>
                </a:cubicBezTo>
                <a:cubicBezTo>
                  <a:pt x="857693" y="2020185"/>
                  <a:pt x="856020" y="2046866"/>
                  <a:pt x="871870" y="2062716"/>
                </a:cubicBezTo>
                <a:cubicBezTo>
                  <a:pt x="887720" y="2078566"/>
                  <a:pt x="915616" y="2073957"/>
                  <a:pt x="935665" y="2083981"/>
                </a:cubicBezTo>
                <a:cubicBezTo>
                  <a:pt x="958524" y="2095411"/>
                  <a:pt x="976601" y="2115081"/>
                  <a:pt x="999460" y="2126511"/>
                </a:cubicBezTo>
                <a:cubicBezTo>
                  <a:pt x="1048069" y="2150815"/>
                  <a:pt x="1121052" y="2156909"/>
                  <a:pt x="1169581" y="2169041"/>
                </a:cubicBezTo>
                <a:cubicBezTo>
                  <a:pt x="1301518" y="2202026"/>
                  <a:pt x="1156812" y="2185445"/>
                  <a:pt x="1339702" y="2211572"/>
                </a:cubicBezTo>
                <a:cubicBezTo>
                  <a:pt x="1403245" y="2220650"/>
                  <a:pt x="1467293" y="2225749"/>
                  <a:pt x="1531088" y="2232837"/>
                </a:cubicBezTo>
                <a:cubicBezTo>
                  <a:pt x="1573618" y="2247014"/>
                  <a:pt x="1614194" y="2269806"/>
                  <a:pt x="1658679" y="2275367"/>
                </a:cubicBezTo>
                <a:cubicBezTo>
                  <a:pt x="1913203" y="2307182"/>
                  <a:pt x="1771652" y="2296632"/>
                  <a:pt x="2083981" y="22966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07771" y="6570921"/>
            <a:ext cx="1646793" cy="896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06326" y="5167423"/>
            <a:ext cx="3317358" cy="2254103"/>
          </a:xfrm>
          <a:custGeom>
            <a:avLst/>
            <a:gdLst>
              <a:gd name="connsiteX0" fmla="*/ 21265 w 3317358"/>
              <a:gd name="connsiteY0" fmla="*/ 1913861 h 2254103"/>
              <a:gd name="connsiteX1" fmla="*/ 85060 w 3317358"/>
              <a:gd name="connsiteY1" fmla="*/ 1807535 h 2254103"/>
              <a:gd name="connsiteX2" fmla="*/ 148855 w 3317358"/>
              <a:gd name="connsiteY2" fmla="*/ 1743740 h 2254103"/>
              <a:gd name="connsiteX3" fmla="*/ 170121 w 3317358"/>
              <a:gd name="connsiteY3" fmla="*/ 1679944 h 2254103"/>
              <a:gd name="connsiteX4" fmla="*/ 276446 w 3317358"/>
              <a:gd name="connsiteY4" fmla="*/ 1573619 h 2254103"/>
              <a:gd name="connsiteX5" fmla="*/ 318976 w 3317358"/>
              <a:gd name="connsiteY5" fmla="*/ 1509824 h 2254103"/>
              <a:gd name="connsiteX6" fmla="*/ 361507 w 3317358"/>
              <a:gd name="connsiteY6" fmla="*/ 1467293 h 2254103"/>
              <a:gd name="connsiteX7" fmla="*/ 446567 w 3317358"/>
              <a:gd name="connsiteY7" fmla="*/ 1275907 h 2254103"/>
              <a:gd name="connsiteX8" fmla="*/ 510362 w 3317358"/>
              <a:gd name="connsiteY8" fmla="*/ 1233377 h 2254103"/>
              <a:gd name="connsiteX9" fmla="*/ 552893 w 3317358"/>
              <a:gd name="connsiteY9" fmla="*/ 1190847 h 2254103"/>
              <a:gd name="connsiteX10" fmla="*/ 574158 w 3317358"/>
              <a:gd name="connsiteY10" fmla="*/ 1127051 h 2254103"/>
              <a:gd name="connsiteX11" fmla="*/ 659218 w 3317358"/>
              <a:gd name="connsiteY11" fmla="*/ 999461 h 2254103"/>
              <a:gd name="connsiteX12" fmla="*/ 680483 w 3317358"/>
              <a:gd name="connsiteY12" fmla="*/ 935665 h 2254103"/>
              <a:gd name="connsiteX13" fmla="*/ 701748 w 3317358"/>
              <a:gd name="connsiteY13" fmla="*/ 829340 h 2254103"/>
              <a:gd name="connsiteX14" fmla="*/ 786809 w 3317358"/>
              <a:gd name="connsiteY14" fmla="*/ 744279 h 2254103"/>
              <a:gd name="connsiteX15" fmla="*/ 829339 w 3317358"/>
              <a:gd name="connsiteY15" fmla="*/ 616689 h 2254103"/>
              <a:gd name="connsiteX16" fmla="*/ 850604 w 3317358"/>
              <a:gd name="connsiteY16" fmla="*/ 531628 h 2254103"/>
              <a:gd name="connsiteX17" fmla="*/ 978195 w 3317358"/>
              <a:gd name="connsiteY17" fmla="*/ 446568 h 2254103"/>
              <a:gd name="connsiteX18" fmla="*/ 1063255 w 3317358"/>
              <a:gd name="connsiteY18" fmla="*/ 340242 h 2254103"/>
              <a:gd name="connsiteX19" fmla="*/ 1169581 w 3317358"/>
              <a:gd name="connsiteY19" fmla="*/ 255182 h 2254103"/>
              <a:gd name="connsiteX20" fmla="*/ 1275907 w 3317358"/>
              <a:gd name="connsiteY20" fmla="*/ 148856 h 2254103"/>
              <a:gd name="connsiteX21" fmla="*/ 1339702 w 3317358"/>
              <a:gd name="connsiteY21" fmla="*/ 85061 h 2254103"/>
              <a:gd name="connsiteX22" fmla="*/ 1424762 w 3317358"/>
              <a:gd name="connsiteY22" fmla="*/ 63796 h 2254103"/>
              <a:gd name="connsiteX23" fmla="*/ 1531088 w 3317358"/>
              <a:gd name="connsiteY23" fmla="*/ 42530 h 2254103"/>
              <a:gd name="connsiteX24" fmla="*/ 1594883 w 3317358"/>
              <a:gd name="connsiteY24" fmla="*/ 21265 h 2254103"/>
              <a:gd name="connsiteX25" fmla="*/ 1679944 w 3317358"/>
              <a:gd name="connsiteY25" fmla="*/ 42530 h 2254103"/>
              <a:gd name="connsiteX26" fmla="*/ 1935125 w 3317358"/>
              <a:gd name="connsiteY26" fmla="*/ 0 h 2254103"/>
              <a:gd name="connsiteX27" fmla="*/ 2020186 w 3317358"/>
              <a:gd name="connsiteY27" fmla="*/ 21265 h 2254103"/>
              <a:gd name="connsiteX28" fmla="*/ 2147776 w 3317358"/>
              <a:gd name="connsiteY28" fmla="*/ 63796 h 2254103"/>
              <a:gd name="connsiteX29" fmla="*/ 2190307 w 3317358"/>
              <a:gd name="connsiteY29" fmla="*/ 106326 h 2254103"/>
              <a:gd name="connsiteX30" fmla="*/ 2254102 w 3317358"/>
              <a:gd name="connsiteY30" fmla="*/ 127591 h 2254103"/>
              <a:gd name="connsiteX31" fmla="*/ 2296632 w 3317358"/>
              <a:gd name="connsiteY31" fmla="*/ 191386 h 2254103"/>
              <a:gd name="connsiteX32" fmla="*/ 2317897 w 3317358"/>
              <a:gd name="connsiteY32" fmla="*/ 255182 h 2254103"/>
              <a:gd name="connsiteX33" fmla="*/ 2339162 w 3317358"/>
              <a:gd name="connsiteY33" fmla="*/ 340242 h 2254103"/>
              <a:gd name="connsiteX34" fmla="*/ 2381693 w 3317358"/>
              <a:gd name="connsiteY34" fmla="*/ 467833 h 2254103"/>
              <a:gd name="connsiteX35" fmla="*/ 2275367 w 3317358"/>
              <a:gd name="connsiteY35" fmla="*/ 552893 h 2254103"/>
              <a:gd name="connsiteX36" fmla="*/ 2254102 w 3317358"/>
              <a:gd name="connsiteY36" fmla="*/ 616689 h 2254103"/>
              <a:gd name="connsiteX37" fmla="*/ 2275367 w 3317358"/>
              <a:gd name="connsiteY37" fmla="*/ 701749 h 2254103"/>
              <a:gd name="connsiteX38" fmla="*/ 2381693 w 3317358"/>
              <a:gd name="connsiteY38" fmla="*/ 808075 h 2254103"/>
              <a:gd name="connsiteX39" fmla="*/ 2424223 w 3317358"/>
              <a:gd name="connsiteY39" fmla="*/ 871870 h 2254103"/>
              <a:gd name="connsiteX40" fmla="*/ 2551814 w 3317358"/>
              <a:gd name="connsiteY40" fmla="*/ 935665 h 2254103"/>
              <a:gd name="connsiteX41" fmla="*/ 2615609 w 3317358"/>
              <a:gd name="connsiteY41" fmla="*/ 978196 h 2254103"/>
              <a:gd name="connsiteX42" fmla="*/ 2743200 w 3317358"/>
              <a:gd name="connsiteY42" fmla="*/ 1041991 h 2254103"/>
              <a:gd name="connsiteX43" fmla="*/ 2785730 w 3317358"/>
              <a:gd name="connsiteY43" fmla="*/ 1105786 h 2254103"/>
              <a:gd name="connsiteX44" fmla="*/ 2934586 w 3317358"/>
              <a:gd name="connsiteY44" fmla="*/ 1148317 h 2254103"/>
              <a:gd name="connsiteX45" fmla="*/ 2998381 w 3317358"/>
              <a:gd name="connsiteY45" fmla="*/ 1190847 h 2254103"/>
              <a:gd name="connsiteX46" fmla="*/ 3062176 w 3317358"/>
              <a:gd name="connsiteY46" fmla="*/ 1254642 h 2254103"/>
              <a:gd name="connsiteX47" fmla="*/ 3125972 w 3317358"/>
              <a:gd name="connsiteY47" fmla="*/ 1275907 h 2254103"/>
              <a:gd name="connsiteX48" fmla="*/ 3168502 w 3317358"/>
              <a:gd name="connsiteY48" fmla="*/ 1339703 h 2254103"/>
              <a:gd name="connsiteX49" fmla="*/ 3296093 w 3317358"/>
              <a:gd name="connsiteY49" fmla="*/ 1467293 h 2254103"/>
              <a:gd name="connsiteX50" fmla="*/ 3317358 w 3317358"/>
              <a:gd name="connsiteY50" fmla="*/ 1531089 h 2254103"/>
              <a:gd name="connsiteX51" fmla="*/ 3253562 w 3317358"/>
              <a:gd name="connsiteY51" fmla="*/ 1637414 h 2254103"/>
              <a:gd name="connsiteX52" fmla="*/ 3211032 w 3317358"/>
              <a:gd name="connsiteY52" fmla="*/ 1786270 h 2254103"/>
              <a:gd name="connsiteX53" fmla="*/ 3168502 w 3317358"/>
              <a:gd name="connsiteY53" fmla="*/ 1935126 h 2254103"/>
              <a:gd name="connsiteX54" fmla="*/ 3104707 w 3317358"/>
              <a:gd name="connsiteY54" fmla="*/ 1998921 h 2254103"/>
              <a:gd name="connsiteX55" fmla="*/ 3062176 w 3317358"/>
              <a:gd name="connsiteY55" fmla="*/ 2062717 h 2254103"/>
              <a:gd name="connsiteX56" fmla="*/ 2998381 w 3317358"/>
              <a:gd name="connsiteY56" fmla="*/ 2083982 h 2254103"/>
              <a:gd name="connsiteX57" fmla="*/ 2913321 w 3317358"/>
              <a:gd name="connsiteY57" fmla="*/ 2105247 h 2254103"/>
              <a:gd name="connsiteX58" fmla="*/ 2849525 w 3317358"/>
              <a:gd name="connsiteY58" fmla="*/ 2126512 h 2254103"/>
              <a:gd name="connsiteX59" fmla="*/ 2658139 w 3317358"/>
              <a:gd name="connsiteY59" fmla="*/ 2147777 h 2254103"/>
              <a:gd name="connsiteX60" fmla="*/ 2466753 w 3317358"/>
              <a:gd name="connsiteY60" fmla="*/ 2211572 h 2254103"/>
              <a:gd name="connsiteX61" fmla="*/ 2402958 w 3317358"/>
              <a:gd name="connsiteY61" fmla="*/ 2232837 h 2254103"/>
              <a:gd name="connsiteX62" fmla="*/ 2339162 w 3317358"/>
              <a:gd name="connsiteY62" fmla="*/ 2254103 h 2254103"/>
              <a:gd name="connsiteX63" fmla="*/ 2211572 w 3317358"/>
              <a:gd name="connsiteY63" fmla="*/ 2232837 h 2254103"/>
              <a:gd name="connsiteX64" fmla="*/ 2169041 w 3317358"/>
              <a:gd name="connsiteY64" fmla="*/ 2190307 h 2254103"/>
              <a:gd name="connsiteX65" fmla="*/ 2041451 w 3317358"/>
              <a:gd name="connsiteY65" fmla="*/ 2147777 h 2254103"/>
              <a:gd name="connsiteX66" fmla="*/ 1977655 w 3317358"/>
              <a:gd name="connsiteY66" fmla="*/ 2126512 h 2254103"/>
              <a:gd name="connsiteX67" fmla="*/ 1616148 w 3317358"/>
              <a:gd name="connsiteY67" fmla="*/ 2169042 h 2254103"/>
              <a:gd name="connsiteX68" fmla="*/ 1488558 w 3317358"/>
              <a:gd name="connsiteY68" fmla="*/ 2211572 h 2254103"/>
              <a:gd name="connsiteX69" fmla="*/ 1318437 w 3317358"/>
              <a:gd name="connsiteY69" fmla="*/ 2190307 h 2254103"/>
              <a:gd name="connsiteX70" fmla="*/ 1190846 w 3317358"/>
              <a:gd name="connsiteY70" fmla="*/ 2147777 h 2254103"/>
              <a:gd name="connsiteX71" fmla="*/ 850604 w 3317358"/>
              <a:gd name="connsiteY71" fmla="*/ 2190307 h 2254103"/>
              <a:gd name="connsiteX72" fmla="*/ 723014 w 3317358"/>
              <a:gd name="connsiteY72" fmla="*/ 2232837 h 2254103"/>
              <a:gd name="connsiteX73" fmla="*/ 637953 w 3317358"/>
              <a:gd name="connsiteY73" fmla="*/ 2211572 h 2254103"/>
              <a:gd name="connsiteX74" fmla="*/ 531627 w 3317358"/>
              <a:gd name="connsiteY74" fmla="*/ 2126512 h 2254103"/>
              <a:gd name="connsiteX75" fmla="*/ 361507 w 3317358"/>
              <a:gd name="connsiteY75" fmla="*/ 2083982 h 2254103"/>
              <a:gd name="connsiteX76" fmla="*/ 106325 w 3317358"/>
              <a:gd name="connsiteY76" fmla="*/ 2083982 h 2254103"/>
              <a:gd name="connsiteX77" fmla="*/ 63795 w 3317358"/>
              <a:gd name="connsiteY77" fmla="*/ 2041451 h 2254103"/>
              <a:gd name="connsiteX78" fmla="*/ 42530 w 3317358"/>
              <a:gd name="connsiteY78" fmla="*/ 1977656 h 2254103"/>
              <a:gd name="connsiteX79" fmla="*/ 0 w 3317358"/>
              <a:gd name="connsiteY79" fmla="*/ 1913861 h 2254103"/>
              <a:gd name="connsiteX80" fmla="*/ 42530 w 3317358"/>
              <a:gd name="connsiteY80" fmla="*/ 1871330 h 2254103"/>
              <a:gd name="connsiteX81" fmla="*/ 85060 w 3317358"/>
              <a:gd name="connsiteY81" fmla="*/ 1807535 h 225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17358" h="2254103">
                <a:moveTo>
                  <a:pt x="21265" y="1913861"/>
                </a:moveTo>
                <a:cubicBezTo>
                  <a:pt x="42530" y="1878419"/>
                  <a:pt x="60261" y="1840601"/>
                  <a:pt x="85060" y="1807535"/>
                </a:cubicBezTo>
                <a:cubicBezTo>
                  <a:pt x="103104" y="1783476"/>
                  <a:pt x="132173" y="1768762"/>
                  <a:pt x="148855" y="1743740"/>
                </a:cubicBezTo>
                <a:cubicBezTo>
                  <a:pt x="161289" y="1725089"/>
                  <a:pt x="160096" y="1699993"/>
                  <a:pt x="170121" y="1679944"/>
                </a:cubicBezTo>
                <a:cubicBezTo>
                  <a:pt x="205563" y="1609060"/>
                  <a:pt x="212651" y="1616149"/>
                  <a:pt x="276446" y="1573619"/>
                </a:cubicBezTo>
                <a:cubicBezTo>
                  <a:pt x="290623" y="1552354"/>
                  <a:pt x="303010" y="1529781"/>
                  <a:pt x="318976" y="1509824"/>
                </a:cubicBezTo>
                <a:cubicBezTo>
                  <a:pt x="331501" y="1494168"/>
                  <a:pt x="352541" y="1485226"/>
                  <a:pt x="361507" y="1467293"/>
                </a:cubicBezTo>
                <a:cubicBezTo>
                  <a:pt x="403619" y="1383069"/>
                  <a:pt x="384015" y="1338459"/>
                  <a:pt x="446567" y="1275907"/>
                </a:cubicBezTo>
                <a:cubicBezTo>
                  <a:pt x="464639" y="1257835"/>
                  <a:pt x="490405" y="1249342"/>
                  <a:pt x="510362" y="1233377"/>
                </a:cubicBezTo>
                <a:cubicBezTo>
                  <a:pt x="526018" y="1220853"/>
                  <a:pt x="538716" y="1205024"/>
                  <a:pt x="552893" y="1190847"/>
                </a:cubicBezTo>
                <a:cubicBezTo>
                  <a:pt x="559981" y="1169582"/>
                  <a:pt x="563272" y="1146646"/>
                  <a:pt x="574158" y="1127051"/>
                </a:cubicBezTo>
                <a:cubicBezTo>
                  <a:pt x="598981" y="1082369"/>
                  <a:pt x="659218" y="999461"/>
                  <a:pt x="659218" y="999461"/>
                </a:cubicBezTo>
                <a:cubicBezTo>
                  <a:pt x="666306" y="978196"/>
                  <a:pt x="675046" y="957411"/>
                  <a:pt x="680483" y="935665"/>
                </a:cubicBezTo>
                <a:cubicBezTo>
                  <a:pt x="689249" y="900601"/>
                  <a:pt x="684195" y="860935"/>
                  <a:pt x="701748" y="829340"/>
                </a:cubicBezTo>
                <a:cubicBezTo>
                  <a:pt x="721221" y="794288"/>
                  <a:pt x="786809" y="744279"/>
                  <a:pt x="786809" y="744279"/>
                </a:cubicBezTo>
                <a:cubicBezTo>
                  <a:pt x="800986" y="701749"/>
                  <a:pt x="818466" y="660181"/>
                  <a:pt x="829339" y="616689"/>
                </a:cubicBezTo>
                <a:cubicBezTo>
                  <a:pt x="836427" y="588335"/>
                  <a:pt x="831358" y="553623"/>
                  <a:pt x="850604" y="531628"/>
                </a:cubicBezTo>
                <a:cubicBezTo>
                  <a:pt x="884263" y="493160"/>
                  <a:pt x="942052" y="482712"/>
                  <a:pt x="978195" y="446568"/>
                </a:cubicBezTo>
                <a:cubicBezTo>
                  <a:pt x="1080893" y="343867"/>
                  <a:pt x="955941" y="474383"/>
                  <a:pt x="1063255" y="340242"/>
                </a:cubicBezTo>
                <a:cubicBezTo>
                  <a:pt x="1118528" y="271152"/>
                  <a:pt x="1095899" y="319654"/>
                  <a:pt x="1169581" y="255182"/>
                </a:cubicBezTo>
                <a:cubicBezTo>
                  <a:pt x="1207302" y="222176"/>
                  <a:pt x="1240465" y="184298"/>
                  <a:pt x="1275907" y="148856"/>
                </a:cubicBezTo>
                <a:cubicBezTo>
                  <a:pt x="1297172" y="127591"/>
                  <a:pt x="1310527" y="92355"/>
                  <a:pt x="1339702" y="85061"/>
                </a:cubicBezTo>
                <a:cubicBezTo>
                  <a:pt x="1368055" y="77973"/>
                  <a:pt x="1396232" y="70136"/>
                  <a:pt x="1424762" y="63796"/>
                </a:cubicBezTo>
                <a:cubicBezTo>
                  <a:pt x="1460045" y="55955"/>
                  <a:pt x="1496023" y="51296"/>
                  <a:pt x="1531088" y="42530"/>
                </a:cubicBezTo>
                <a:cubicBezTo>
                  <a:pt x="1552834" y="37093"/>
                  <a:pt x="1573618" y="28353"/>
                  <a:pt x="1594883" y="21265"/>
                </a:cubicBezTo>
                <a:cubicBezTo>
                  <a:pt x="1623237" y="28353"/>
                  <a:pt x="1650718" y="42530"/>
                  <a:pt x="1679944" y="42530"/>
                </a:cubicBezTo>
                <a:cubicBezTo>
                  <a:pt x="1822387" y="42530"/>
                  <a:pt x="1835307" y="33273"/>
                  <a:pt x="1935125" y="0"/>
                </a:cubicBezTo>
                <a:cubicBezTo>
                  <a:pt x="1963479" y="7088"/>
                  <a:pt x="1992192" y="12867"/>
                  <a:pt x="2020186" y="21265"/>
                </a:cubicBezTo>
                <a:cubicBezTo>
                  <a:pt x="2063126" y="34147"/>
                  <a:pt x="2147776" y="63796"/>
                  <a:pt x="2147776" y="63796"/>
                </a:cubicBezTo>
                <a:cubicBezTo>
                  <a:pt x="2161953" y="77973"/>
                  <a:pt x="2173115" y="96011"/>
                  <a:pt x="2190307" y="106326"/>
                </a:cubicBezTo>
                <a:cubicBezTo>
                  <a:pt x="2209528" y="117858"/>
                  <a:pt x="2236599" y="113588"/>
                  <a:pt x="2254102" y="127591"/>
                </a:cubicBezTo>
                <a:cubicBezTo>
                  <a:pt x="2274059" y="143557"/>
                  <a:pt x="2282455" y="170121"/>
                  <a:pt x="2296632" y="191386"/>
                </a:cubicBezTo>
                <a:cubicBezTo>
                  <a:pt x="2303720" y="212651"/>
                  <a:pt x="2311739" y="233629"/>
                  <a:pt x="2317897" y="255182"/>
                </a:cubicBezTo>
                <a:cubicBezTo>
                  <a:pt x="2325926" y="283283"/>
                  <a:pt x="2330764" y="312249"/>
                  <a:pt x="2339162" y="340242"/>
                </a:cubicBezTo>
                <a:cubicBezTo>
                  <a:pt x="2352044" y="383182"/>
                  <a:pt x="2381693" y="467833"/>
                  <a:pt x="2381693" y="467833"/>
                </a:cubicBezTo>
                <a:cubicBezTo>
                  <a:pt x="2330704" y="620794"/>
                  <a:pt x="2408877" y="446084"/>
                  <a:pt x="2275367" y="552893"/>
                </a:cubicBezTo>
                <a:cubicBezTo>
                  <a:pt x="2257863" y="566896"/>
                  <a:pt x="2261190" y="595424"/>
                  <a:pt x="2254102" y="616689"/>
                </a:cubicBezTo>
                <a:cubicBezTo>
                  <a:pt x="2261190" y="645042"/>
                  <a:pt x="2259155" y="677432"/>
                  <a:pt x="2275367" y="701749"/>
                </a:cubicBezTo>
                <a:cubicBezTo>
                  <a:pt x="2303170" y="743453"/>
                  <a:pt x="2353890" y="766371"/>
                  <a:pt x="2381693" y="808075"/>
                </a:cubicBezTo>
                <a:cubicBezTo>
                  <a:pt x="2395870" y="829340"/>
                  <a:pt x="2406151" y="853798"/>
                  <a:pt x="2424223" y="871870"/>
                </a:cubicBezTo>
                <a:cubicBezTo>
                  <a:pt x="2465446" y="913093"/>
                  <a:pt x="2499927" y="918370"/>
                  <a:pt x="2551814" y="935665"/>
                </a:cubicBezTo>
                <a:cubicBezTo>
                  <a:pt x="2573079" y="949842"/>
                  <a:pt x="2592750" y="966766"/>
                  <a:pt x="2615609" y="978196"/>
                </a:cubicBezTo>
                <a:cubicBezTo>
                  <a:pt x="2791705" y="1066245"/>
                  <a:pt x="2560354" y="920096"/>
                  <a:pt x="2743200" y="1041991"/>
                </a:cubicBezTo>
                <a:cubicBezTo>
                  <a:pt x="2757377" y="1063256"/>
                  <a:pt x="2765773" y="1089820"/>
                  <a:pt x="2785730" y="1105786"/>
                </a:cubicBezTo>
                <a:cubicBezTo>
                  <a:pt x="2799596" y="1116879"/>
                  <a:pt x="2929031" y="1146928"/>
                  <a:pt x="2934586" y="1148317"/>
                </a:cubicBezTo>
                <a:cubicBezTo>
                  <a:pt x="2955851" y="1162494"/>
                  <a:pt x="2978747" y="1174486"/>
                  <a:pt x="2998381" y="1190847"/>
                </a:cubicBezTo>
                <a:cubicBezTo>
                  <a:pt x="3021484" y="1210099"/>
                  <a:pt x="3037153" y="1237960"/>
                  <a:pt x="3062176" y="1254642"/>
                </a:cubicBezTo>
                <a:cubicBezTo>
                  <a:pt x="3080827" y="1267076"/>
                  <a:pt x="3104707" y="1268819"/>
                  <a:pt x="3125972" y="1275907"/>
                </a:cubicBezTo>
                <a:cubicBezTo>
                  <a:pt x="3140149" y="1297172"/>
                  <a:pt x="3151522" y="1320601"/>
                  <a:pt x="3168502" y="1339703"/>
                </a:cubicBezTo>
                <a:cubicBezTo>
                  <a:pt x="3208461" y="1384657"/>
                  <a:pt x="3296093" y="1467293"/>
                  <a:pt x="3296093" y="1467293"/>
                </a:cubicBezTo>
                <a:cubicBezTo>
                  <a:pt x="3303181" y="1488558"/>
                  <a:pt x="3317358" y="1508673"/>
                  <a:pt x="3317358" y="1531089"/>
                </a:cubicBezTo>
                <a:cubicBezTo>
                  <a:pt x="3317358" y="1586300"/>
                  <a:pt x="3287252" y="1603725"/>
                  <a:pt x="3253562" y="1637414"/>
                </a:cubicBezTo>
                <a:cubicBezTo>
                  <a:pt x="3187087" y="1903316"/>
                  <a:pt x="3272043" y="1572730"/>
                  <a:pt x="3211032" y="1786270"/>
                </a:cubicBezTo>
                <a:cubicBezTo>
                  <a:pt x="3207488" y="1798676"/>
                  <a:pt x="3181248" y="1916007"/>
                  <a:pt x="3168502" y="1935126"/>
                </a:cubicBezTo>
                <a:cubicBezTo>
                  <a:pt x="3151820" y="1960149"/>
                  <a:pt x="3123959" y="1975818"/>
                  <a:pt x="3104707" y="1998921"/>
                </a:cubicBezTo>
                <a:cubicBezTo>
                  <a:pt x="3088345" y="2018555"/>
                  <a:pt x="3082133" y="2046751"/>
                  <a:pt x="3062176" y="2062717"/>
                </a:cubicBezTo>
                <a:cubicBezTo>
                  <a:pt x="3044673" y="2076720"/>
                  <a:pt x="3019934" y="2077824"/>
                  <a:pt x="2998381" y="2083982"/>
                </a:cubicBezTo>
                <a:cubicBezTo>
                  <a:pt x="2970280" y="2092011"/>
                  <a:pt x="2941422" y="2097218"/>
                  <a:pt x="2913321" y="2105247"/>
                </a:cubicBezTo>
                <a:cubicBezTo>
                  <a:pt x="2891768" y="2111405"/>
                  <a:pt x="2871636" y="2122827"/>
                  <a:pt x="2849525" y="2126512"/>
                </a:cubicBezTo>
                <a:cubicBezTo>
                  <a:pt x="2786210" y="2137064"/>
                  <a:pt x="2721934" y="2140689"/>
                  <a:pt x="2658139" y="2147777"/>
                </a:cubicBezTo>
                <a:lnTo>
                  <a:pt x="2466753" y="2211572"/>
                </a:lnTo>
                <a:lnTo>
                  <a:pt x="2402958" y="2232837"/>
                </a:lnTo>
                <a:lnTo>
                  <a:pt x="2339162" y="2254103"/>
                </a:lnTo>
                <a:cubicBezTo>
                  <a:pt x="2296632" y="2247014"/>
                  <a:pt x="2251943" y="2247976"/>
                  <a:pt x="2211572" y="2232837"/>
                </a:cubicBezTo>
                <a:cubicBezTo>
                  <a:pt x="2192799" y="2225797"/>
                  <a:pt x="2186973" y="2199273"/>
                  <a:pt x="2169041" y="2190307"/>
                </a:cubicBezTo>
                <a:cubicBezTo>
                  <a:pt x="2128943" y="2170258"/>
                  <a:pt x="2083981" y="2161954"/>
                  <a:pt x="2041451" y="2147777"/>
                </a:cubicBezTo>
                <a:lnTo>
                  <a:pt x="1977655" y="2126512"/>
                </a:lnTo>
                <a:cubicBezTo>
                  <a:pt x="1858777" y="2136418"/>
                  <a:pt x="1733202" y="2137118"/>
                  <a:pt x="1616148" y="2169042"/>
                </a:cubicBezTo>
                <a:cubicBezTo>
                  <a:pt x="1572897" y="2180838"/>
                  <a:pt x="1488558" y="2211572"/>
                  <a:pt x="1488558" y="2211572"/>
                </a:cubicBezTo>
                <a:cubicBezTo>
                  <a:pt x="1431851" y="2204484"/>
                  <a:pt x="1374317" y="2202281"/>
                  <a:pt x="1318437" y="2190307"/>
                </a:cubicBezTo>
                <a:cubicBezTo>
                  <a:pt x="1274601" y="2180914"/>
                  <a:pt x="1190846" y="2147777"/>
                  <a:pt x="1190846" y="2147777"/>
                </a:cubicBezTo>
                <a:cubicBezTo>
                  <a:pt x="1079586" y="2157892"/>
                  <a:pt x="960462" y="2160346"/>
                  <a:pt x="850604" y="2190307"/>
                </a:cubicBezTo>
                <a:cubicBezTo>
                  <a:pt x="807353" y="2202103"/>
                  <a:pt x="723014" y="2232837"/>
                  <a:pt x="723014" y="2232837"/>
                </a:cubicBezTo>
                <a:cubicBezTo>
                  <a:pt x="694660" y="2225749"/>
                  <a:pt x="664816" y="2223085"/>
                  <a:pt x="637953" y="2211572"/>
                </a:cubicBezTo>
                <a:cubicBezTo>
                  <a:pt x="489001" y="2147736"/>
                  <a:pt x="645947" y="2195103"/>
                  <a:pt x="531627" y="2126512"/>
                </a:cubicBezTo>
                <a:cubicBezTo>
                  <a:pt x="498932" y="2106895"/>
                  <a:pt x="384376" y="2088556"/>
                  <a:pt x="361507" y="2083982"/>
                </a:cubicBezTo>
                <a:cubicBezTo>
                  <a:pt x="263114" y="2098038"/>
                  <a:pt x="199609" y="2123961"/>
                  <a:pt x="106325" y="2083982"/>
                </a:cubicBezTo>
                <a:cubicBezTo>
                  <a:pt x="87897" y="2076084"/>
                  <a:pt x="77972" y="2055628"/>
                  <a:pt x="63795" y="2041451"/>
                </a:cubicBezTo>
                <a:cubicBezTo>
                  <a:pt x="56707" y="2020186"/>
                  <a:pt x="52554" y="1997705"/>
                  <a:pt x="42530" y="1977656"/>
                </a:cubicBezTo>
                <a:cubicBezTo>
                  <a:pt x="31100" y="1954797"/>
                  <a:pt x="0" y="1939418"/>
                  <a:pt x="0" y="1913861"/>
                </a:cubicBezTo>
                <a:cubicBezTo>
                  <a:pt x="0" y="1893812"/>
                  <a:pt x="30006" y="1886986"/>
                  <a:pt x="42530" y="1871330"/>
                </a:cubicBezTo>
                <a:cubicBezTo>
                  <a:pt x="58495" y="1851373"/>
                  <a:pt x="85060" y="1807535"/>
                  <a:pt x="85060" y="180753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082363" y="5358808"/>
            <a:ext cx="2254102" cy="1855451"/>
          </a:xfrm>
          <a:custGeom>
            <a:avLst/>
            <a:gdLst>
              <a:gd name="connsiteX0" fmla="*/ 85060 w 2254102"/>
              <a:gd name="connsiteY0" fmla="*/ 1339702 h 1679944"/>
              <a:gd name="connsiteX1" fmla="*/ 42530 w 2254102"/>
              <a:gd name="connsiteY1" fmla="*/ 1233377 h 1679944"/>
              <a:gd name="connsiteX2" fmla="*/ 0 w 2254102"/>
              <a:gd name="connsiteY2" fmla="*/ 1105786 h 1679944"/>
              <a:gd name="connsiteX3" fmla="*/ 21265 w 2254102"/>
              <a:gd name="connsiteY3" fmla="*/ 723014 h 1679944"/>
              <a:gd name="connsiteX4" fmla="*/ 127591 w 2254102"/>
              <a:gd name="connsiteY4" fmla="*/ 574158 h 1679944"/>
              <a:gd name="connsiteX5" fmla="*/ 212651 w 2254102"/>
              <a:gd name="connsiteY5" fmla="*/ 446567 h 1679944"/>
              <a:gd name="connsiteX6" fmla="*/ 233916 w 2254102"/>
              <a:gd name="connsiteY6" fmla="*/ 382772 h 1679944"/>
              <a:gd name="connsiteX7" fmla="*/ 425302 w 2254102"/>
              <a:gd name="connsiteY7" fmla="*/ 233916 h 1679944"/>
              <a:gd name="connsiteX8" fmla="*/ 552893 w 2254102"/>
              <a:gd name="connsiteY8" fmla="*/ 170121 h 1679944"/>
              <a:gd name="connsiteX9" fmla="*/ 637953 w 2254102"/>
              <a:gd name="connsiteY9" fmla="*/ 63795 h 1679944"/>
              <a:gd name="connsiteX10" fmla="*/ 765544 w 2254102"/>
              <a:gd name="connsiteY10" fmla="*/ 21265 h 1679944"/>
              <a:gd name="connsiteX11" fmla="*/ 829339 w 2254102"/>
              <a:gd name="connsiteY11" fmla="*/ 0 h 1679944"/>
              <a:gd name="connsiteX12" fmla="*/ 1041991 w 2254102"/>
              <a:gd name="connsiteY12" fmla="*/ 21265 h 1679944"/>
              <a:gd name="connsiteX13" fmla="*/ 1169581 w 2254102"/>
              <a:gd name="connsiteY13" fmla="*/ 63795 h 1679944"/>
              <a:gd name="connsiteX14" fmla="*/ 1233377 w 2254102"/>
              <a:gd name="connsiteY14" fmla="*/ 106326 h 1679944"/>
              <a:gd name="connsiteX15" fmla="*/ 1339702 w 2254102"/>
              <a:gd name="connsiteY15" fmla="*/ 127591 h 1679944"/>
              <a:gd name="connsiteX16" fmla="*/ 1424763 w 2254102"/>
              <a:gd name="connsiteY16" fmla="*/ 148856 h 1679944"/>
              <a:gd name="connsiteX17" fmla="*/ 1509823 w 2254102"/>
              <a:gd name="connsiteY17" fmla="*/ 276447 h 1679944"/>
              <a:gd name="connsiteX18" fmla="*/ 1552353 w 2254102"/>
              <a:gd name="connsiteY18" fmla="*/ 489098 h 1679944"/>
              <a:gd name="connsiteX19" fmla="*/ 1658679 w 2254102"/>
              <a:gd name="connsiteY19" fmla="*/ 595423 h 1679944"/>
              <a:gd name="connsiteX20" fmla="*/ 1701209 w 2254102"/>
              <a:gd name="connsiteY20" fmla="*/ 637954 h 1679944"/>
              <a:gd name="connsiteX21" fmla="*/ 1786270 w 2254102"/>
              <a:gd name="connsiteY21" fmla="*/ 744279 h 1679944"/>
              <a:gd name="connsiteX22" fmla="*/ 1828800 w 2254102"/>
              <a:gd name="connsiteY22" fmla="*/ 808074 h 1679944"/>
              <a:gd name="connsiteX23" fmla="*/ 1871330 w 2254102"/>
              <a:gd name="connsiteY23" fmla="*/ 850605 h 1679944"/>
              <a:gd name="connsiteX24" fmla="*/ 1998921 w 2254102"/>
              <a:gd name="connsiteY24" fmla="*/ 999461 h 1679944"/>
              <a:gd name="connsiteX25" fmla="*/ 2126512 w 2254102"/>
              <a:gd name="connsiteY25" fmla="*/ 1063256 h 1679944"/>
              <a:gd name="connsiteX26" fmla="*/ 2147777 w 2254102"/>
              <a:gd name="connsiteY26" fmla="*/ 1127051 h 1679944"/>
              <a:gd name="connsiteX27" fmla="*/ 2211572 w 2254102"/>
              <a:gd name="connsiteY27" fmla="*/ 1169581 h 1679944"/>
              <a:gd name="connsiteX28" fmla="*/ 2254102 w 2254102"/>
              <a:gd name="connsiteY28" fmla="*/ 1297172 h 1679944"/>
              <a:gd name="connsiteX29" fmla="*/ 2232837 w 2254102"/>
              <a:gd name="connsiteY29" fmla="*/ 1424763 h 1679944"/>
              <a:gd name="connsiteX30" fmla="*/ 2083981 w 2254102"/>
              <a:gd name="connsiteY30" fmla="*/ 1594884 h 1679944"/>
              <a:gd name="connsiteX31" fmla="*/ 1956391 w 2254102"/>
              <a:gd name="connsiteY31" fmla="*/ 1679944 h 1679944"/>
              <a:gd name="connsiteX32" fmla="*/ 1679944 w 2254102"/>
              <a:gd name="connsiteY32" fmla="*/ 1658679 h 1679944"/>
              <a:gd name="connsiteX33" fmla="*/ 1616149 w 2254102"/>
              <a:gd name="connsiteY33" fmla="*/ 1637414 h 1679944"/>
              <a:gd name="connsiteX34" fmla="*/ 1339702 w 2254102"/>
              <a:gd name="connsiteY34" fmla="*/ 1616149 h 1679944"/>
              <a:gd name="connsiteX35" fmla="*/ 1105786 w 2254102"/>
              <a:gd name="connsiteY35" fmla="*/ 1594884 h 1679944"/>
              <a:gd name="connsiteX36" fmla="*/ 659219 w 2254102"/>
              <a:gd name="connsiteY36" fmla="*/ 1616149 h 1679944"/>
              <a:gd name="connsiteX37" fmla="*/ 574158 w 2254102"/>
              <a:gd name="connsiteY37" fmla="*/ 1637414 h 1679944"/>
              <a:gd name="connsiteX38" fmla="*/ 446567 w 2254102"/>
              <a:gd name="connsiteY38" fmla="*/ 1679944 h 1679944"/>
              <a:gd name="connsiteX39" fmla="*/ 276446 w 2254102"/>
              <a:gd name="connsiteY39" fmla="*/ 1637414 h 1679944"/>
              <a:gd name="connsiteX40" fmla="*/ 212651 w 2254102"/>
              <a:gd name="connsiteY40" fmla="*/ 1594884 h 1679944"/>
              <a:gd name="connsiteX41" fmla="*/ 170121 w 2254102"/>
              <a:gd name="connsiteY41" fmla="*/ 1531088 h 1679944"/>
              <a:gd name="connsiteX42" fmla="*/ 148856 w 2254102"/>
              <a:gd name="connsiteY42" fmla="*/ 1467293 h 1679944"/>
              <a:gd name="connsiteX43" fmla="*/ 85060 w 2254102"/>
              <a:gd name="connsiteY43" fmla="*/ 1424763 h 1679944"/>
              <a:gd name="connsiteX44" fmla="*/ 85060 w 2254102"/>
              <a:gd name="connsiteY44" fmla="*/ 1339702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54102" h="1679944">
                <a:moveTo>
                  <a:pt x="85060" y="1339702"/>
                </a:moveTo>
                <a:cubicBezTo>
                  <a:pt x="77972" y="1307804"/>
                  <a:pt x="55575" y="1269251"/>
                  <a:pt x="42530" y="1233377"/>
                </a:cubicBezTo>
                <a:cubicBezTo>
                  <a:pt x="27209" y="1191245"/>
                  <a:pt x="0" y="1105786"/>
                  <a:pt x="0" y="1105786"/>
                </a:cubicBezTo>
                <a:cubicBezTo>
                  <a:pt x="7088" y="978195"/>
                  <a:pt x="9150" y="850226"/>
                  <a:pt x="21265" y="723014"/>
                </a:cubicBezTo>
                <a:cubicBezTo>
                  <a:pt x="30056" y="630704"/>
                  <a:pt x="71677" y="658030"/>
                  <a:pt x="127591" y="574158"/>
                </a:cubicBezTo>
                <a:cubicBezTo>
                  <a:pt x="155944" y="531628"/>
                  <a:pt x="196487" y="495059"/>
                  <a:pt x="212651" y="446567"/>
                </a:cubicBezTo>
                <a:cubicBezTo>
                  <a:pt x="219739" y="425302"/>
                  <a:pt x="221482" y="401423"/>
                  <a:pt x="233916" y="382772"/>
                </a:cubicBezTo>
                <a:cubicBezTo>
                  <a:pt x="273890" y="322811"/>
                  <a:pt x="374611" y="267710"/>
                  <a:pt x="425302" y="233916"/>
                </a:cubicBezTo>
                <a:cubicBezTo>
                  <a:pt x="507746" y="178953"/>
                  <a:pt x="464855" y="199467"/>
                  <a:pt x="552893" y="170121"/>
                </a:cubicBezTo>
                <a:cubicBezTo>
                  <a:pt x="567917" y="147585"/>
                  <a:pt x="607654" y="78945"/>
                  <a:pt x="637953" y="63795"/>
                </a:cubicBezTo>
                <a:cubicBezTo>
                  <a:pt x="678051" y="43746"/>
                  <a:pt x="723014" y="35442"/>
                  <a:pt x="765544" y="21265"/>
                </a:cubicBezTo>
                <a:lnTo>
                  <a:pt x="829339" y="0"/>
                </a:lnTo>
                <a:cubicBezTo>
                  <a:pt x="900223" y="7088"/>
                  <a:pt x="971974" y="8137"/>
                  <a:pt x="1041991" y="21265"/>
                </a:cubicBezTo>
                <a:cubicBezTo>
                  <a:pt x="1086054" y="29527"/>
                  <a:pt x="1169581" y="63795"/>
                  <a:pt x="1169581" y="63795"/>
                </a:cubicBezTo>
                <a:cubicBezTo>
                  <a:pt x="1190846" y="77972"/>
                  <a:pt x="1209447" y="97352"/>
                  <a:pt x="1233377" y="106326"/>
                </a:cubicBezTo>
                <a:cubicBezTo>
                  <a:pt x="1267219" y="119017"/>
                  <a:pt x="1304419" y="119750"/>
                  <a:pt x="1339702" y="127591"/>
                </a:cubicBezTo>
                <a:cubicBezTo>
                  <a:pt x="1368232" y="133931"/>
                  <a:pt x="1396409" y="141768"/>
                  <a:pt x="1424763" y="148856"/>
                </a:cubicBezTo>
                <a:cubicBezTo>
                  <a:pt x="1453116" y="191386"/>
                  <a:pt x="1502594" y="225846"/>
                  <a:pt x="1509823" y="276447"/>
                </a:cubicBezTo>
                <a:cubicBezTo>
                  <a:pt x="1509849" y="276626"/>
                  <a:pt x="1526155" y="454167"/>
                  <a:pt x="1552353" y="489098"/>
                </a:cubicBezTo>
                <a:cubicBezTo>
                  <a:pt x="1582426" y="529196"/>
                  <a:pt x="1623237" y="559981"/>
                  <a:pt x="1658679" y="595423"/>
                </a:cubicBezTo>
                <a:cubicBezTo>
                  <a:pt x="1672856" y="609600"/>
                  <a:pt x="1690088" y="621272"/>
                  <a:pt x="1701209" y="637954"/>
                </a:cubicBezTo>
                <a:cubicBezTo>
                  <a:pt x="1832111" y="834308"/>
                  <a:pt x="1665065" y="592775"/>
                  <a:pt x="1786270" y="744279"/>
                </a:cubicBezTo>
                <a:cubicBezTo>
                  <a:pt x="1802236" y="764236"/>
                  <a:pt x="1812835" y="788117"/>
                  <a:pt x="1828800" y="808074"/>
                </a:cubicBezTo>
                <a:cubicBezTo>
                  <a:pt x="1841324" y="823730"/>
                  <a:pt x="1858806" y="834949"/>
                  <a:pt x="1871330" y="850605"/>
                </a:cubicBezTo>
                <a:cubicBezTo>
                  <a:pt x="1905961" y="893894"/>
                  <a:pt x="1943079" y="980847"/>
                  <a:pt x="1998921" y="999461"/>
                </a:cubicBezTo>
                <a:cubicBezTo>
                  <a:pt x="2086962" y="1028808"/>
                  <a:pt x="2044065" y="1008292"/>
                  <a:pt x="2126512" y="1063256"/>
                </a:cubicBezTo>
                <a:cubicBezTo>
                  <a:pt x="2133600" y="1084521"/>
                  <a:pt x="2133774" y="1109548"/>
                  <a:pt x="2147777" y="1127051"/>
                </a:cubicBezTo>
                <a:cubicBezTo>
                  <a:pt x="2163743" y="1147008"/>
                  <a:pt x="2198027" y="1147908"/>
                  <a:pt x="2211572" y="1169581"/>
                </a:cubicBezTo>
                <a:cubicBezTo>
                  <a:pt x="2235332" y="1207598"/>
                  <a:pt x="2254102" y="1297172"/>
                  <a:pt x="2254102" y="1297172"/>
                </a:cubicBezTo>
                <a:cubicBezTo>
                  <a:pt x="2247014" y="1339702"/>
                  <a:pt x="2246472" y="1383859"/>
                  <a:pt x="2232837" y="1424763"/>
                </a:cubicBezTo>
                <a:cubicBezTo>
                  <a:pt x="2216780" y="1472935"/>
                  <a:pt x="2101935" y="1582915"/>
                  <a:pt x="2083981" y="1594884"/>
                </a:cubicBezTo>
                <a:lnTo>
                  <a:pt x="1956391" y="1679944"/>
                </a:lnTo>
                <a:cubicBezTo>
                  <a:pt x="1864242" y="1672856"/>
                  <a:pt x="1771652" y="1670142"/>
                  <a:pt x="1679944" y="1658679"/>
                </a:cubicBezTo>
                <a:cubicBezTo>
                  <a:pt x="1657702" y="1655899"/>
                  <a:pt x="1638391" y="1640194"/>
                  <a:pt x="1616149" y="1637414"/>
                </a:cubicBezTo>
                <a:cubicBezTo>
                  <a:pt x="1524441" y="1625951"/>
                  <a:pt x="1431804" y="1623824"/>
                  <a:pt x="1339702" y="1616149"/>
                </a:cubicBezTo>
                <a:lnTo>
                  <a:pt x="1105786" y="1594884"/>
                </a:lnTo>
                <a:cubicBezTo>
                  <a:pt x="956930" y="1601972"/>
                  <a:pt x="807769" y="1604265"/>
                  <a:pt x="659219" y="1616149"/>
                </a:cubicBezTo>
                <a:cubicBezTo>
                  <a:pt x="630086" y="1618480"/>
                  <a:pt x="602152" y="1629016"/>
                  <a:pt x="574158" y="1637414"/>
                </a:cubicBezTo>
                <a:cubicBezTo>
                  <a:pt x="531218" y="1650296"/>
                  <a:pt x="446567" y="1679944"/>
                  <a:pt x="446567" y="1679944"/>
                </a:cubicBezTo>
                <a:cubicBezTo>
                  <a:pt x="406127" y="1671856"/>
                  <a:pt x="320038" y="1659210"/>
                  <a:pt x="276446" y="1637414"/>
                </a:cubicBezTo>
                <a:cubicBezTo>
                  <a:pt x="253587" y="1625984"/>
                  <a:pt x="233916" y="1609061"/>
                  <a:pt x="212651" y="1594884"/>
                </a:cubicBezTo>
                <a:cubicBezTo>
                  <a:pt x="198474" y="1573619"/>
                  <a:pt x="181551" y="1553947"/>
                  <a:pt x="170121" y="1531088"/>
                </a:cubicBezTo>
                <a:cubicBezTo>
                  <a:pt x="160097" y="1511039"/>
                  <a:pt x="162859" y="1484796"/>
                  <a:pt x="148856" y="1467293"/>
                </a:cubicBezTo>
                <a:cubicBezTo>
                  <a:pt x="132890" y="1447336"/>
                  <a:pt x="95128" y="1448254"/>
                  <a:pt x="85060" y="1424763"/>
                </a:cubicBezTo>
                <a:cubicBezTo>
                  <a:pt x="71099" y="1392187"/>
                  <a:pt x="92148" y="1371600"/>
                  <a:pt x="85060" y="133970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www.rebzi.ru/UserFiles/festival/45238908e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7236" r="70299" b="18751"/>
          <a:stretch/>
        </p:blipFill>
        <p:spPr bwMode="auto">
          <a:xfrm>
            <a:off x="5791840" y="1939410"/>
            <a:ext cx="1895078" cy="3228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Овал 18"/>
          <p:cNvSpPr/>
          <p:nvPr/>
        </p:nvSpPr>
        <p:spPr>
          <a:xfrm>
            <a:off x="7019518" y="-100640"/>
            <a:ext cx="788865" cy="79208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r="12233" b="12998"/>
          <a:stretch/>
        </p:blipFill>
        <p:spPr bwMode="auto">
          <a:xfrm>
            <a:off x="7509853" y="3657242"/>
            <a:ext cx="1400230" cy="223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олилиния 20"/>
          <p:cNvSpPr/>
          <p:nvPr/>
        </p:nvSpPr>
        <p:spPr>
          <a:xfrm>
            <a:off x="6718114" y="4299838"/>
            <a:ext cx="2636875" cy="3083442"/>
          </a:xfrm>
          <a:custGeom>
            <a:avLst/>
            <a:gdLst>
              <a:gd name="connsiteX0" fmla="*/ 510363 w 2636875"/>
              <a:gd name="connsiteY0" fmla="*/ 318977 h 3083442"/>
              <a:gd name="connsiteX1" fmla="*/ 552893 w 2636875"/>
              <a:gd name="connsiteY1" fmla="*/ 212652 h 3083442"/>
              <a:gd name="connsiteX2" fmla="*/ 680484 w 2636875"/>
              <a:gd name="connsiteY2" fmla="*/ 148856 h 3083442"/>
              <a:gd name="connsiteX3" fmla="*/ 744279 w 2636875"/>
              <a:gd name="connsiteY3" fmla="*/ 106326 h 3083442"/>
              <a:gd name="connsiteX4" fmla="*/ 786810 w 2636875"/>
              <a:gd name="connsiteY4" fmla="*/ 63796 h 3083442"/>
              <a:gd name="connsiteX5" fmla="*/ 914400 w 2636875"/>
              <a:gd name="connsiteY5" fmla="*/ 21265 h 3083442"/>
              <a:gd name="connsiteX6" fmla="*/ 978196 w 2636875"/>
              <a:gd name="connsiteY6" fmla="*/ 0 h 3083442"/>
              <a:gd name="connsiteX7" fmla="*/ 1360968 w 2636875"/>
              <a:gd name="connsiteY7" fmla="*/ 21265 h 3083442"/>
              <a:gd name="connsiteX8" fmla="*/ 1488558 w 2636875"/>
              <a:gd name="connsiteY8" fmla="*/ 63796 h 3083442"/>
              <a:gd name="connsiteX9" fmla="*/ 1552354 w 2636875"/>
              <a:gd name="connsiteY9" fmla="*/ 85061 h 3083442"/>
              <a:gd name="connsiteX10" fmla="*/ 1616149 w 2636875"/>
              <a:gd name="connsiteY10" fmla="*/ 127591 h 3083442"/>
              <a:gd name="connsiteX11" fmla="*/ 1743740 w 2636875"/>
              <a:gd name="connsiteY11" fmla="*/ 148856 h 3083442"/>
              <a:gd name="connsiteX12" fmla="*/ 1807535 w 2636875"/>
              <a:gd name="connsiteY12" fmla="*/ 170121 h 3083442"/>
              <a:gd name="connsiteX13" fmla="*/ 1850065 w 2636875"/>
              <a:gd name="connsiteY13" fmla="*/ 212652 h 3083442"/>
              <a:gd name="connsiteX14" fmla="*/ 1892596 w 2636875"/>
              <a:gd name="connsiteY14" fmla="*/ 276447 h 3083442"/>
              <a:gd name="connsiteX15" fmla="*/ 2020186 w 2636875"/>
              <a:gd name="connsiteY15" fmla="*/ 340242 h 3083442"/>
              <a:gd name="connsiteX16" fmla="*/ 2105247 w 2636875"/>
              <a:gd name="connsiteY16" fmla="*/ 425303 h 3083442"/>
              <a:gd name="connsiteX17" fmla="*/ 2232837 w 2636875"/>
              <a:gd name="connsiteY17" fmla="*/ 510363 h 3083442"/>
              <a:gd name="connsiteX18" fmla="*/ 2381693 w 2636875"/>
              <a:gd name="connsiteY18" fmla="*/ 637954 h 3083442"/>
              <a:gd name="connsiteX19" fmla="*/ 2402958 w 2636875"/>
              <a:gd name="connsiteY19" fmla="*/ 765545 h 3083442"/>
              <a:gd name="connsiteX20" fmla="*/ 2445489 w 2636875"/>
              <a:gd name="connsiteY20" fmla="*/ 808075 h 3083442"/>
              <a:gd name="connsiteX21" fmla="*/ 2551814 w 2636875"/>
              <a:gd name="connsiteY21" fmla="*/ 914400 h 3083442"/>
              <a:gd name="connsiteX22" fmla="*/ 2573079 w 2636875"/>
              <a:gd name="connsiteY22" fmla="*/ 1169582 h 3083442"/>
              <a:gd name="connsiteX23" fmla="*/ 2594344 w 2636875"/>
              <a:gd name="connsiteY23" fmla="*/ 1424763 h 3083442"/>
              <a:gd name="connsiteX24" fmla="*/ 2615610 w 2636875"/>
              <a:gd name="connsiteY24" fmla="*/ 1488559 h 3083442"/>
              <a:gd name="connsiteX25" fmla="*/ 2636875 w 2636875"/>
              <a:gd name="connsiteY25" fmla="*/ 1616149 h 3083442"/>
              <a:gd name="connsiteX26" fmla="*/ 2615610 w 2636875"/>
              <a:gd name="connsiteY26" fmla="*/ 2041452 h 3083442"/>
              <a:gd name="connsiteX27" fmla="*/ 2573079 w 2636875"/>
              <a:gd name="connsiteY27" fmla="*/ 2083982 h 3083442"/>
              <a:gd name="connsiteX28" fmla="*/ 2551814 w 2636875"/>
              <a:gd name="connsiteY28" fmla="*/ 2147777 h 3083442"/>
              <a:gd name="connsiteX29" fmla="*/ 2509284 w 2636875"/>
              <a:gd name="connsiteY29" fmla="*/ 2211572 h 3083442"/>
              <a:gd name="connsiteX30" fmla="*/ 2488019 w 2636875"/>
              <a:gd name="connsiteY30" fmla="*/ 2296633 h 3083442"/>
              <a:gd name="connsiteX31" fmla="*/ 2466754 w 2636875"/>
              <a:gd name="connsiteY31" fmla="*/ 2679405 h 3083442"/>
              <a:gd name="connsiteX32" fmla="*/ 2339163 w 2636875"/>
              <a:gd name="connsiteY32" fmla="*/ 2785731 h 3083442"/>
              <a:gd name="connsiteX33" fmla="*/ 2296633 w 2636875"/>
              <a:gd name="connsiteY33" fmla="*/ 2849526 h 3083442"/>
              <a:gd name="connsiteX34" fmla="*/ 2169042 w 2636875"/>
              <a:gd name="connsiteY34" fmla="*/ 2934586 h 3083442"/>
              <a:gd name="connsiteX35" fmla="*/ 2041451 w 2636875"/>
              <a:gd name="connsiteY35" fmla="*/ 2892056 h 3083442"/>
              <a:gd name="connsiteX36" fmla="*/ 1977656 w 2636875"/>
              <a:gd name="connsiteY36" fmla="*/ 2849526 h 3083442"/>
              <a:gd name="connsiteX37" fmla="*/ 1850065 w 2636875"/>
              <a:gd name="connsiteY37" fmla="*/ 2806996 h 3083442"/>
              <a:gd name="connsiteX38" fmla="*/ 1786270 w 2636875"/>
              <a:gd name="connsiteY38" fmla="*/ 2828261 h 3083442"/>
              <a:gd name="connsiteX39" fmla="*/ 1658679 w 2636875"/>
              <a:gd name="connsiteY39" fmla="*/ 2998382 h 3083442"/>
              <a:gd name="connsiteX40" fmla="*/ 1531089 w 2636875"/>
              <a:gd name="connsiteY40" fmla="*/ 3083442 h 3083442"/>
              <a:gd name="connsiteX41" fmla="*/ 1318437 w 2636875"/>
              <a:gd name="connsiteY41" fmla="*/ 3062177 h 3083442"/>
              <a:gd name="connsiteX42" fmla="*/ 1190847 w 2636875"/>
              <a:gd name="connsiteY42" fmla="*/ 2955852 h 3083442"/>
              <a:gd name="connsiteX43" fmla="*/ 1127051 w 2636875"/>
              <a:gd name="connsiteY43" fmla="*/ 2913321 h 3083442"/>
              <a:gd name="connsiteX44" fmla="*/ 956931 w 2636875"/>
              <a:gd name="connsiteY44" fmla="*/ 2743200 h 3083442"/>
              <a:gd name="connsiteX45" fmla="*/ 914400 w 2636875"/>
              <a:gd name="connsiteY45" fmla="*/ 2700670 h 3083442"/>
              <a:gd name="connsiteX46" fmla="*/ 871870 w 2636875"/>
              <a:gd name="connsiteY46" fmla="*/ 2636875 h 3083442"/>
              <a:gd name="connsiteX47" fmla="*/ 808075 w 2636875"/>
              <a:gd name="connsiteY47" fmla="*/ 2615610 h 3083442"/>
              <a:gd name="connsiteX48" fmla="*/ 829340 w 2636875"/>
              <a:gd name="connsiteY48" fmla="*/ 2509284 h 3083442"/>
              <a:gd name="connsiteX49" fmla="*/ 850605 w 2636875"/>
              <a:gd name="connsiteY49" fmla="*/ 2339163 h 3083442"/>
              <a:gd name="connsiteX50" fmla="*/ 893135 w 2636875"/>
              <a:gd name="connsiteY50" fmla="*/ 2211572 h 3083442"/>
              <a:gd name="connsiteX51" fmla="*/ 935665 w 2636875"/>
              <a:gd name="connsiteY51" fmla="*/ 1871331 h 3083442"/>
              <a:gd name="connsiteX52" fmla="*/ 978196 w 2636875"/>
              <a:gd name="connsiteY52" fmla="*/ 1807535 h 3083442"/>
              <a:gd name="connsiteX53" fmla="*/ 956931 w 2636875"/>
              <a:gd name="connsiteY53" fmla="*/ 1467293 h 3083442"/>
              <a:gd name="connsiteX54" fmla="*/ 914400 w 2636875"/>
              <a:gd name="connsiteY54" fmla="*/ 1233377 h 3083442"/>
              <a:gd name="connsiteX55" fmla="*/ 850605 w 2636875"/>
              <a:gd name="connsiteY55" fmla="*/ 1169582 h 3083442"/>
              <a:gd name="connsiteX56" fmla="*/ 786810 w 2636875"/>
              <a:gd name="connsiteY56" fmla="*/ 1127052 h 3083442"/>
              <a:gd name="connsiteX57" fmla="*/ 744279 w 2636875"/>
              <a:gd name="connsiteY57" fmla="*/ 1084521 h 3083442"/>
              <a:gd name="connsiteX58" fmla="*/ 552893 w 2636875"/>
              <a:gd name="connsiteY58" fmla="*/ 978196 h 3083442"/>
              <a:gd name="connsiteX59" fmla="*/ 446568 w 2636875"/>
              <a:gd name="connsiteY59" fmla="*/ 956931 h 3083442"/>
              <a:gd name="connsiteX60" fmla="*/ 318977 w 2636875"/>
              <a:gd name="connsiteY60" fmla="*/ 914400 h 3083442"/>
              <a:gd name="connsiteX61" fmla="*/ 255182 w 2636875"/>
              <a:gd name="connsiteY61" fmla="*/ 850605 h 3083442"/>
              <a:gd name="connsiteX62" fmla="*/ 191386 w 2636875"/>
              <a:gd name="connsiteY62" fmla="*/ 829340 h 3083442"/>
              <a:gd name="connsiteX63" fmla="*/ 85061 w 2636875"/>
              <a:gd name="connsiteY63" fmla="*/ 723014 h 3083442"/>
              <a:gd name="connsiteX64" fmla="*/ 21265 w 2636875"/>
              <a:gd name="connsiteY64" fmla="*/ 595424 h 3083442"/>
              <a:gd name="connsiteX65" fmla="*/ 0 w 2636875"/>
              <a:gd name="connsiteY65" fmla="*/ 531628 h 3083442"/>
              <a:gd name="connsiteX66" fmla="*/ 63796 w 2636875"/>
              <a:gd name="connsiteY66" fmla="*/ 276447 h 3083442"/>
              <a:gd name="connsiteX67" fmla="*/ 127591 w 2636875"/>
              <a:gd name="connsiteY67" fmla="*/ 255182 h 3083442"/>
              <a:gd name="connsiteX68" fmla="*/ 318977 w 2636875"/>
              <a:gd name="connsiteY68" fmla="*/ 170121 h 3083442"/>
              <a:gd name="connsiteX69" fmla="*/ 382772 w 2636875"/>
              <a:gd name="connsiteY69" fmla="*/ 148856 h 3083442"/>
              <a:gd name="connsiteX70" fmla="*/ 531628 w 2636875"/>
              <a:gd name="connsiteY70" fmla="*/ 106326 h 3083442"/>
              <a:gd name="connsiteX71" fmla="*/ 616689 w 2636875"/>
              <a:gd name="connsiteY71" fmla="*/ 63796 h 3083442"/>
              <a:gd name="connsiteX72" fmla="*/ 871870 w 2636875"/>
              <a:gd name="connsiteY72" fmla="*/ 42531 h 3083442"/>
              <a:gd name="connsiteX73" fmla="*/ 956931 w 2636875"/>
              <a:gd name="connsiteY73" fmla="*/ 21265 h 3083442"/>
              <a:gd name="connsiteX74" fmla="*/ 1020726 w 2636875"/>
              <a:gd name="connsiteY74" fmla="*/ 0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36875" h="3083442">
                <a:moveTo>
                  <a:pt x="510363" y="318977"/>
                </a:moveTo>
                <a:cubicBezTo>
                  <a:pt x="524540" y="283535"/>
                  <a:pt x="530706" y="243714"/>
                  <a:pt x="552893" y="212652"/>
                </a:cubicBezTo>
                <a:cubicBezTo>
                  <a:pt x="586751" y="165251"/>
                  <a:pt x="635057" y="171570"/>
                  <a:pt x="680484" y="148856"/>
                </a:cubicBezTo>
                <a:cubicBezTo>
                  <a:pt x="703343" y="137426"/>
                  <a:pt x="724322" y="122291"/>
                  <a:pt x="744279" y="106326"/>
                </a:cubicBezTo>
                <a:cubicBezTo>
                  <a:pt x="759935" y="93802"/>
                  <a:pt x="768878" y="72762"/>
                  <a:pt x="786810" y="63796"/>
                </a:cubicBezTo>
                <a:cubicBezTo>
                  <a:pt x="826908" y="43747"/>
                  <a:pt x="871870" y="35442"/>
                  <a:pt x="914400" y="21265"/>
                </a:cubicBezTo>
                <a:lnTo>
                  <a:pt x="978196" y="0"/>
                </a:lnTo>
                <a:cubicBezTo>
                  <a:pt x="1105787" y="7088"/>
                  <a:pt x="1234167" y="5415"/>
                  <a:pt x="1360968" y="21265"/>
                </a:cubicBezTo>
                <a:cubicBezTo>
                  <a:pt x="1405452" y="26826"/>
                  <a:pt x="1446028" y="49619"/>
                  <a:pt x="1488558" y="63796"/>
                </a:cubicBezTo>
                <a:lnTo>
                  <a:pt x="1552354" y="85061"/>
                </a:lnTo>
                <a:cubicBezTo>
                  <a:pt x="1573619" y="99238"/>
                  <a:pt x="1591903" y="119509"/>
                  <a:pt x="1616149" y="127591"/>
                </a:cubicBezTo>
                <a:cubicBezTo>
                  <a:pt x="1657053" y="141226"/>
                  <a:pt x="1701650" y="139503"/>
                  <a:pt x="1743740" y="148856"/>
                </a:cubicBezTo>
                <a:cubicBezTo>
                  <a:pt x="1765622" y="153719"/>
                  <a:pt x="1786270" y="163033"/>
                  <a:pt x="1807535" y="170121"/>
                </a:cubicBezTo>
                <a:cubicBezTo>
                  <a:pt x="1821712" y="184298"/>
                  <a:pt x="1837540" y="196996"/>
                  <a:pt x="1850065" y="212652"/>
                </a:cubicBezTo>
                <a:cubicBezTo>
                  <a:pt x="1866031" y="232609"/>
                  <a:pt x="1874524" y="258375"/>
                  <a:pt x="1892596" y="276447"/>
                </a:cubicBezTo>
                <a:cubicBezTo>
                  <a:pt x="1933819" y="317670"/>
                  <a:pt x="1968299" y="322946"/>
                  <a:pt x="2020186" y="340242"/>
                </a:cubicBezTo>
                <a:cubicBezTo>
                  <a:pt x="2048540" y="368596"/>
                  <a:pt x="2071883" y="403061"/>
                  <a:pt x="2105247" y="425303"/>
                </a:cubicBezTo>
                <a:cubicBezTo>
                  <a:pt x="2147777" y="453656"/>
                  <a:pt x="2196693" y="474219"/>
                  <a:pt x="2232837" y="510363"/>
                </a:cubicBezTo>
                <a:cubicBezTo>
                  <a:pt x="2335970" y="613496"/>
                  <a:pt x="2284534" y="573182"/>
                  <a:pt x="2381693" y="637954"/>
                </a:cubicBezTo>
                <a:cubicBezTo>
                  <a:pt x="2388781" y="680484"/>
                  <a:pt x="2387818" y="725173"/>
                  <a:pt x="2402958" y="765545"/>
                </a:cubicBezTo>
                <a:cubicBezTo>
                  <a:pt x="2409998" y="784318"/>
                  <a:pt x="2432964" y="792419"/>
                  <a:pt x="2445489" y="808075"/>
                </a:cubicBezTo>
                <a:cubicBezTo>
                  <a:pt x="2526501" y="909338"/>
                  <a:pt x="2442449" y="841490"/>
                  <a:pt x="2551814" y="914400"/>
                </a:cubicBezTo>
                <a:cubicBezTo>
                  <a:pt x="2607979" y="1082895"/>
                  <a:pt x="2601714" y="997770"/>
                  <a:pt x="2573079" y="1169582"/>
                </a:cubicBezTo>
                <a:cubicBezTo>
                  <a:pt x="2580167" y="1254642"/>
                  <a:pt x="2583063" y="1340157"/>
                  <a:pt x="2594344" y="1424763"/>
                </a:cubicBezTo>
                <a:cubicBezTo>
                  <a:pt x="2597307" y="1446982"/>
                  <a:pt x="2610747" y="1466677"/>
                  <a:pt x="2615610" y="1488559"/>
                </a:cubicBezTo>
                <a:cubicBezTo>
                  <a:pt x="2624963" y="1530649"/>
                  <a:pt x="2629787" y="1573619"/>
                  <a:pt x="2636875" y="1616149"/>
                </a:cubicBezTo>
                <a:cubicBezTo>
                  <a:pt x="2629787" y="1757917"/>
                  <a:pt x="2634789" y="1900809"/>
                  <a:pt x="2615610" y="2041452"/>
                </a:cubicBezTo>
                <a:cubicBezTo>
                  <a:pt x="2612901" y="2061317"/>
                  <a:pt x="2583394" y="2066790"/>
                  <a:pt x="2573079" y="2083982"/>
                </a:cubicBezTo>
                <a:cubicBezTo>
                  <a:pt x="2561546" y="2103203"/>
                  <a:pt x="2561838" y="2127728"/>
                  <a:pt x="2551814" y="2147777"/>
                </a:cubicBezTo>
                <a:cubicBezTo>
                  <a:pt x="2540384" y="2170636"/>
                  <a:pt x="2523461" y="2190307"/>
                  <a:pt x="2509284" y="2211572"/>
                </a:cubicBezTo>
                <a:cubicBezTo>
                  <a:pt x="2502196" y="2239926"/>
                  <a:pt x="2490665" y="2267527"/>
                  <a:pt x="2488019" y="2296633"/>
                </a:cubicBezTo>
                <a:cubicBezTo>
                  <a:pt x="2476450" y="2423896"/>
                  <a:pt x="2490665" y="2553875"/>
                  <a:pt x="2466754" y="2679405"/>
                </a:cubicBezTo>
                <a:cubicBezTo>
                  <a:pt x="2460800" y="2710661"/>
                  <a:pt x="2363466" y="2769529"/>
                  <a:pt x="2339163" y="2785731"/>
                </a:cubicBezTo>
                <a:cubicBezTo>
                  <a:pt x="2324986" y="2806996"/>
                  <a:pt x="2315867" y="2832696"/>
                  <a:pt x="2296633" y="2849526"/>
                </a:cubicBezTo>
                <a:cubicBezTo>
                  <a:pt x="2258165" y="2883185"/>
                  <a:pt x="2169042" y="2934586"/>
                  <a:pt x="2169042" y="2934586"/>
                </a:cubicBezTo>
                <a:cubicBezTo>
                  <a:pt x="2126512" y="2920409"/>
                  <a:pt x="2078753" y="2916924"/>
                  <a:pt x="2041451" y="2892056"/>
                </a:cubicBezTo>
                <a:cubicBezTo>
                  <a:pt x="2020186" y="2877879"/>
                  <a:pt x="2001011" y="2859906"/>
                  <a:pt x="1977656" y="2849526"/>
                </a:cubicBezTo>
                <a:cubicBezTo>
                  <a:pt x="1936689" y="2831319"/>
                  <a:pt x="1850065" y="2806996"/>
                  <a:pt x="1850065" y="2806996"/>
                </a:cubicBezTo>
                <a:cubicBezTo>
                  <a:pt x="1828800" y="2814084"/>
                  <a:pt x="1802120" y="2812411"/>
                  <a:pt x="1786270" y="2828261"/>
                </a:cubicBezTo>
                <a:cubicBezTo>
                  <a:pt x="1698291" y="2916241"/>
                  <a:pt x="1734137" y="2941789"/>
                  <a:pt x="1658679" y="2998382"/>
                </a:cubicBezTo>
                <a:cubicBezTo>
                  <a:pt x="1617787" y="3029051"/>
                  <a:pt x="1531089" y="3083442"/>
                  <a:pt x="1531089" y="3083442"/>
                </a:cubicBezTo>
                <a:cubicBezTo>
                  <a:pt x="1460205" y="3076354"/>
                  <a:pt x="1387850" y="3078195"/>
                  <a:pt x="1318437" y="3062177"/>
                </a:cubicBezTo>
                <a:cubicBezTo>
                  <a:pt x="1274627" y="3052067"/>
                  <a:pt x="1219754" y="2979941"/>
                  <a:pt x="1190847" y="2955852"/>
                </a:cubicBezTo>
                <a:cubicBezTo>
                  <a:pt x="1171213" y="2939490"/>
                  <a:pt x="1146153" y="2930301"/>
                  <a:pt x="1127051" y="2913321"/>
                </a:cubicBezTo>
                <a:cubicBezTo>
                  <a:pt x="1126997" y="2913273"/>
                  <a:pt x="994752" y="2781021"/>
                  <a:pt x="956931" y="2743200"/>
                </a:cubicBezTo>
                <a:cubicBezTo>
                  <a:pt x="942754" y="2729023"/>
                  <a:pt x="925521" y="2717352"/>
                  <a:pt x="914400" y="2700670"/>
                </a:cubicBezTo>
                <a:cubicBezTo>
                  <a:pt x="900223" y="2679405"/>
                  <a:pt x="891827" y="2652841"/>
                  <a:pt x="871870" y="2636875"/>
                </a:cubicBezTo>
                <a:cubicBezTo>
                  <a:pt x="854367" y="2622872"/>
                  <a:pt x="829340" y="2622698"/>
                  <a:pt x="808075" y="2615610"/>
                </a:cubicBezTo>
                <a:cubicBezTo>
                  <a:pt x="815163" y="2580168"/>
                  <a:pt x="823844" y="2545008"/>
                  <a:pt x="829340" y="2509284"/>
                </a:cubicBezTo>
                <a:cubicBezTo>
                  <a:pt x="838030" y="2452800"/>
                  <a:pt x="838631" y="2395043"/>
                  <a:pt x="850605" y="2339163"/>
                </a:cubicBezTo>
                <a:cubicBezTo>
                  <a:pt x="859998" y="2295327"/>
                  <a:pt x="893135" y="2211572"/>
                  <a:pt x="893135" y="2211572"/>
                </a:cubicBezTo>
                <a:cubicBezTo>
                  <a:pt x="897193" y="2158812"/>
                  <a:pt x="889764" y="1963132"/>
                  <a:pt x="935665" y="1871331"/>
                </a:cubicBezTo>
                <a:cubicBezTo>
                  <a:pt x="947095" y="1848471"/>
                  <a:pt x="964019" y="1828800"/>
                  <a:pt x="978196" y="1807535"/>
                </a:cubicBezTo>
                <a:cubicBezTo>
                  <a:pt x="971108" y="1694121"/>
                  <a:pt x="966775" y="1580501"/>
                  <a:pt x="956931" y="1467293"/>
                </a:cubicBezTo>
                <a:cubicBezTo>
                  <a:pt x="956482" y="1462134"/>
                  <a:pt x="933272" y="1266404"/>
                  <a:pt x="914400" y="1233377"/>
                </a:cubicBezTo>
                <a:cubicBezTo>
                  <a:pt x="899480" y="1207266"/>
                  <a:pt x="873708" y="1188834"/>
                  <a:pt x="850605" y="1169582"/>
                </a:cubicBezTo>
                <a:cubicBezTo>
                  <a:pt x="830971" y="1153221"/>
                  <a:pt x="806767" y="1143018"/>
                  <a:pt x="786810" y="1127052"/>
                </a:cubicBezTo>
                <a:cubicBezTo>
                  <a:pt x="771154" y="1114527"/>
                  <a:pt x="760318" y="1096551"/>
                  <a:pt x="744279" y="1084521"/>
                </a:cubicBezTo>
                <a:cubicBezTo>
                  <a:pt x="665085" y="1025125"/>
                  <a:pt x="635778" y="998917"/>
                  <a:pt x="552893" y="978196"/>
                </a:cubicBezTo>
                <a:cubicBezTo>
                  <a:pt x="517829" y="969430"/>
                  <a:pt x="481438" y="966441"/>
                  <a:pt x="446568" y="956931"/>
                </a:cubicBezTo>
                <a:cubicBezTo>
                  <a:pt x="403317" y="945135"/>
                  <a:pt x="318977" y="914400"/>
                  <a:pt x="318977" y="914400"/>
                </a:cubicBezTo>
                <a:cubicBezTo>
                  <a:pt x="297712" y="893135"/>
                  <a:pt x="280205" y="867287"/>
                  <a:pt x="255182" y="850605"/>
                </a:cubicBezTo>
                <a:cubicBezTo>
                  <a:pt x="236531" y="838171"/>
                  <a:pt x="209318" y="842789"/>
                  <a:pt x="191386" y="829340"/>
                </a:cubicBezTo>
                <a:cubicBezTo>
                  <a:pt x="151288" y="799267"/>
                  <a:pt x="85061" y="723014"/>
                  <a:pt x="85061" y="723014"/>
                </a:cubicBezTo>
                <a:cubicBezTo>
                  <a:pt x="31610" y="562661"/>
                  <a:pt x="103713" y="760319"/>
                  <a:pt x="21265" y="595424"/>
                </a:cubicBezTo>
                <a:cubicBezTo>
                  <a:pt x="11240" y="575375"/>
                  <a:pt x="7088" y="552893"/>
                  <a:pt x="0" y="531628"/>
                </a:cubicBezTo>
                <a:cubicBezTo>
                  <a:pt x="7336" y="465605"/>
                  <a:pt x="-7671" y="333620"/>
                  <a:pt x="63796" y="276447"/>
                </a:cubicBezTo>
                <a:cubicBezTo>
                  <a:pt x="81299" y="262444"/>
                  <a:pt x="107542" y="265206"/>
                  <a:pt x="127591" y="255182"/>
                </a:cubicBezTo>
                <a:cubicBezTo>
                  <a:pt x="329785" y="154085"/>
                  <a:pt x="-10199" y="279847"/>
                  <a:pt x="318977" y="170121"/>
                </a:cubicBezTo>
                <a:cubicBezTo>
                  <a:pt x="340242" y="163033"/>
                  <a:pt x="361219" y="155014"/>
                  <a:pt x="382772" y="148856"/>
                </a:cubicBezTo>
                <a:cubicBezTo>
                  <a:pt x="432391" y="134679"/>
                  <a:pt x="483131" y="123961"/>
                  <a:pt x="531628" y="106326"/>
                </a:cubicBezTo>
                <a:cubicBezTo>
                  <a:pt x="561420" y="95493"/>
                  <a:pt x="585532" y="69638"/>
                  <a:pt x="616689" y="63796"/>
                </a:cubicBezTo>
                <a:cubicBezTo>
                  <a:pt x="700582" y="48066"/>
                  <a:pt x="786810" y="49619"/>
                  <a:pt x="871870" y="42531"/>
                </a:cubicBezTo>
                <a:cubicBezTo>
                  <a:pt x="900224" y="35442"/>
                  <a:pt x="928829" y="29294"/>
                  <a:pt x="956931" y="21265"/>
                </a:cubicBezTo>
                <a:cubicBezTo>
                  <a:pt x="978484" y="15107"/>
                  <a:pt x="1020726" y="0"/>
                  <a:pt x="1020726" y="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bzi.ru/UserFiles/festival/45238908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62" y="-356260"/>
            <a:ext cx="9323025" cy="75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264609" y="3168474"/>
            <a:ext cx="3633166" cy="3211032"/>
          </a:xfrm>
          <a:custGeom>
            <a:avLst/>
            <a:gdLst>
              <a:gd name="connsiteX0" fmla="*/ 21265 w 3633166"/>
              <a:gd name="connsiteY0" fmla="*/ 2743200 h 3211032"/>
              <a:gd name="connsiteX1" fmla="*/ 63795 w 3633166"/>
              <a:gd name="connsiteY1" fmla="*/ 2466753 h 3211032"/>
              <a:gd name="connsiteX2" fmla="*/ 106326 w 3633166"/>
              <a:gd name="connsiteY2" fmla="*/ 2402958 h 3211032"/>
              <a:gd name="connsiteX3" fmla="*/ 127591 w 3633166"/>
              <a:gd name="connsiteY3" fmla="*/ 2254102 h 3211032"/>
              <a:gd name="connsiteX4" fmla="*/ 148856 w 3633166"/>
              <a:gd name="connsiteY4" fmla="*/ 2190307 h 3211032"/>
              <a:gd name="connsiteX5" fmla="*/ 191386 w 3633166"/>
              <a:gd name="connsiteY5" fmla="*/ 1850065 h 3211032"/>
              <a:gd name="connsiteX6" fmla="*/ 233916 w 3633166"/>
              <a:gd name="connsiteY6" fmla="*/ 1765004 h 3211032"/>
              <a:gd name="connsiteX7" fmla="*/ 361507 w 3633166"/>
              <a:gd name="connsiteY7" fmla="*/ 1446028 h 3211032"/>
              <a:gd name="connsiteX8" fmla="*/ 446568 w 3633166"/>
              <a:gd name="connsiteY8" fmla="*/ 1360967 h 3211032"/>
              <a:gd name="connsiteX9" fmla="*/ 574158 w 3633166"/>
              <a:gd name="connsiteY9" fmla="*/ 1148316 h 3211032"/>
              <a:gd name="connsiteX10" fmla="*/ 637954 w 3633166"/>
              <a:gd name="connsiteY10" fmla="*/ 1127051 h 3211032"/>
              <a:gd name="connsiteX11" fmla="*/ 744279 w 3633166"/>
              <a:gd name="connsiteY11" fmla="*/ 914400 h 3211032"/>
              <a:gd name="connsiteX12" fmla="*/ 765544 w 3633166"/>
              <a:gd name="connsiteY12" fmla="*/ 850604 h 3211032"/>
              <a:gd name="connsiteX13" fmla="*/ 808075 w 3633166"/>
              <a:gd name="connsiteY13" fmla="*/ 786809 h 3211032"/>
              <a:gd name="connsiteX14" fmla="*/ 893135 w 3633166"/>
              <a:gd name="connsiteY14" fmla="*/ 574158 h 3211032"/>
              <a:gd name="connsiteX15" fmla="*/ 914400 w 3633166"/>
              <a:gd name="connsiteY15" fmla="*/ 510362 h 3211032"/>
              <a:gd name="connsiteX16" fmla="*/ 935665 w 3633166"/>
              <a:gd name="connsiteY16" fmla="*/ 404037 h 3211032"/>
              <a:gd name="connsiteX17" fmla="*/ 978195 w 3633166"/>
              <a:gd name="connsiteY17" fmla="*/ 340242 h 3211032"/>
              <a:gd name="connsiteX18" fmla="*/ 1020726 w 3633166"/>
              <a:gd name="connsiteY18" fmla="*/ 255181 h 3211032"/>
              <a:gd name="connsiteX19" fmla="*/ 1148316 w 3633166"/>
              <a:gd name="connsiteY19" fmla="*/ 170121 h 3211032"/>
              <a:gd name="connsiteX20" fmla="*/ 1212112 w 3633166"/>
              <a:gd name="connsiteY20" fmla="*/ 106325 h 3211032"/>
              <a:gd name="connsiteX21" fmla="*/ 1531088 w 3633166"/>
              <a:gd name="connsiteY21" fmla="*/ 0 h 3211032"/>
              <a:gd name="connsiteX22" fmla="*/ 1786270 w 3633166"/>
              <a:gd name="connsiteY22" fmla="*/ 63795 h 3211032"/>
              <a:gd name="connsiteX23" fmla="*/ 1828800 w 3633166"/>
              <a:gd name="connsiteY23" fmla="*/ 127590 h 3211032"/>
              <a:gd name="connsiteX24" fmla="*/ 1850065 w 3633166"/>
              <a:gd name="connsiteY24" fmla="*/ 191386 h 3211032"/>
              <a:gd name="connsiteX25" fmla="*/ 1977656 w 3633166"/>
              <a:gd name="connsiteY25" fmla="*/ 361507 h 3211032"/>
              <a:gd name="connsiteX26" fmla="*/ 2062716 w 3633166"/>
              <a:gd name="connsiteY26" fmla="*/ 489097 h 3211032"/>
              <a:gd name="connsiteX27" fmla="*/ 2721935 w 3633166"/>
              <a:gd name="connsiteY27" fmla="*/ 510362 h 3211032"/>
              <a:gd name="connsiteX28" fmla="*/ 2849526 w 3633166"/>
              <a:gd name="connsiteY28" fmla="*/ 574158 h 3211032"/>
              <a:gd name="connsiteX29" fmla="*/ 2913321 w 3633166"/>
              <a:gd name="connsiteY29" fmla="*/ 595423 h 3211032"/>
              <a:gd name="connsiteX30" fmla="*/ 2998381 w 3633166"/>
              <a:gd name="connsiteY30" fmla="*/ 744279 h 3211032"/>
              <a:gd name="connsiteX31" fmla="*/ 3040912 w 3633166"/>
              <a:gd name="connsiteY31" fmla="*/ 893135 h 3211032"/>
              <a:gd name="connsiteX32" fmla="*/ 3083442 w 3633166"/>
              <a:gd name="connsiteY32" fmla="*/ 956930 h 3211032"/>
              <a:gd name="connsiteX33" fmla="*/ 3104707 w 3633166"/>
              <a:gd name="connsiteY33" fmla="*/ 1041990 h 3211032"/>
              <a:gd name="connsiteX34" fmla="*/ 3232298 w 3633166"/>
              <a:gd name="connsiteY34" fmla="*/ 1127051 h 3211032"/>
              <a:gd name="connsiteX35" fmla="*/ 3359888 w 3633166"/>
              <a:gd name="connsiteY35" fmla="*/ 1212111 h 3211032"/>
              <a:gd name="connsiteX36" fmla="*/ 3487479 w 3633166"/>
              <a:gd name="connsiteY36" fmla="*/ 1318437 h 3211032"/>
              <a:gd name="connsiteX37" fmla="*/ 3551275 w 3633166"/>
              <a:gd name="connsiteY37" fmla="*/ 1424762 h 3211032"/>
              <a:gd name="connsiteX38" fmla="*/ 3593805 w 3633166"/>
              <a:gd name="connsiteY38" fmla="*/ 1509823 h 3211032"/>
              <a:gd name="connsiteX39" fmla="*/ 3593805 w 3633166"/>
              <a:gd name="connsiteY39" fmla="*/ 2126511 h 3211032"/>
              <a:gd name="connsiteX40" fmla="*/ 3530009 w 3633166"/>
              <a:gd name="connsiteY40" fmla="*/ 2169042 h 3211032"/>
              <a:gd name="connsiteX41" fmla="*/ 3487479 w 3633166"/>
              <a:gd name="connsiteY41" fmla="*/ 2445488 h 3211032"/>
              <a:gd name="connsiteX42" fmla="*/ 3402419 w 3633166"/>
              <a:gd name="connsiteY42" fmla="*/ 2573079 h 3211032"/>
              <a:gd name="connsiteX43" fmla="*/ 3253563 w 3633166"/>
              <a:gd name="connsiteY43" fmla="*/ 2615609 h 3211032"/>
              <a:gd name="connsiteX44" fmla="*/ 3125972 w 3633166"/>
              <a:gd name="connsiteY44" fmla="*/ 2658139 h 3211032"/>
              <a:gd name="connsiteX45" fmla="*/ 2892056 w 3633166"/>
              <a:gd name="connsiteY45" fmla="*/ 2679404 h 3211032"/>
              <a:gd name="connsiteX46" fmla="*/ 2785730 w 3633166"/>
              <a:gd name="connsiteY46" fmla="*/ 2764465 h 3211032"/>
              <a:gd name="connsiteX47" fmla="*/ 2721935 w 3633166"/>
              <a:gd name="connsiteY47" fmla="*/ 2828260 h 3211032"/>
              <a:gd name="connsiteX48" fmla="*/ 2573079 w 3633166"/>
              <a:gd name="connsiteY48" fmla="*/ 2913321 h 3211032"/>
              <a:gd name="connsiteX49" fmla="*/ 2488019 w 3633166"/>
              <a:gd name="connsiteY49" fmla="*/ 2934586 h 3211032"/>
              <a:gd name="connsiteX50" fmla="*/ 2296633 w 3633166"/>
              <a:gd name="connsiteY50" fmla="*/ 2998381 h 3211032"/>
              <a:gd name="connsiteX51" fmla="*/ 2232837 w 3633166"/>
              <a:gd name="connsiteY51" fmla="*/ 3019646 h 3211032"/>
              <a:gd name="connsiteX52" fmla="*/ 2147777 w 3633166"/>
              <a:gd name="connsiteY52" fmla="*/ 3040911 h 3211032"/>
              <a:gd name="connsiteX53" fmla="*/ 2041451 w 3633166"/>
              <a:gd name="connsiteY53" fmla="*/ 3062176 h 3211032"/>
              <a:gd name="connsiteX54" fmla="*/ 1743740 w 3633166"/>
              <a:gd name="connsiteY54" fmla="*/ 3147237 h 3211032"/>
              <a:gd name="connsiteX55" fmla="*/ 1403498 w 3633166"/>
              <a:gd name="connsiteY55" fmla="*/ 3168502 h 3211032"/>
              <a:gd name="connsiteX56" fmla="*/ 1233377 w 3633166"/>
              <a:gd name="connsiteY56" fmla="*/ 3189767 h 3211032"/>
              <a:gd name="connsiteX57" fmla="*/ 978195 w 3633166"/>
              <a:gd name="connsiteY57" fmla="*/ 3211032 h 3211032"/>
              <a:gd name="connsiteX58" fmla="*/ 893135 w 3633166"/>
              <a:gd name="connsiteY58" fmla="*/ 3189767 h 3211032"/>
              <a:gd name="connsiteX59" fmla="*/ 850605 w 3633166"/>
              <a:gd name="connsiteY59" fmla="*/ 3125972 h 3211032"/>
              <a:gd name="connsiteX60" fmla="*/ 531628 w 3633166"/>
              <a:gd name="connsiteY60" fmla="*/ 3104707 h 3211032"/>
              <a:gd name="connsiteX61" fmla="*/ 340242 w 3633166"/>
              <a:gd name="connsiteY61" fmla="*/ 3083442 h 3211032"/>
              <a:gd name="connsiteX62" fmla="*/ 127591 w 3633166"/>
              <a:gd name="connsiteY62" fmla="*/ 3040911 h 3211032"/>
              <a:gd name="connsiteX63" fmla="*/ 42530 w 3633166"/>
              <a:gd name="connsiteY63" fmla="*/ 3019646 h 3211032"/>
              <a:gd name="connsiteX64" fmla="*/ 21265 w 3633166"/>
              <a:gd name="connsiteY64" fmla="*/ 2806995 h 3211032"/>
              <a:gd name="connsiteX65" fmla="*/ 0 w 3633166"/>
              <a:gd name="connsiteY65" fmla="*/ 2743200 h 3211032"/>
              <a:gd name="connsiteX66" fmla="*/ 21265 w 3633166"/>
              <a:gd name="connsiteY66" fmla="*/ 2679404 h 3211032"/>
              <a:gd name="connsiteX67" fmla="*/ 21265 w 3633166"/>
              <a:gd name="connsiteY67" fmla="*/ 2615609 h 321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33166" h="3211032">
                <a:moveTo>
                  <a:pt x="21265" y="2743200"/>
                </a:moveTo>
                <a:cubicBezTo>
                  <a:pt x="27363" y="2682219"/>
                  <a:pt x="25477" y="2543388"/>
                  <a:pt x="63795" y="2466753"/>
                </a:cubicBezTo>
                <a:cubicBezTo>
                  <a:pt x="75225" y="2443894"/>
                  <a:pt x="92149" y="2424223"/>
                  <a:pt x="106326" y="2402958"/>
                </a:cubicBezTo>
                <a:cubicBezTo>
                  <a:pt x="113414" y="2353339"/>
                  <a:pt x="117761" y="2303251"/>
                  <a:pt x="127591" y="2254102"/>
                </a:cubicBezTo>
                <a:cubicBezTo>
                  <a:pt x="131987" y="2232122"/>
                  <a:pt x="145686" y="2212497"/>
                  <a:pt x="148856" y="2190307"/>
                </a:cubicBezTo>
                <a:cubicBezTo>
                  <a:pt x="158269" y="2124418"/>
                  <a:pt x="161748" y="1938978"/>
                  <a:pt x="191386" y="1850065"/>
                </a:cubicBezTo>
                <a:cubicBezTo>
                  <a:pt x="201410" y="1819991"/>
                  <a:pt x="221429" y="1794141"/>
                  <a:pt x="233916" y="1765004"/>
                </a:cubicBezTo>
                <a:cubicBezTo>
                  <a:pt x="313488" y="1579334"/>
                  <a:pt x="126654" y="1863543"/>
                  <a:pt x="361507" y="1446028"/>
                </a:cubicBezTo>
                <a:cubicBezTo>
                  <a:pt x="381166" y="1411079"/>
                  <a:pt x="422509" y="1393045"/>
                  <a:pt x="446568" y="1360967"/>
                </a:cubicBezTo>
                <a:cubicBezTo>
                  <a:pt x="481283" y="1314680"/>
                  <a:pt x="520975" y="1166043"/>
                  <a:pt x="574158" y="1148316"/>
                </a:cubicBezTo>
                <a:lnTo>
                  <a:pt x="637954" y="1127051"/>
                </a:lnTo>
                <a:cubicBezTo>
                  <a:pt x="673396" y="1056167"/>
                  <a:pt x="719218" y="989584"/>
                  <a:pt x="744279" y="914400"/>
                </a:cubicBezTo>
                <a:cubicBezTo>
                  <a:pt x="751367" y="893135"/>
                  <a:pt x="755519" y="870653"/>
                  <a:pt x="765544" y="850604"/>
                </a:cubicBezTo>
                <a:cubicBezTo>
                  <a:pt x="776974" y="827745"/>
                  <a:pt x="797365" y="810014"/>
                  <a:pt x="808075" y="786809"/>
                </a:cubicBezTo>
                <a:cubicBezTo>
                  <a:pt x="840068" y="717492"/>
                  <a:pt x="868993" y="646584"/>
                  <a:pt x="893135" y="574158"/>
                </a:cubicBezTo>
                <a:cubicBezTo>
                  <a:pt x="900223" y="552893"/>
                  <a:pt x="908963" y="532108"/>
                  <a:pt x="914400" y="510362"/>
                </a:cubicBezTo>
                <a:cubicBezTo>
                  <a:pt x="923166" y="475298"/>
                  <a:pt x="922974" y="437879"/>
                  <a:pt x="935665" y="404037"/>
                </a:cubicBezTo>
                <a:cubicBezTo>
                  <a:pt x="944639" y="380107"/>
                  <a:pt x="965515" y="362432"/>
                  <a:pt x="978195" y="340242"/>
                </a:cubicBezTo>
                <a:cubicBezTo>
                  <a:pt x="993923" y="312718"/>
                  <a:pt x="998310" y="277597"/>
                  <a:pt x="1020726" y="255181"/>
                </a:cubicBezTo>
                <a:cubicBezTo>
                  <a:pt x="1056870" y="219037"/>
                  <a:pt x="1112172" y="206265"/>
                  <a:pt x="1148316" y="170121"/>
                </a:cubicBezTo>
                <a:cubicBezTo>
                  <a:pt x="1169581" y="148856"/>
                  <a:pt x="1186740" y="122471"/>
                  <a:pt x="1212112" y="106325"/>
                </a:cubicBezTo>
                <a:cubicBezTo>
                  <a:pt x="1367668" y="7335"/>
                  <a:pt x="1366426" y="23523"/>
                  <a:pt x="1531088" y="0"/>
                </a:cubicBezTo>
                <a:cubicBezTo>
                  <a:pt x="1637491" y="11822"/>
                  <a:pt x="1713018" y="-9457"/>
                  <a:pt x="1786270" y="63795"/>
                </a:cubicBezTo>
                <a:cubicBezTo>
                  <a:pt x="1804342" y="81867"/>
                  <a:pt x="1814623" y="106325"/>
                  <a:pt x="1828800" y="127590"/>
                </a:cubicBezTo>
                <a:cubicBezTo>
                  <a:pt x="1835888" y="148855"/>
                  <a:pt x="1839179" y="171791"/>
                  <a:pt x="1850065" y="191386"/>
                </a:cubicBezTo>
                <a:cubicBezTo>
                  <a:pt x="2027679" y="511089"/>
                  <a:pt x="1867042" y="214021"/>
                  <a:pt x="1977656" y="361507"/>
                </a:cubicBezTo>
                <a:cubicBezTo>
                  <a:pt x="2008325" y="402399"/>
                  <a:pt x="2011628" y="487449"/>
                  <a:pt x="2062716" y="489097"/>
                </a:cubicBezTo>
                <a:lnTo>
                  <a:pt x="2721935" y="510362"/>
                </a:lnTo>
                <a:cubicBezTo>
                  <a:pt x="2882292" y="563817"/>
                  <a:pt x="2684626" y="491709"/>
                  <a:pt x="2849526" y="574158"/>
                </a:cubicBezTo>
                <a:cubicBezTo>
                  <a:pt x="2869575" y="584182"/>
                  <a:pt x="2892056" y="588335"/>
                  <a:pt x="2913321" y="595423"/>
                </a:cubicBezTo>
                <a:cubicBezTo>
                  <a:pt x="2948578" y="648308"/>
                  <a:pt x="2975254" y="682607"/>
                  <a:pt x="2998381" y="744279"/>
                </a:cubicBezTo>
                <a:cubicBezTo>
                  <a:pt x="3018817" y="798775"/>
                  <a:pt x="3015211" y="841734"/>
                  <a:pt x="3040912" y="893135"/>
                </a:cubicBezTo>
                <a:cubicBezTo>
                  <a:pt x="3052342" y="915994"/>
                  <a:pt x="3069265" y="935665"/>
                  <a:pt x="3083442" y="956930"/>
                </a:cubicBezTo>
                <a:cubicBezTo>
                  <a:pt x="3090530" y="985283"/>
                  <a:pt x="3091637" y="1015849"/>
                  <a:pt x="3104707" y="1041990"/>
                </a:cubicBezTo>
                <a:cubicBezTo>
                  <a:pt x="3127917" y="1088410"/>
                  <a:pt x="3195294" y="1104849"/>
                  <a:pt x="3232298" y="1127051"/>
                </a:cubicBezTo>
                <a:cubicBezTo>
                  <a:pt x="3276129" y="1153349"/>
                  <a:pt x="3323744" y="1175967"/>
                  <a:pt x="3359888" y="1212111"/>
                </a:cubicBezTo>
                <a:cubicBezTo>
                  <a:pt x="3441756" y="1293979"/>
                  <a:pt x="3398661" y="1259225"/>
                  <a:pt x="3487479" y="1318437"/>
                </a:cubicBezTo>
                <a:cubicBezTo>
                  <a:pt x="3536842" y="1466526"/>
                  <a:pt x="3473433" y="1307999"/>
                  <a:pt x="3551275" y="1424762"/>
                </a:cubicBezTo>
                <a:cubicBezTo>
                  <a:pt x="3568859" y="1451138"/>
                  <a:pt x="3579628" y="1481469"/>
                  <a:pt x="3593805" y="1509823"/>
                </a:cubicBezTo>
                <a:cubicBezTo>
                  <a:pt x="3641107" y="1746334"/>
                  <a:pt x="3651224" y="1753287"/>
                  <a:pt x="3593805" y="2126511"/>
                </a:cubicBezTo>
                <a:cubicBezTo>
                  <a:pt x="3589919" y="2151772"/>
                  <a:pt x="3551274" y="2154865"/>
                  <a:pt x="3530009" y="2169042"/>
                </a:cubicBezTo>
                <a:cubicBezTo>
                  <a:pt x="3528629" y="2181461"/>
                  <a:pt x="3513788" y="2392869"/>
                  <a:pt x="3487479" y="2445488"/>
                </a:cubicBezTo>
                <a:cubicBezTo>
                  <a:pt x="3464620" y="2491207"/>
                  <a:pt x="3450911" y="2556915"/>
                  <a:pt x="3402419" y="2573079"/>
                </a:cubicBezTo>
                <a:cubicBezTo>
                  <a:pt x="3188009" y="2644548"/>
                  <a:pt x="3520593" y="2535500"/>
                  <a:pt x="3253563" y="2615609"/>
                </a:cubicBezTo>
                <a:cubicBezTo>
                  <a:pt x="3210623" y="2628491"/>
                  <a:pt x="3170121" y="2650348"/>
                  <a:pt x="3125972" y="2658139"/>
                </a:cubicBezTo>
                <a:cubicBezTo>
                  <a:pt x="3048870" y="2671745"/>
                  <a:pt x="2970028" y="2672316"/>
                  <a:pt x="2892056" y="2679404"/>
                </a:cubicBezTo>
                <a:cubicBezTo>
                  <a:pt x="2768332" y="2803131"/>
                  <a:pt x="2946673" y="2630347"/>
                  <a:pt x="2785730" y="2764465"/>
                </a:cubicBezTo>
                <a:cubicBezTo>
                  <a:pt x="2762627" y="2783717"/>
                  <a:pt x="2745038" y="2809008"/>
                  <a:pt x="2721935" y="2828260"/>
                </a:cubicBezTo>
                <a:cubicBezTo>
                  <a:pt x="2688283" y="2856303"/>
                  <a:pt x="2610894" y="2899140"/>
                  <a:pt x="2573079" y="2913321"/>
                </a:cubicBezTo>
                <a:cubicBezTo>
                  <a:pt x="2545714" y="2923583"/>
                  <a:pt x="2516012" y="2926188"/>
                  <a:pt x="2488019" y="2934586"/>
                </a:cubicBezTo>
                <a:cubicBezTo>
                  <a:pt x="2488002" y="2934591"/>
                  <a:pt x="2328539" y="2987746"/>
                  <a:pt x="2296633" y="2998381"/>
                </a:cubicBezTo>
                <a:cubicBezTo>
                  <a:pt x="2275368" y="3005469"/>
                  <a:pt x="2254583" y="3014209"/>
                  <a:pt x="2232837" y="3019646"/>
                </a:cubicBezTo>
                <a:cubicBezTo>
                  <a:pt x="2204484" y="3026734"/>
                  <a:pt x="2176307" y="3034571"/>
                  <a:pt x="2147777" y="3040911"/>
                </a:cubicBezTo>
                <a:cubicBezTo>
                  <a:pt x="2112494" y="3048752"/>
                  <a:pt x="2076321" y="3052666"/>
                  <a:pt x="2041451" y="3062176"/>
                </a:cubicBezTo>
                <a:cubicBezTo>
                  <a:pt x="1951755" y="3086639"/>
                  <a:pt x="1835644" y="3141493"/>
                  <a:pt x="1743740" y="3147237"/>
                </a:cubicBezTo>
                <a:cubicBezTo>
                  <a:pt x="1630326" y="3154325"/>
                  <a:pt x="1516741" y="3159065"/>
                  <a:pt x="1403498" y="3168502"/>
                </a:cubicBezTo>
                <a:cubicBezTo>
                  <a:pt x="1346547" y="3173248"/>
                  <a:pt x="1290242" y="3184081"/>
                  <a:pt x="1233377" y="3189767"/>
                </a:cubicBezTo>
                <a:cubicBezTo>
                  <a:pt x="1148445" y="3198260"/>
                  <a:pt x="1063256" y="3203944"/>
                  <a:pt x="978195" y="3211032"/>
                </a:cubicBezTo>
                <a:cubicBezTo>
                  <a:pt x="949842" y="3203944"/>
                  <a:pt x="917452" y="3205979"/>
                  <a:pt x="893135" y="3189767"/>
                </a:cubicBezTo>
                <a:cubicBezTo>
                  <a:pt x="871870" y="3175590"/>
                  <a:pt x="875483" y="3131826"/>
                  <a:pt x="850605" y="3125972"/>
                </a:cubicBezTo>
                <a:cubicBezTo>
                  <a:pt x="746876" y="3101565"/>
                  <a:pt x="637822" y="3113556"/>
                  <a:pt x="531628" y="3104707"/>
                </a:cubicBezTo>
                <a:cubicBezTo>
                  <a:pt x="467662" y="3099377"/>
                  <a:pt x="404037" y="3090530"/>
                  <a:pt x="340242" y="3083442"/>
                </a:cubicBezTo>
                <a:cubicBezTo>
                  <a:pt x="209230" y="3039769"/>
                  <a:pt x="342615" y="3080006"/>
                  <a:pt x="127591" y="3040911"/>
                </a:cubicBezTo>
                <a:cubicBezTo>
                  <a:pt x="98836" y="3035683"/>
                  <a:pt x="70884" y="3026734"/>
                  <a:pt x="42530" y="3019646"/>
                </a:cubicBezTo>
                <a:cubicBezTo>
                  <a:pt x="35442" y="2948762"/>
                  <a:pt x="32097" y="2877404"/>
                  <a:pt x="21265" y="2806995"/>
                </a:cubicBezTo>
                <a:cubicBezTo>
                  <a:pt x="17857" y="2784840"/>
                  <a:pt x="0" y="2765615"/>
                  <a:pt x="0" y="2743200"/>
                </a:cubicBezTo>
                <a:cubicBezTo>
                  <a:pt x="0" y="2720784"/>
                  <a:pt x="17580" y="2701515"/>
                  <a:pt x="21265" y="2679404"/>
                </a:cubicBezTo>
                <a:cubicBezTo>
                  <a:pt x="24761" y="2658428"/>
                  <a:pt x="21265" y="2636874"/>
                  <a:pt x="21265" y="26156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488558" y="5465135"/>
            <a:ext cx="3253563" cy="851050"/>
          </a:xfrm>
          <a:custGeom>
            <a:avLst/>
            <a:gdLst>
              <a:gd name="connsiteX0" fmla="*/ 0 w 3253563"/>
              <a:gd name="connsiteY0" fmla="*/ 0 h 851050"/>
              <a:gd name="connsiteX1" fmla="*/ 42530 w 3253563"/>
              <a:gd name="connsiteY1" fmla="*/ 106325 h 851050"/>
              <a:gd name="connsiteX2" fmla="*/ 85061 w 3253563"/>
              <a:gd name="connsiteY2" fmla="*/ 148856 h 851050"/>
              <a:gd name="connsiteX3" fmla="*/ 106326 w 3253563"/>
              <a:gd name="connsiteY3" fmla="*/ 233916 h 851050"/>
              <a:gd name="connsiteX4" fmla="*/ 170121 w 3253563"/>
              <a:gd name="connsiteY4" fmla="*/ 361507 h 851050"/>
              <a:gd name="connsiteX5" fmla="*/ 233916 w 3253563"/>
              <a:gd name="connsiteY5" fmla="*/ 382772 h 851050"/>
              <a:gd name="connsiteX6" fmla="*/ 276447 w 3253563"/>
              <a:gd name="connsiteY6" fmla="*/ 425302 h 851050"/>
              <a:gd name="connsiteX7" fmla="*/ 404037 w 3253563"/>
              <a:gd name="connsiteY7" fmla="*/ 467832 h 851050"/>
              <a:gd name="connsiteX8" fmla="*/ 552893 w 3253563"/>
              <a:gd name="connsiteY8" fmla="*/ 446567 h 851050"/>
              <a:gd name="connsiteX9" fmla="*/ 744279 w 3253563"/>
              <a:gd name="connsiteY9" fmla="*/ 361507 h 851050"/>
              <a:gd name="connsiteX10" fmla="*/ 808075 w 3253563"/>
              <a:gd name="connsiteY10" fmla="*/ 340242 h 851050"/>
              <a:gd name="connsiteX11" fmla="*/ 871870 w 3253563"/>
              <a:gd name="connsiteY11" fmla="*/ 297712 h 851050"/>
              <a:gd name="connsiteX12" fmla="*/ 1169582 w 3253563"/>
              <a:gd name="connsiteY12" fmla="*/ 255181 h 851050"/>
              <a:gd name="connsiteX13" fmla="*/ 1233377 w 3253563"/>
              <a:gd name="connsiteY13" fmla="*/ 276446 h 851050"/>
              <a:gd name="connsiteX14" fmla="*/ 1360968 w 3253563"/>
              <a:gd name="connsiteY14" fmla="*/ 404037 h 851050"/>
              <a:gd name="connsiteX15" fmla="*/ 1488558 w 3253563"/>
              <a:gd name="connsiteY15" fmla="*/ 446567 h 851050"/>
              <a:gd name="connsiteX16" fmla="*/ 1552354 w 3253563"/>
              <a:gd name="connsiteY16" fmla="*/ 467832 h 851050"/>
              <a:gd name="connsiteX17" fmla="*/ 1594884 w 3253563"/>
              <a:gd name="connsiteY17" fmla="*/ 510363 h 851050"/>
              <a:gd name="connsiteX18" fmla="*/ 1722475 w 3253563"/>
              <a:gd name="connsiteY18" fmla="*/ 595423 h 851050"/>
              <a:gd name="connsiteX19" fmla="*/ 2147777 w 3253563"/>
              <a:gd name="connsiteY19" fmla="*/ 574158 h 851050"/>
              <a:gd name="connsiteX20" fmla="*/ 2211572 w 3253563"/>
              <a:gd name="connsiteY20" fmla="*/ 552893 h 851050"/>
              <a:gd name="connsiteX21" fmla="*/ 2658140 w 3253563"/>
              <a:gd name="connsiteY21" fmla="*/ 595423 h 851050"/>
              <a:gd name="connsiteX22" fmla="*/ 2977116 w 3253563"/>
              <a:gd name="connsiteY22" fmla="*/ 744279 h 851050"/>
              <a:gd name="connsiteX23" fmla="*/ 3232298 w 3253563"/>
              <a:gd name="connsiteY23" fmla="*/ 850605 h 851050"/>
              <a:gd name="connsiteX24" fmla="*/ 3253563 w 3253563"/>
              <a:gd name="connsiteY24" fmla="*/ 850605 h 8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53563" h="851050">
                <a:moveTo>
                  <a:pt x="0" y="0"/>
                </a:moveTo>
                <a:cubicBezTo>
                  <a:pt x="14177" y="35442"/>
                  <a:pt x="23591" y="73183"/>
                  <a:pt x="42530" y="106325"/>
                </a:cubicBezTo>
                <a:cubicBezTo>
                  <a:pt x="52477" y="123733"/>
                  <a:pt x="76095" y="130923"/>
                  <a:pt x="85061" y="148856"/>
                </a:cubicBezTo>
                <a:cubicBezTo>
                  <a:pt x="98131" y="174996"/>
                  <a:pt x="98297" y="205815"/>
                  <a:pt x="106326" y="233916"/>
                </a:cubicBezTo>
                <a:cubicBezTo>
                  <a:pt x="117740" y="273867"/>
                  <a:pt x="135603" y="333892"/>
                  <a:pt x="170121" y="361507"/>
                </a:cubicBezTo>
                <a:cubicBezTo>
                  <a:pt x="187624" y="375510"/>
                  <a:pt x="212651" y="375684"/>
                  <a:pt x="233916" y="382772"/>
                </a:cubicBezTo>
                <a:cubicBezTo>
                  <a:pt x="248093" y="396949"/>
                  <a:pt x="258515" y="416336"/>
                  <a:pt x="276447" y="425302"/>
                </a:cubicBezTo>
                <a:cubicBezTo>
                  <a:pt x="316545" y="445351"/>
                  <a:pt x="404037" y="467832"/>
                  <a:pt x="404037" y="467832"/>
                </a:cubicBezTo>
                <a:cubicBezTo>
                  <a:pt x="453656" y="460744"/>
                  <a:pt x="504267" y="458723"/>
                  <a:pt x="552893" y="446567"/>
                </a:cubicBezTo>
                <a:cubicBezTo>
                  <a:pt x="632034" y="426782"/>
                  <a:pt x="672095" y="392443"/>
                  <a:pt x="744279" y="361507"/>
                </a:cubicBezTo>
                <a:cubicBezTo>
                  <a:pt x="764882" y="352677"/>
                  <a:pt x="786810" y="347330"/>
                  <a:pt x="808075" y="340242"/>
                </a:cubicBezTo>
                <a:cubicBezTo>
                  <a:pt x="829340" y="326065"/>
                  <a:pt x="849011" y="309142"/>
                  <a:pt x="871870" y="297712"/>
                </a:cubicBezTo>
                <a:cubicBezTo>
                  <a:pt x="953694" y="256800"/>
                  <a:pt x="1109805" y="260615"/>
                  <a:pt x="1169582" y="255181"/>
                </a:cubicBezTo>
                <a:cubicBezTo>
                  <a:pt x="1190847" y="262269"/>
                  <a:pt x="1215874" y="262443"/>
                  <a:pt x="1233377" y="276446"/>
                </a:cubicBezTo>
                <a:cubicBezTo>
                  <a:pt x="1377274" y="391565"/>
                  <a:pt x="1142153" y="294630"/>
                  <a:pt x="1360968" y="404037"/>
                </a:cubicBezTo>
                <a:cubicBezTo>
                  <a:pt x="1401066" y="424086"/>
                  <a:pt x="1446028" y="432390"/>
                  <a:pt x="1488558" y="446567"/>
                </a:cubicBezTo>
                <a:lnTo>
                  <a:pt x="1552354" y="467832"/>
                </a:lnTo>
                <a:cubicBezTo>
                  <a:pt x="1566531" y="482009"/>
                  <a:pt x="1578845" y="498334"/>
                  <a:pt x="1594884" y="510363"/>
                </a:cubicBezTo>
                <a:cubicBezTo>
                  <a:pt x="1635776" y="541032"/>
                  <a:pt x="1722475" y="595423"/>
                  <a:pt x="1722475" y="595423"/>
                </a:cubicBezTo>
                <a:cubicBezTo>
                  <a:pt x="1864242" y="588335"/>
                  <a:pt x="2006366" y="586455"/>
                  <a:pt x="2147777" y="574158"/>
                </a:cubicBezTo>
                <a:cubicBezTo>
                  <a:pt x="2170108" y="572216"/>
                  <a:pt x="2189176" y="551960"/>
                  <a:pt x="2211572" y="552893"/>
                </a:cubicBezTo>
                <a:cubicBezTo>
                  <a:pt x="2360972" y="559118"/>
                  <a:pt x="2509284" y="581246"/>
                  <a:pt x="2658140" y="595423"/>
                </a:cubicBezTo>
                <a:cubicBezTo>
                  <a:pt x="2725574" y="625394"/>
                  <a:pt x="2901104" y="699939"/>
                  <a:pt x="2977116" y="744279"/>
                </a:cubicBezTo>
                <a:cubicBezTo>
                  <a:pt x="3160101" y="851020"/>
                  <a:pt x="3037824" y="822822"/>
                  <a:pt x="3232298" y="850605"/>
                </a:cubicBezTo>
                <a:cubicBezTo>
                  <a:pt x="3239315" y="851607"/>
                  <a:pt x="3246475" y="850605"/>
                  <a:pt x="3253563" y="850605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209414" y="5358809"/>
            <a:ext cx="2402958" cy="765544"/>
          </a:xfrm>
          <a:custGeom>
            <a:avLst/>
            <a:gdLst>
              <a:gd name="connsiteX0" fmla="*/ 0 w 2402958"/>
              <a:gd name="connsiteY0" fmla="*/ 0 h 765544"/>
              <a:gd name="connsiteX1" fmla="*/ 63795 w 2402958"/>
              <a:gd name="connsiteY1" fmla="*/ 106326 h 765544"/>
              <a:gd name="connsiteX2" fmla="*/ 106326 w 2402958"/>
              <a:gd name="connsiteY2" fmla="*/ 148856 h 765544"/>
              <a:gd name="connsiteX3" fmla="*/ 191386 w 2402958"/>
              <a:gd name="connsiteY3" fmla="*/ 276447 h 765544"/>
              <a:gd name="connsiteX4" fmla="*/ 318977 w 2402958"/>
              <a:gd name="connsiteY4" fmla="*/ 361507 h 765544"/>
              <a:gd name="connsiteX5" fmla="*/ 446567 w 2402958"/>
              <a:gd name="connsiteY5" fmla="*/ 404038 h 765544"/>
              <a:gd name="connsiteX6" fmla="*/ 552893 w 2402958"/>
              <a:gd name="connsiteY6" fmla="*/ 467833 h 765544"/>
              <a:gd name="connsiteX7" fmla="*/ 680484 w 2402958"/>
              <a:gd name="connsiteY7" fmla="*/ 531628 h 765544"/>
              <a:gd name="connsiteX8" fmla="*/ 914400 w 2402958"/>
              <a:gd name="connsiteY8" fmla="*/ 510363 h 765544"/>
              <a:gd name="connsiteX9" fmla="*/ 999460 w 2402958"/>
              <a:gd name="connsiteY9" fmla="*/ 489098 h 765544"/>
              <a:gd name="connsiteX10" fmla="*/ 1212112 w 2402958"/>
              <a:gd name="connsiteY10" fmla="*/ 467833 h 765544"/>
              <a:gd name="connsiteX11" fmla="*/ 1573619 w 2402958"/>
              <a:gd name="connsiteY11" fmla="*/ 531628 h 765544"/>
              <a:gd name="connsiteX12" fmla="*/ 1616149 w 2402958"/>
              <a:gd name="connsiteY12" fmla="*/ 595424 h 765544"/>
              <a:gd name="connsiteX13" fmla="*/ 1701209 w 2402958"/>
              <a:gd name="connsiteY13" fmla="*/ 616689 h 765544"/>
              <a:gd name="connsiteX14" fmla="*/ 2062716 w 2402958"/>
              <a:gd name="connsiteY14" fmla="*/ 637954 h 765544"/>
              <a:gd name="connsiteX15" fmla="*/ 2126512 w 2402958"/>
              <a:gd name="connsiteY15" fmla="*/ 659219 h 765544"/>
              <a:gd name="connsiteX16" fmla="*/ 2232837 w 2402958"/>
              <a:gd name="connsiteY16" fmla="*/ 680484 h 765544"/>
              <a:gd name="connsiteX17" fmla="*/ 2317898 w 2402958"/>
              <a:gd name="connsiteY17" fmla="*/ 701749 h 765544"/>
              <a:gd name="connsiteX18" fmla="*/ 2402958 w 2402958"/>
              <a:gd name="connsiteY18" fmla="*/ 765544 h 7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2958" h="765544">
                <a:moveTo>
                  <a:pt x="0" y="0"/>
                </a:moveTo>
                <a:cubicBezTo>
                  <a:pt x="21265" y="35442"/>
                  <a:pt x="39771" y="72693"/>
                  <a:pt x="63795" y="106326"/>
                </a:cubicBezTo>
                <a:cubicBezTo>
                  <a:pt x="75448" y="122641"/>
                  <a:pt x="94297" y="132817"/>
                  <a:pt x="106326" y="148856"/>
                </a:cubicBezTo>
                <a:cubicBezTo>
                  <a:pt x="136995" y="189748"/>
                  <a:pt x="148856" y="248094"/>
                  <a:pt x="191386" y="276447"/>
                </a:cubicBezTo>
                <a:cubicBezTo>
                  <a:pt x="233916" y="304800"/>
                  <a:pt x="270485" y="345343"/>
                  <a:pt x="318977" y="361507"/>
                </a:cubicBezTo>
                <a:lnTo>
                  <a:pt x="446567" y="404038"/>
                </a:lnTo>
                <a:cubicBezTo>
                  <a:pt x="529640" y="487109"/>
                  <a:pt x="442471" y="412622"/>
                  <a:pt x="552893" y="467833"/>
                </a:cubicBezTo>
                <a:cubicBezTo>
                  <a:pt x="717782" y="550278"/>
                  <a:pt x="520134" y="478179"/>
                  <a:pt x="680484" y="531628"/>
                </a:cubicBezTo>
                <a:cubicBezTo>
                  <a:pt x="758456" y="524540"/>
                  <a:pt x="836793" y="520711"/>
                  <a:pt x="914400" y="510363"/>
                </a:cubicBezTo>
                <a:cubicBezTo>
                  <a:pt x="943370" y="506500"/>
                  <a:pt x="970528" y="493231"/>
                  <a:pt x="999460" y="489098"/>
                </a:cubicBezTo>
                <a:cubicBezTo>
                  <a:pt x="1069982" y="479024"/>
                  <a:pt x="1141228" y="474921"/>
                  <a:pt x="1212112" y="467833"/>
                </a:cubicBezTo>
                <a:cubicBezTo>
                  <a:pt x="1418712" y="481606"/>
                  <a:pt x="1480644" y="415409"/>
                  <a:pt x="1573619" y="531628"/>
                </a:cubicBezTo>
                <a:cubicBezTo>
                  <a:pt x="1589585" y="551585"/>
                  <a:pt x="1594884" y="581247"/>
                  <a:pt x="1616149" y="595424"/>
                </a:cubicBezTo>
                <a:cubicBezTo>
                  <a:pt x="1640466" y="611636"/>
                  <a:pt x="1672115" y="613918"/>
                  <a:pt x="1701209" y="616689"/>
                </a:cubicBezTo>
                <a:cubicBezTo>
                  <a:pt x="1821376" y="628133"/>
                  <a:pt x="1942214" y="630866"/>
                  <a:pt x="2062716" y="637954"/>
                </a:cubicBezTo>
                <a:cubicBezTo>
                  <a:pt x="2083981" y="645042"/>
                  <a:pt x="2104766" y="653782"/>
                  <a:pt x="2126512" y="659219"/>
                </a:cubicBezTo>
                <a:cubicBezTo>
                  <a:pt x="2161576" y="667985"/>
                  <a:pt x="2197554" y="672643"/>
                  <a:pt x="2232837" y="680484"/>
                </a:cubicBezTo>
                <a:cubicBezTo>
                  <a:pt x="2261367" y="686824"/>
                  <a:pt x="2289544" y="694661"/>
                  <a:pt x="2317898" y="701749"/>
                </a:cubicBezTo>
                <a:cubicBezTo>
                  <a:pt x="2390034" y="749840"/>
                  <a:pt x="2363621" y="726207"/>
                  <a:pt x="2402958" y="765544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329970" y="4486940"/>
            <a:ext cx="2083981" cy="2298309"/>
          </a:xfrm>
          <a:custGeom>
            <a:avLst/>
            <a:gdLst>
              <a:gd name="connsiteX0" fmla="*/ 0 w 2083981"/>
              <a:gd name="connsiteY0" fmla="*/ 0 h 2298309"/>
              <a:gd name="connsiteX1" fmla="*/ 170121 w 2083981"/>
              <a:gd name="connsiteY1" fmla="*/ 63795 h 2298309"/>
              <a:gd name="connsiteX2" fmla="*/ 212651 w 2083981"/>
              <a:gd name="connsiteY2" fmla="*/ 127590 h 2298309"/>
              <a:gd name="connsiteX3" fmla="*/ 276446 w 2083981"/>
              <a:gd name="connsiteY3" fmla="*/ 170120 h 2298309"/>
              <a:gd name="connsiteX4" fmla="*/ 318977 w 2083981"/>
              <a:gd name="connsiteY4" fmla="*/ 212651 h 2298309"/>
              <a:gd name="connsiteX5" fmla="*/ 382772 w 2083981"/>
              <a:gd name="connsiteY5" fmla="*/ 404037 h 2298309"/>
              <a:gd name="connsiteX6" fmla="*/ 404037 w 2083981"/>
              <a:gd name="connsiteY6" fmla="*/ 467832 h 2298309"/>
              <a:gd name="connsiteX7" fmla="*/ 425302 w 2083981"/>
              <a:gd name="connsiteY7" fmla="*/ 531627 h 2298309"/>
              <a:gd name="connsiteX8" fmla="*/ 467833 w 2083981"/>
              <a:gd name="connsiteY8" fmla="*/ 574158 h 2298309"/>
              <a:gd name="connsiteX9" fmla="*/ 510363 w 2083981"/>
              <a:gd name="connsiteY9" fmla="*/ 893134 h 2298309"/>
              <a:gd name="connsiteX10" fmla="*/ 552893 w 2083981"/>
              <a:gd name="connsiteY10" fmla="*/ 1063255 h 2298309"/>
              <a:gd name="connsiteX11" fmla="*/ 595423 w 2083981"/>
              <a:gd name="connsiteY11" fmla="*/ 1105786 h 2298309"/>
              <a:gd name="connsiteX12" fmla="*/ 616688 w 2083981"/>
              <a:gd name="connsiteY12" fmla="*/ 1169581 h 2298309"/>
              <a:gd name="connsiteX13" fmla="*/ 574158 w 2083981"/>
              <a:gd name="connsiteY13" fmla="*/ 1467293 h 2298309"/>
              <a:gd name="connsiteX14" fmla="*/ 595423 w 2083981"/>
              <a:gd name="connsiteY14" fmla="*/ 1679944 h 2298309"/>
              <a:gd name="connsiteX15" fmla="*/ 659219 w 2083981"/>
              <a:gd name="connsiteY15" fmla="*/ 1701209 h 2298309"/>
              <a:gd name="connsiteX16" fmla="*/ 701749 w 2083981"/>
              <a:gd name="connsiteY16" fmla="*/ 1765004 h 2298309"/>
              <a:gd name="connsiteX17" fmla="*/ 723014 w 2083981"/>
              <a:gd name="connsiteY17" fmla="*/ 1956390 h 2298309"/>
              <a:gd name="connsiteX18" fmla="*/ 850605 w 2083981"/>
              <a:gd name="connsiteY18" fmla="*/ 1998920 h 2298309"/>
              <a:gd name="connsiteX19" fmla="*/ 871870 w 2083981"/>
              <a:gd name="connsiteY19" fmla="*/ 2062716 h 2298309"/>
              <a:gd name="connsiteX20" fmla="*/ 935665 w 2083981"/>
              <a:gd name="connsiteY20" fmla="*/ 2083981 h 2298309"/>
              <a:gd name="connsiteX21" fmla="*/ 999460 w 2083981"/>
              <a:gd name="connsiteY21" fmla="*/ 2126511 h 2298309"/>
              <a:gd name="connsiteX22" fmla="*/ 1169581 w 2083981"/>
              <a:gd name="connsiteY22" fmla="*/ 2169041 h 2298309"/>
              <a:gd name="connsiteX23" fmla="*/ 1339702 w 2083981"/>
              <a:gd name="connsiteY23" fmla="*/ 2211572 h 2298309"/>
              <a:gd name="connsiteX24" fmla="*/ 1531088 w 2083981"/>
              <a:gd name="connsiteY24" fmla="*/ 2232837 h 2298309"/>
              <a:gd name="connsiteX25" fmla="*/ 1658679 w 2083981"/>
              <a:gd name="connsiteY25" fmla="*/ 2275367 h 2298309"/>
              <a:gd name="connsiteX26" fmla="*/ 2083981 w 2083981"/>
              <a:gd name="connsiteY26" fmla="*/ 2296632 h 22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83981" h="2298309">
                <a:moveTo>
                  <a:pt x="0" y="0"/>
                </a:moveTo>
                <a:cubicBezTo>
                  <a:pt x="76074" y="15215"/>
                  <a:pt x="115364" y="9038"/>
                  <a:pt x="170121" y="63795"/>
                </a:cubicBezTo>
                <a:cubicBezTo>
                  <a:pt x="188193" y="81867"/>
                  <a:pt x="194579" y="109518"/>
                  <a:pt x="212651" y="127590"/>
                </a:cubicBezTo>
                <a:cubicBezTo>
                  <a:pt x="230723" y="145662"/>
                  <a:pt x="256489" y="154154"/>
                  <a:pt x="276446" y="170120"/>
                </a:cubicBezTo>
                <a:cubicBezTo>
                  <a:pt x="292102" y="182645"/>
                  <a:pt x="304800" y="198474"/>
                  <a:pt x="318977" y="212651"/>
                </a:cubicBezTo>
                <a:lnTo>
                  <a:pt x="382772" y="404037"/>
                </a:lnTo>
                <a:lnTo>
                  <a:pt x="404037" y="467832"/>
                </a:lnTo>
                <a:cubicBezTo>
                  <a:pt x="411125" y="489097"/>
                  <a:pt x="409452" y="515777"/>
                  <a:pt x="425302" y="531627"/>
                </a:cubicBezTo>
                <a:lnTo>
                  <a:pt x="467833" y="574158"/>
                </a:lnTo>
                <a:cubicBezTo>
                  <a:pt x="519954" y="730522"/>
                  <a:pt x="472520" y="571465"/>
                  <a:pt x="510363" y="893134"/>
                </a:cubicBezTo>
                <a:cubicBezTo>
                  <a:pt x="512594" y="912099"/>
                  <a:pt x="534729" y="1032981"/>
                  <a:pt x="552893" y="1063255"/>
                </a:cubicBezTo>
                <a:cubicBezTo>
                  <a:pt x="563208" y="1080447"/>
                  <a:pt x="581246" y="1091609"/>
                  <a:pt x="595423" y="1105786"/>
                </a:cubicBezTo>
                <a:cubicBezTo>
                  <a:pt x="602511" y="1127051"/>
                  <a:pt x="616688" y="1147166"/>
                  <a:pt x="616688" y="1169581"/>
                </a:cubicBezTo>
                <a:cubicBezTo>
                  <a:pt x="616688" y="1355936"/>
                  <a:pt x="613512" y="1349229"/>
                  <a:pt x="574158" y="1467293"/>
                </a:cubicBezTo>
                <a:cubicBezTo>
                  <a:pt x="581246" y="1538177"/>
                  <a:pt x="571078" y="1612996"/>
                  <a:pt x="595423" y="1679944"/>
                </a:cubicBezTo>
                <a:cubicBezTo>
                  <a:pt x="603083" y="1701010"/>
                  <a:pt x="641715" y="1687206"/>
                  <a:pt x="659219" y="1701209"/>
                </a:cubicBezTo>
                <a:cubicBezTo>
                  <a:pt x="679176" y="1717174"/>
                  <a:pt x="687572" y="1743739"/>
                  <a:pt x="701749" y="1765004"/>
                </a:cubicBezTo>
                <a:cubicBezTo>
                  <a:pt x="708837" y="1828799"/>
                  <a:pt x="688553" y="1902237"/>
                  <a:pt x="723014" y="1956390"/>
                </a:cubicBezTo>
                <a:cubicBezTo>
                  <a:pt x="747083" y="1994212"/>
                  <a:pt x="850605" y="1998920"/>
                  <a:pt x="850605" y="1998920"/>
                </a:cubicBezTo>
                <a:cubicBezTo>
                  <a:pt x="857693" y="2020185"/>
                  <a:pt x="856020" y="2046866"/>
                  <a:pt x="871870" y="2062716"/>
                </a:cubicBezTo>
                <a:cubicBezTo>
                  <a:pt x="887720" y="2078566"/>
                  <a:pt x="915616" y="2073957"/>
                  <a:pt x="935665" y="2083981"/>
                </a:cubicBezTo>
                <a:cubicBezTo>
                  <a:pt x="958524" y="2095411"/>
                  <a:pt x="976601" y="2115081"/>
                  <a:pt x="999460" y="2126511"/>
                </a:cubicBezTo>
                <a:cubicBezTo>
                  <a:pt x="1048069" y="2150815"/>
                  <a:pt x="1121052" y="2156909"/>
                  <a:pt x="1169581" y="2169041"/>
                </a:cubicBezTo>
                <a:cubicBezTo>
                  <a:pt x="1301518" y="2202026"/>
                  <a:pt x="1156812" y="2185445"/>
                  <a:pt x="1339702" y="2211572"/>
                </a:cubicBezTo>
                <a:cubicBezTo>
                  <a:pt x="1403245" y="2220650"/>
                  <a:pt x="1467293" y="2225749"/>
                  <a:pt x="1531088" y="2232837"/>
                </a:cubicBezTo>
                <a:cubicBezTo>
                  <a:pt x="1573618" y="2247014"/>
                  <a:pt x="1614194" y="2269806"/>
                  <a:pt x="1658679" y="2275367"/>
                </a:cubicBezTo>
                <a:cubicBezTo>
                  <a:pt x="1913203" y="2307182"/>
                  <a:pt x="1771652" y="2296632"/>
                  <a:pt x="2083981" y="22966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07771" y="6570921"/>
            <a:ext cx="1646793" cy="896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06326" y="5167423"/>
            <a:ext cx="3317358" cy="2254103"/>
          </a:xfrm>
          <a:custGeom>
            <a:avLst/>
            <a:gdLst>
              <a:gd name="connsiteX0" fmla="*/ 21265 w 3317358"/>
              <a:gd name="connsiteY0" fmla="*/ 1913861 h 2254103"/>
              <a:gd name="connsiteX1" fmla="*/ 85060 w 3317358"/>
              <a:gd name="connsiteY1" fmla="*/ 1807535 h 2254103"/>
              <a:gd name="connsiteX2" fmla="*/ 148855 w 3317358"/>
              <a:gd name="connsiteY2" fmla="*/ 1743740 h 2254103"/>
              <a:gd name="connsiteX3" fmla="*/ 170121 w 3317358"/>
              <a:gd name="connsiteY3" fmla="*/ 1679944 h 2254103"/>
              <a:gd name="connsiteX4" fmla="*/ 276446 w 3317358"/>
              <a:gd name="connsiteY4" fmla="*/ 1573619 h 2254103"/>
              <a:gd name="connsiteX5" fmla="*/ 318976 w 3317358"/>
              <a:gd name="connsiteY5" fmla="*/ 1509824 h 2254103"/>
              <a:gd name="connsiteX6" fmla="*/ 361507 w 3317358"/>
              <a:gd name="connsiteY6" fmla="*/ 1467293 h 2254103"/>
              <a:gd name="connsiteX7" fmla="*/ 446567 w 3317358"/>
              <a:gd name="connsiteY7" fmla="*/ 1275907 h 2254103"/>
              <a:gd name="connsiteX8" fmla="*/ 510362 w 3317358"/>
              <a:gd name="connsiteY8" fmla="*/ 1233377 h 2254103"/>
              <a:gd name="connsiteX9" fmla="*/ 552893 w 3317358"/>
              <a:gd name="connsiteY9" fmla="*/ 1190847 h 2254103"/>
              <a:gd name="connsiteX10" fmla="*/ 574158 w 3317358"/>
              <a:gd name="connsiteY10" fmla="*/ 1127051 h 2254103"/>
              <a:gd name="connsiteX11" fmla="*/ 659218 w 3317358"/>
              <a:gd name="connsiteY11" fmla="*/ 999461 h 2254103"/>
              <a:gd name="connsiteX12" fmla="*/ 680483 w 3317358"/>
              <a:gd name="connsiteY12" fmla="*/ 935665 h 2254103"/>
              <a:gd name="connsiteX13" fmla="*/ 701748 w 3317358"/>
              <a:gd name="connsiteY13" fmla="*/ 829340 h 2254103"/>
              <a:gd name="connsiteX14" fmla="*/ 786809 w 3317358"/>
              <a:gd name="connsiteY14" fmla="*/ 744279 h 2254103"/>
              <a:gd name="connsiteX15" fmla="*/ 829339 w 3317358"/>
              <a:gd name="connsiteY15" fmla="*/ 616689 h 2254103"/>
              <a:gd name="connsiteX16" fmla="*/ 850604 w 3317358"/>
              <a:gd name="connsiteY16" fmla="*/ 531628 h 2254103"/>
              <a:gd name="connsiteX17" fmla="*/ 978195 w 3317358"/>
              <a:gd name="connsiteY17" fmla="*/ 446568 h 2254103"/>
              <a:gd name="connsiteX18" fmla="*/ 1063255 w 3317358"/>
              <a:gd name="connsiteY18" fmla="*/ 340242 h 2254103"/>
              <a:gd name="connsiteX19" fmla="*/ 1169581 w 3317358"/>
              <a:gd name="connsiteY19" fmla="*/ 255182 h 2254103"/>
              <a:gd name="connsiteX20" fmla="*/ 1275907 w 3317358"/>
              <a:gd name="connsiteY20" fmla="*/ 148856 h 2254103"/>
              <a:gd name="connsiteX21" fmla="*/ 1339702 w 3317358"/>
              <a:gd name="connsiteY21" fmla="*/ 85061 h 2254103"/>
              <a:gd name="connsiteX22" fmla="*/ 1424762 w 3317358"/>
              <a:gd name="connsiteY22" fmla="*/ 63796 h 2254103"/>
              <a:gd name="connsiteX23" fmla="*/ 1531088 w 3317358"/>
              <a:gd name="connsiteY23" fmla="*/ 42530 h 2254103"/>
              <a:gd name="connsiteX24" fmla="*/ 1594883 w 3317358"/>
              <a:gd name="connsiteY24" fmla="*/ 21265 h 2254103"/>
              <a:gd name="connsiteX25" fmla="*/ 1679944 w 3317358"/>
              <a:gd name="connsiteY25" fmla="*/ 42530 h 2254103"/>
              <a:gd name="connsiteX26" fmla="*/ 1935125 w 3317358"/>
              <a:gd name="connsiteY26" fmla="*/ 0 h 2254103"/>
              <a:gd name="connsiteX27" fmla="*/ 2020186 w 3317358"/>
              <a:gd name="connsiteY27" fmla="*/ 21265 h 2254103"/>
              <a:gd name="connsiteX28" fmla="*/ 2147776 w 3317358"/>
              <a:gd name="connsiteY28" fmla="*/ 63796 h 2254103"/>
              <a:gd name="connsiteX29" fmla="*/ 2190307 w 3317358"/>
              <a:gd name="connsiteY29" fmla="*/ 106326 h 2254103"/>
              <a:gd name="connsiteX30" fmla="*/ 2254102 w 3317358"/>
              <a:gd name="connsiteY30" fmla="*/ 127591 h 2254103"/>
              <a:gd name="connsiteX31" fmla="*/ 2296632 w 3317358"/>
              <a:gd name="connsiteY31" fmla="*/ 191386 h 2254103"/>
              <a:gd name="connsiteX32" fmla="*/ 2317897 w 3317358"/>
              <a:gd name="connsiteY32" fmla="*/ 255182 h 2254103"/>
              <a:gd name="connsiteX33" fmla="*/ 2339162 w 3317358"/>
              <a:gd name="connsiteY33" fmla="*/ 340242 h 2254103"/>
              <a:gd name="connsiteX34" fmla="*/ 2381693 w 3317358"/>
              <a:gd name="connsiteY34" fmla="*/ 467833 h 2254103"/>
              <a:gd name="connsiteX35" fmla="*/ 2275367 w 3317358"/>
              <a:gd name="connsiteY35" fmla="*/ 552893 h 2254103"/>
              <a:gd name="connsiteX36" fmla="*/ 2254102 w 3317358"/>
              <a:gd name="connsiteY36" fmla="*/ 616689 h 2254103"/>
              <a:gd name="connsiteX37" fmla="*/ 2275367 w 3317358"/>
              <a:gd name="connsiteY37" fmla="*/ 701749 h 2254103"/>
              <a:gd name="connsiteX38" fmla="*/ 2381693 w 3317358"/>
              <a:gd name="connsiteY38" fmla="*/ 808075 h 2254103"/>
              <a:gd name="connsiteX39" fmla="*/ 2424223 w 3317358"/>
              <a:gd name="connsiteY39" fmla="*/ 871870 h 2254103"/>
              <a:gd name="connsiteX40" fmla="*/ 2551814 w 3317358"/>
              <a:gd name="connsiteY40" fmla="*/ 935665 h 2254103"/>
              <a:gd name="connsiteX41" fmla="*/ 2615609 w 3317358"/>
              <a:gd name="connsiteY41" fmla="*/ 978196 h 2254103"/>
              <a:gd name="connsiteX42" fmla="*/ 2743200 w 3317358"/>
              <a:gd name="connsiteY42" fmla="*/ 1041991 h 2254103"/>
              <a:gd name="connsiteX43" fmla="*/ 2785730 w 3317358"/>
              <a:gd name="connsiteY43" fmla="*/ 1105786 h 2254103"/>
              <a:gd name="connsiteX44" fmla="*/ 2934586 w 3317358"/>
              <a:gd name="connsiteY44" fmla="*/ 1148317 h 2254103"/>
              <a:gd name="connsiteX45" fmla="*/ 2998381 w 3317358"/>
              <a:gd name="connsiteY45" fmla="*/ 1190847 h 2254103"/>
              <a:gd name="connsiteX46" fmla="*/ 3062176 w 3317358"/>
              <a:gd name="connsiteY46" fmla="*/ 1254642 h 2254103"/>
              <a:gd name="connsiteX47" fmla="*/ 3125972 w 3317358"/>
              <a:gd name="connsiteY47" fmla="*/ 1275907 h 2254103"/>
              <a:gd name="connsiteX48" fmla="*/ 3168502 w 3317358"/>
              <a:gd name="connsiteY48" fmla="*/ 1339703 h 2254103"/>
              <a:gd name="connsiteX49" fmla="*/ 3296093 w 3317358"/>
              <a:gd name="connsiteY49" fmla="*/ 1467293 h 2254103"/>
              <a:gd name="connsiteX50" fmla="*/ 3317358 w 3317358"/>
              <a:gd name="connsiteY50" fmla="*/ 1531089 h 2254103"/>
              <a:gd name="connsiteX51" fmla="*/ 3253562 w 3317358"/>
              <a:gd name="connsiteY51" fmla="*/ 1637414 h 2254103"/>
              <a:gd name="connsiteX52" fmla="*/ 3211032 w 3317358"/>
              <a:gd name="connsiteY52" fmla="*/ 1786270 h 2254103"/>
              <a:gd name="connsiteX53" fmla="*/ 3168502 w 3317358"/>
              <a:gd name="connsiteY53" fmla="*/ 1935126 h 2254103"/>
              <a:gd name="connsiteX54" fmla="*/ 3104707 w 3317358"/>
              <a:gd name="connsiteY54" fmla="*/ 1998921 h 2254103"/>
              <a:gd name="connsiteX55" fmla="*/ 3062176 w 3317358"/>
              <a:gd name="connsiteY55" fmla="*/ 2062717 h 2254103"/>
              <a:gd name="connsiteX56" fmla="*/ 2998381 w 3317358"/>
              <a:gd name="connsiteY56" fmla="*/ 2083982 h 2254103"/>
              <a:gd name="connsiteX57" fmla="*/ 2913321 w 3317358"/>
              <a:gd name="connsiteY57" fmla="*/ 2105247 h 2254103"/>
              <a:gd name="connsiteX58" fmla="*/ 2849525 w 3317358"/>
              <a:gd name="connsiteY58" fmla="*/ 2126512 h 2254103"/>
              <a:gd name="connsiteX59" fmla="*/ 2658139 w 3317358"/>
              <a:gd name="connsiteY59" fmla="*/ 2147777 h 2254103"/>
              <a:gd name="connsiteX60" fmla="*/ 2466753 w 3317358"/>
              <a:gd name="connsiteY60" fmla="*/ 2211572 h 2254103"/>
              <a:gd name="connsiteX61" fmla="*/ 2402958 w 3317358"/>
              <a:gd name="connsiteY61" fmla="*/ 2232837 h 2254103"/>
              <a:gd name="connsiteX62" fmla="*/ 2339162 w 3317358"/>
              <a:gd name="connsiteY62" fmla="*/ 2254103 h 2254103"/>
              <a:gd name="connsiteX63" fmla="*/ 2211572 w 3317358"/>
              <a:gd name="connsiteY63" fmla="*/ 2232837 h 2254103"/>
              <a:gd name="connsiteX64" fmla="*/ 2169041 w 3317358"/>
              <a:gd name="connsiteY64" fmla="*/ 2190307 h 2254103"/>
              <a:gd name="connsiteX65" fmla="*/ 2041451 w 3317358"/>
              <a:gd name="connsiteY65" fmla="*/ 2147777 h 2254103"/>
              <a:gd name="connsiteX66" fmla="*/ 1977655 w 3317358"/>
              <a:gd name="connsiteY66" fmla="*/ 2126512 h 2254103"/>
              <a:gd name="connsiteX67" fmla="*/ 1616148 w 3317358"/>
              <a:gd name="connsiteY67" fmla="*/ 2169042 h 2254103"/>
              <a:gd name="connsiteX68" fmla="*/ 1488558 w 3317358"/>
              <a:gd name="connsiteY68" fmla="*/ 2211572 h 2254103"/>
              <a:gd name="connsiteX69" fmla="*/ 1318437 w 3317358"/>
              <a:gd name="connsiteY69" fmla="*/ 2190307 h 2254103"/>
              <a:gd name="connsiteX70" fmla="*/ 1190846 w 3317358"/>
              <a:gd name="connsiteY70" fmla="*/ 2147777 h 2254103"/>
              <a:gd name="connsiteX71" fmla="*/ 850604 w 3317358"/>
              <a:gd name="connsiteY71" fmla="*/ 2190307 h 2254103"/>
              <a:gd name="connsiteX72" fmla="*/ 723014 w 3317358"/>
              <a:gd name="connsiteY72" fmla="*/ 2232837 h 2254103"/>
              <a:gd name="connsiteX73" fmla="*/ 637953 w 3317358"/>
              <a:gd name="connsiteY73" fmla="*/ 2211572 h 2254103"/>
              <a:gd name="connsiteX74" fmla="*/ 531627 w 3317358"/>
              <a:gd name="connsiteY74" fmla="*/ 2126512 h 2254103"/>
              <a:gd name="connsiteX75" fmla="*/ 361507 w 3317358"/>
              <a:gd name="connsiteY75" fmla="*/ 2083982 h 2254103"/>
              <a:gd name="connsiteX76" fmla="*/ 106325 w 3317358"/>
              <a:gd name="connsiteY76" fmla="*/ 2083982 h 2254103"/>
              <a:gd name="connsiteX77" fmla="*/ 63795 w 3317358"/>
              <a:gd name="connsiteY77" fmla="*/ 2041451 h 2254103"/>
              <a:gd name="connsiteX78" fmla="*/ 42530 w 3317358"/>
              <a:gd name="connsiteY78" fmla="*/ 1977656 h 2254103"/>
              <a:gd name="connsiteX79" fmla="*/ 0 w 3317358"/>
              <a:gd name="connsiteY79" fmla="*/ 1913861 h 2254103"/>
              <a:gd name="connsiteX80" fmla="*/ 42530 w 3317358"/>
              <a:gd name="connsiteY80" fmla="*/ 1871330 h 2254103"/>
              <a:gd name="connsiteX81" fmla="*/ 85060 w 3317358"/>
              <a:gd name="connsiteY81" fmla="*/ 1807535 h 225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17358" h="2254103">
                <a:moveTo>
                  <a:pt x="21265" y="1913861"/>
                </a:moveTo>
                <a:cubicBezTo>
                  <a:pt x="42530" y="1878419"/>
                  <a:pt x="60261" y="1840601"/>
                  <a:pt x="85060" y="1807535"/>
                </a:cubicBezTo>
                <a:cubicBezTo>
                  <a:pt x="103104" y="1783476"/>
                  <a:pt x="132173" y="1768762"/>
                  <a:pt x="148855" y="1743740"/>
                </a:cubicBezTo>
                <a:cubicBezTo>
                  <a:pt x="161289" y="1725089"/>
                  <a:pt x="160096" y="1699993"/>
                  <a:pt x="170121" y="1679944"/>
                </a:cubicBezTo>
                <a:cubicBezTo>
                  <a:pt x="205563" y="1609060"/>
                  <a:pt x="212651" y="1616149"/>
                  <a:pt x="276446" y="1573619"/>
                </a:cubicBezTo>
                <a:cubicBezTo>
                  <a:pt x="290623" y="1552354"/>
                  <a:pt x="303010" y="1529781"/>
                  <a:pt x="318976" y="1509824"/>
                </a:cubicBezTo>
                <a:cubicBezTo>
                  <a:pt x="331501" y="1494168"/>
                  <a:pt x="352541" y="1485226"/>
                  <a:pt x="361507" y="1467293"/>
                </a:cubicBezTo>
                <a:cubicBezTo>
                  <a:pt x="403619" y="1383069"/>
                  <a:pt x="384015" y="1338459"/>
                  <a:pt x="446567" y="1275907"/>
                </a:cubicBezTo>
                <a:cubicBezTo>
                  <a:pt x="464639" y="1257835"/>
                  <a:pt x="490405" y="1249342"/>
                  <a:pt x="510362" y="1233377"/>
                </a:cubicBezTo>
                <a:cubicBezTo>
                  <a:pt x="526018" y="1220853"/>
                  <a:pt x="538716" y="1205024"/>
                  <a:pt x="552893" y="1190847"/>
                </a:cubicBezTo>
                <a:cubicBezTo>
                  <a:pt x="559981" y="1169582"/>
                  <a:pt x="563272" y="1146646"/>
                  <a:pt x="574158" y="1127051"/>
                </a:cubicBezTo>
                <a:cubicBezTo>
                  <a:pt x="598981" y="1082369"/>
                  <a:pt x="659218" y="999461"/>
                  <a:pt x="659218" y="999461"/>
                </a:cubicBezTo>
                <a:cubicBezTo>
                  <a:pt x="666306" y="978196"/>
                  <a:pt x="675046" y="957411"/>
                  <a:pt x="680483" y="935665"/>
                </a:cubicBezTo>
                <a:cubicBezTo>
                  <a:pt x="689249" y="900601"/>
                  <a:pt x="684195" y="860935"/>
                  <a:pt x="701748" y="829340"/>
                </a:cubicBezTo>
                <a:cubicBezTo>
                  <a:pt x="721221" y="794288"/>
                  <a:pt x="786809" y="744279"/>
                  <a:pt x="786809" y="744279"/>
                </a:cubicBezTo>
                <a:cubicBezTo>
                  <a:pt x="800986" y="701749"/>
                  <a:pt x="818466" y="660181"/>
                  <a:pt x="829339" y="616689"/>
                </a:cubicBezTo>
                <a:cubicBezTo>
                  <a:pt x="836427" y="588335"/>
                  <a:pt x="831358" y="553623"/>
                  <a:pt x="850604" y="531628"/>
                </a:cubicBezTo>
                <a:cubicBezTo>
                  <a:pt x="884263" y="493160"/>
                  <a:pt x="942052" y="482712"/>
                  <a:pt x="978195" y="446568"/>
                </a:cubicBezTo>
                <a:cubicBezTo>
                  <a:pt x="1080893" y="343867"/>
                  <a:pt x="955941" y="474383"/>
                  <a:pt x="1063255" y="340242"/>
                </a:cubicBezTo>
                <a:cubicBezTo>
                  <a:pt x="1118528" y="271152"/>
                  <a:pt x="1095899" y="319654"/>
                  <a:pt x="1169581" y="255182"/>
                </a:cubicBezTo>
                <a:cubicBezTo>
                  <a:pt x="1207302" y="222176"/>
                  <a:pt x="1240465" y="184298"/>
                  <a:pt x="1275907" y="148856"/>
                </a:cubicBezTo>
                <a:cubicBezTo>
                  <a:pt x="1297172" y="127591"/>
                  <a:pt x="1310527" y="92355"/>
                  <a:pt x="1339702" y="85061"/>
                </a:cubicBezTo>
                <a:cubicBezTo>
                  <a:pt x="1368055" y="77973"/>
                  <a:pt x="1396232" y="70136"/>
                  <a:pt x="1424762" y="63796"/>
                </a:cubicBezTo>
                <a:cubicBezTo>
                  <a:pt x="1460045" y="55955"/>
                  <a:pt x="1496023" y="51296"/>
                  <a:pt x="1531088" y="42530"/>
                </a:cubicBezTo>
                <a:cubicBezTo>
                  <a:pt x="1552834" y="37093"/>
                  <a:pt x="1573618" y="28353"/>
                  <a:pt x="1594883" y="21265"/>
                </a:cubicBezTo>
                <a:cubicBezTo>
                  <a:pt x="1623237" y="28353"/>
                  <a:pt x="1650718" y="42530"/>
                  <a:pt x="1679944" y="42530"/>
                </a:cubicBezTo>
                <a:cubicBezTo>
                  <a:pt x="1822387" y="42530"/>
                  <a:pt x="1835307" y="33273"/>
                  <a:pt x="1935125" y="0"/>
                </a:cubicBezTo>
                <a:cubicBezTo>
                  <a:pt x="1963479" y="7088"/>
                  <a:pt x="1992192" y="12867"/>
                  <a:pt x="2020186" y="21265"/>
                </a:cubicBezTo>
                <a:cubicBezTo>
                  <a:pt x="2063126" y="34147"/>
                  <a:pt x="2147776" y="63796"/>
                  <a:pt x="2147776" y="63796"/>
                </a:cubicBezTo>
                <a:cubicBezTo>
                  <a:pt x="2161953" y="77973"/>
                  <a:pt x="2173115" y="96011"/>
                  <a:pt x="2190307" y="106326"/>
                </a:cubicBezTo>
                <a:cubicBezTo>
                  <a:pt x="2209528" y="117858"/>
                  <a:pt x="2236599" y="113588"/>
                  <a:pt x="2254102" y="127591"/>
                </a:cubicBezTo>
                <a:cubicBezTo>
                  <a:pt x="2274059" y="143557"/>
                  <a:pt x="2282455" y="170121"/>
                  <a:pt x="2296632" y="191386"/>
                </a:cubicBezTo>
                <a:cubicBezTo>
                  <a:pt x="2303720" y="212651"/>
                  <a:pt x="2311739" y="233629"/>
                  <a:pt x="2317897" y="255182"/>
                </a:cubicBezTo>
                <a:cubicBezTo>
                  <a:pt x="2325926" y="283283"/>
                  <a:pt x="2330764" y="312249"/>
                  <a:pt x="2339162" y="340242"/>
                </a:cubicBezTo>
                <a:cubicBezTo>
                  <a:pt x="2352044" y="383182"/>
                  <a:pt x="2381693" y="467833"/>
                  <a:pt x="2381693" y="467833"/>
                </a:cubicBezTo>
                <a:cubicBezTo>
                  <a:pt x="2330704" y="620794"/>
                  <a:pt x="2408877" y="446084"/>
                  <a:pt x="2275367" y="552893"/>
                </a:cubicBezTo>
                <a:cubicBezTo>
                  <a:pt x="2257863" y="566896"/>
                  <a:pt x="2261190" y="595424"/>
                  <a:pt x="2254102" y="616689"/>
                </a:cubicBezTo>
                <a:cubicBezTo>
                  <a:pt x="2261190" y="645042"/>
                  <a:pt x="2259155" y="677432"/>
                  <a:pt x="2275367" y="701749"/>
                </a:cubicBezTo>
                <a:cubicBezTo>
                  <a:pt x="2303170" y="743453"/>
                  <a:pt x="2353890" y="766371"/>
                  <a:pt x="2381693" y="808075"/>
                </a:cubicBezTo>
                <a:cubicBezTo>
                  <a:pt x="2395870" y="829340"/>
                  <a:pt x="2406151" y="853798"/>
                  <a:pt x="2424223" y="871870"/>
                </a:cubicBezTo>
                <a:cubicBezTo>
                  <a:pt x="2465446" y="913093"/>
                  <a:pt x="2499927" y="918370"/>
                  <a:pt x="2551814" y="935665"/>
                </a:cubicBezTo>
                <a:cubicBezTo>
                  <a:pt x="2573079" y="949842"/>
                  <a:pt x="2592750" y="966766"/>
                  <a:pt x="2615609" y="978196"/>
                </a:cubicBezTo>
                <a:cubicBezTo>
                  <a:pt x="2791705" y="1066245"/>
                  <a:pt x="2560354" y="920096"/>
                  <a:pt x="2743200" y="1041991"/>
                </a:cubicBezTo>
                <a:cubicBezTo>
                  <a:pt x="2757377" y="1063256"/>
                  <a:pt x="2765773" y="1089820"/>
                  <a:pt x="2785730" y="1105786"/>
                </a:cubicBezTo>
                <a:cubicBezTo>
                  <a:pt x="2799596" y="1116879"/>
                  <a:pt x="2929031" y="1146928"/>
                  <a:pt x="2934586" y="1148317"/>
                </a:cubicBezTo>
                <a:cubicBezTo>
                  <a:pt x="2955851" y="1162494"/>
                  <a:pt x="2978747" y="1174486"/>
                  <a:pt x="2998381" y="1190847"/>
                </a:cubicBezTo>
                <a:cubicBezTo>
                  <a:pt x="3021484" y="1210099"/>
                  <a:pt x="3037153" y="1237960"/>
                  <a:pt x="3062176" y="1254642"/>
                </a:cubicBezTo>
                <a:cubicBezTo>
                  <a:pt x="3080827" y="1267076"/>
                  <a:pt x="3104707" y="1268819"/>
                  <a:pt x="3125972" y="1275907"/>
                </a:cubicBezTo>
                <a:cubicBezTo>
                  <a:pt x="3140149" y="1297172"/>
                  <a:pt x="3151522" y="1320601"/>
                  <a:pt x="3168502" y="1339703"/>
                </a:cubicBezTo>
                <a:cubicBezTo>
                  <a:pt x="3208461" y="1384657"/>
                  <a:pt x="3296093" y="1467293"/>
                  <a:pt x="3296093" y="1467293"/>
                </a:cubicBezTo>
                <a:cubicBezTo>
                  <a:pt x="3303181" y="1488558"/>
                  <a:pt x="3317358" y="1508673"/>
                  <a:pt x="3317358" y="1531089"/>
                </a:cubicBezTo>
                <a:cubicBezTo>
                  <a:pt x="3317358" y="1586300"/>
                  <a:pt x="3287252" y="1603725"/>
                  <a:pt x="3253562" y="1637414"/>
                </a:cubicBezTo>
                <a:cubicBezTo>
                  <a:pt x="3187087" y="1903316"/>
                  <a:pt x="3272043" y="1572730"/>
                  <a:pt x="3211032" y="1786270"/>
                </a:cubicBezTo>
                <a:cubicBezTo>
                  <a:pt x="3207488" y="1798676"/>
                  <a:pt x="3181248" y="1916007"/>
                  <a:pt x="3168502" y="1935126"/>
                </a:cubicBezTo>
                <a:cubicBezTo>
                  <a:pt x="3151820" y="1960149"/>
                  <a:pt x="3123959" y="1975818"/>
                  <a:pt x="3104707" y="1998921"/>
                </a:cubicBezTo>
                <a:cubicBezTo>
                  <a:pt x="3088345" y="2018555"/>
                  <a:pt x="3082133" y="2046751"/>
                  <a:pt x="3062176" y="2062717"/>
                </a:cubicBezTo>
                <a:cubicBezTo>
                  <a:pt x="3044673" y="2076720"/>
                  <a:pt x="3019934" y="2077824"/>
                  <a:pt x="2998381" y="2083982"/>
                </a:cubicBezTo>
                <a:cubicBezTo>
                  <a:pt x="2970280" y="2092011"/>
                  <a:pt x="2941422" y="2097218"/>
                  <a:pt x="2913321" y="2105247"/>
                </a:cubicBezTo>
                <a:cubicBezTo>
                  <a:pt x="2891768" y="2111405"/>
                  <a:pt x="2871636" y="2122827"/>
                  <a:pt x="2849525" y="2126512"/>
                </a:cubicBezTo>
                <a:cubicBezTo>
                  <a:pt x="2786210" y="2137064"/>
                  <a:pt x="2721934" y="2140689"/>
                  <a:pt x="2658139" y="2147777"/>
                </a:cubicBezTo>
                <a:lnTo>
                  <a:pt x="2466753" y="2211572"/>
                </a:lnTo>
                <a:lnTo>
                  <a:pt x="2402958" y="2232837"/>
                </a:lnTo>
                <a:lnTo>
                  <a:pt x="2339162" y="2254103"/>
                </a:lnTo>
                <a:cubicBezTo>
                  <a:pt x="2296632" y="2247014"/>
                  <a:pt x="2251943" y="2247976"/>
                  <a:pt x="2211572" y="2232837"/>
                </a:cubicBezTo>
                <a:cubicBezTo>
                  <a:pt x="2192799" y="2225797"/>
                  <a:pt x="2186973" y="2199273"/>
                  <a:pt x="2169041" y="2190307"/>
                </a:cubicBezTo>
                <a:cubicBezTo>
                  <a:pt x="2128943" y="2170258"/>
                  <a:pt x="2083981" y="2161954"/>
                  <a:pt x="2041451" y="2147777"/>
                </a:cubicBezTo>
                <a:lnTo>
                  <a:pt x="1977655" y="2126512"/>
                </a:lnTo>
                <a:cubicBezTo>
                  <a:pt x="1858777" y="2136418"/>
                  <a:pt x="1733202" y="2137118"/>
                  <a:pt x="1616148" y="2169042"/>
                </a:cubicBezTo>
                <a:cubicBezTo>
                  <a:pt x="1572897" y="2180838"/>
                  <a:pt x="1488558" y="2211572"/>
                  <a:pt x="1488558" y="2211572"/>
                </a:cubicBezTo>
                <a:cubicBezTo>
                  <a:pt x="1431851" y="2204484"/>
                  <a:pt x="1374317" y="2202281"/>
                  <a:pt x="1318437" y="2190307"/>
                </a:cubicBezTo>
                <a:cubicBezTo>
                  <a:pt x="1274601" y="2180914"/>
                  <a:pt x="1190846" y="2147777"/>
                  <a:pt x="1190846" y="2147777"/>
                </a:cubicBezTo>
                <a:cubicBezTo>
                  <a:pt x="1079586" y="2157892"/>
                  <a:pt x="960462" y="2160346"/>
                  <a:pt x="850604" y="2190307"/>
                </a:cubicBezTo>
                <a:cubicBezTo>
                  <a:pt x="807353" y="2202103"/>
                  <a:pt x="723014" y="2232837"/>
                  <a:pt x="723014" y="2232837"/>
                </a:cubicBezTo>
                <a:cubicBezTo>
                  <a:pt x="694660" y="2225749"/>
                  <a:pt x="664816" y="2223085"/>
                  <a:pt x="637953" y="2211572"/>
                </a:cubicBezTo>
                <a:cubicBezTo>
                  <a:pt x="489001" y="2147736"/>
                  <a:pt x="645947" y="2195103"/>
                  <a:pt x="531627" y="2126512"/>
                </a:cubicBezTo>
                <a:cubicBezTo>
                  <a:pt x="498932" y="2106895"/>
                  <a:pt x="384376" y="2088556"/>
                  <a:pt x="361507" y="2083982"/>
                </a:cubicBezTo>
                <a:cubicBezTo>
                  <a:pt x="263114" y="2098038"/>
                  <a:pt x="199609" y="2123961"/>
                  <a:pt x="106325" y="2083982"/>
                </a:cubicBezTo>
                <a:cubicBezTo>
                  <a:pt x="87897" y="2076084"/>
                  <a:pt x="77972" y="2055628"/>
                  <a:pt x="63795" y="2041451"/>
                </a:cubicBezTo>
                <a:cubicBezTo>
                  <a:pt x="56707" y="2020186"/>
                  <a:pt x="52554" y="1997705"/>
                  <a:pt x="42530" y="1977656"/>
                </a:cubicBezTo>
                <a:cubicBezTo>
                  <a:pt x="31100" y="1954797"/>
                  <a:pt x="0" y="1939418"/>
                  <a:pt x="0" y="1913861"/>
                </a:cubicBezTo>
                <a:cubicBezTo>
                  <a:pt x="0" y="1893812"/>
                  <a:pt x="30006" y="1886986"/>
                  <a:pt x="42530" y="1871330"/>
                </a:cubicBezTo>
                <a:cubicBezTo>
                  <a:pt x="58495" y="1851373"/>
                  <a:pt x="85060" y="1807535"/>
                  <a:pt x="85060" y="180753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082363" y="5358808"/>
            <a:ext cx="2254102" cy="1855451"/>
          </a:xfrm>
          <a:custGeom>
            <a:avLst/>
            <a:gdLst>
              <a:gd name="connsiteX0" fmla="*/ 85060 w 2254102"/>
              <a:gd name="connsiteY0" fmla="*/ 1339702 h 1679944"/>
              <a:gd name="connsiteX1" fmla="*/ 42530 w 2254102"/>
              <a:gd name="connsiteY1" fmla="*/ 1233377 h 1679944"/>
              <a:gd name="connsiteX2" fmla="*/ 0 w 2254102"/>
              <a:gd name="connsiteY2" fmla="*/ 1105786 h 1679944"/>
              <a:gd name="connsiteX3" fmla="*/ 21265 w 2254102"/>
              <a:gd name="connsiteY3" fmla="*/ 723014 h 1679944"/>
              <a:gd name="connsiteX4" fmla="*/ 127591 w 2254102"/>
              <a:gd name="connsiteY4" fmla="*/ 574158 h 1679944"/>
              <a:gd name="connsiteX5" fmla="*/ 212651 w 2254102"/>
              <a:gd name="connsiteY5" fmla="*/ 446567 h 1679944"/>
              <a:gd name="connsiteX6" fmla="*/ 233916 w 2254102"/>
              <a:gd name="connsiteY6" fmla="*/ 382772 h 1679944"/>
              <a:gd name="connsiteX7" fmla="*/ 425302 w 2254102"/>
              <a:gd name="connsiteY7" fmla="*/ 233916 h 1679944"/>
              <a:gd name="connsiteX8" fmla="*/ 552893 w 2254102"/>
              <a:gd name="connsiteY8" fmla="*/ 170121 h 1679944"/>
              <a:gd name="connsiteX9" fmla="*/ 637953 w 2254102"/>
              <a:gd name="connsiteY9" fmla="*/ 63795 h 1679944"/>
              <a:gd name="connsiteX10" fmla="*/ 765544 w 2254102"/>
              <a:gd name="connsiteY10" fmla="*/ 21265 h 1679944"/>
              <a:gd name="connsiteX11" fmla="*/ 829339 w 2254102"/>
              <a:gd name="connsiteY11" fmla="*/ 0 h 1679944"/>
              <a:gd name="connsiteX12" fmla="*/ 1041991 w 2254102"/>
              <a:gd name="connsiteY12" fmla="*/ 21265 h 1679944"/>
              <a:gd name="connsiteX13" fmla="*/ 1169581 w 2254102"/>
              <a:gd name="connsiteY13" fmla="*/ 63795 h 1679944"/>
              <a:gd name="connsiteX14" fmla="*/ 1233377 w 2254102"/>
              <a:gd name="connsiteY14" fmla="*/ 106326 h 1679944"/>
              <a:gd name="connsiteX15" fmla="*/ 1339702 w 2254102"/>
              <a:gd name="connsiteY15" fmla="*/ 127591 h 1679944"/>
              <a:gd name="connsiteX16" fmla="*/ 1424763 w 2254102"/>
              <a:gd name="connsiteY16" fmla="*/ 148856 h 1679944"/>
              <a:gd name="connsiteX17" fmla="*/ 1509823 w 2254102"/>
              <a:gd name="connsiteY17" fmla="*/ 276447 h 1679944"/>
              <a:gd name="connsiteX18" fmla="*/ 1552353 w 2254102"/>
              <a:gd name="connsiteY18" fmla="*/ 489098 h 1679944"/>
              <a:gd name="connsiteX19" fmla="*/ 1658679 w 2254102"/>
              <a:gd name="connsiteY19" fmla="*/ 595423 h 1679944"/>
              <a:gd name="connsiteX20" fmla="*/ 1701209 w 2254102"/>
              <a:gd name="connsiteY20" fmla="*/ 637954 h 1679944"/>
              <a:gd name="connsiteX21" fmla="*/ 1786270 w 2254102"/>
              <a:gd name="connsiteY21" fmla="*/ 744279 h 1679944"/>
              <a:gd name="connsiteX22" fmla="*/ 1828800 w 2254102"/>
              <a:gd name="connsiteY22" fmla="*/ 808074 h 1679944"/>
              <a:gd name="connsiteX23" fmla="*/ 1871330 w 2254102"/>
              <a:gd name="connsiteY23" fmla="*/ 850605 h 1679944"/>
              <a:gd name="connsiteX24" fmla="*/ 1998921 w 2254102"/>
              <a:gd name="connsiteY24" fmla="*/ 999461 h 1679944"/>
              <a:gd name="connsiteX25" fmla="*/ 2126512 w 2254102"/>
              <a:gd name="connsiteY25" fmla="*/ 1063256 h 1679944"/>
              <a:gd name="connsiteX26" fmla="*/ 2147777 w 2254102"/>
              <a:gd name="connsiteY26" fmla="*/ 1127051 h 1679944"/>
              <a:gd name="connsiteX27" fmla="*/ 2211572 w 2254102"/>
              <a:gd name="connsiteY27" fmla="*/ 1169581 h 1679944"/>
              <a:gd name="connsiteX28" fmla="*/ 2254102 w 2254102"/>
              <a:gd name="connsiteY28" fmla="*/ 1297172 h 1679944"/>
              <a:gd name="connsiteX29" fmla="*/ 2232837 w 2254102"/>
              <a:gd name="connsiteY29" fmla="*/ 1424763 h 1679944"/>
              <a:gd name="connsiteX30" fmla="*/ 2083981 w 2254102"/>
              <a:gd name="connsiteY30" fmla="*/ 1594884 h 1679944"/>
              <a:gd name="connsiteX31" fmla="*/ 1956391 w 2254102"/>
              <a:gd name="connsiteY31" fmla="*/ 1679944 h 1679944"/>
              <a:gd name="connsiteX32" fmla="*/ 1679944 w 2254102"/>
              <a:gd name="connsiteY32" fmla="*/ 1658679 h 1679944"/>
              <a:gd name="connsiteX33" fmla="*/ 1616149 w 2254102"/>
              <a:gd name="connsiteY33" fmla="*/ 1637414 h 1679944"/>
              <a:gd name="connsiteX34" fmla="*/ 1339702 w 2254102"/>
              <a:gd name="connsiteY34" fmla="*/ 1616149 h 1679944"/>
              <a:gd name="connsiteX35" fmla="*/ 1105786 w 2254102"/>
              <a:gd name="connsiteY35" fmla="*/ 1594884 h 1679944"/>
              <a:gd name="connsiteX36" fmla="*/ 659219 w 2254102"/>
              <a:gd name="connsiteY36" fmla="*/ 1616149 h 1679944"/>
              <a:gd name="connsiteX37" fmla="*/ 574158 w 2254102"/>
              <a:gd name="connsiteY37" fmla="*/ 1637414 h 1679944"/>
              <a:gd name="connsiteX38" fmla="*/ 446567 w 2254102"/>
              <a:gd name="connsiteY38" fmla="*/ 1679944 h 1679944"/>
              <a:gd name="connsiteX39" fmla="*/ 276446 w 2254102"/>
              <a:gd name="connsiteY39" fmla="*/ 1637414 h 1679944"/>
              <a:gd name="connsiteX40" fmla="*/ 212651 w 2254102"/>
              <a:gd name="connsiteY40" fmla="*/ 1594884 h 1679944"/>
              <a:gd name="connsiteX41" fmla="*/ 170121 w 2254102"/>
              <a:gd name="connsiteY41" fmla="*/ 1531088 h 1679944"/>
              <a:gd name="connsiteX42" fmla="*/ 148856 w 2254102"/>
              <a:gd name="connsiteY42" fmla="*/ 1467293 h 1679944"/>
              <a:gd name="connsiteX43" fmla="*/ 85060 w 2254102"/>
              <a:gd name="connsiteY43" fmla="*/ 1424763 h 1679944"/>
              <a:gd name="connsiteX44" fmla="*/ 85060 w 2254102"/>
              <a:gd name="connsiteY44" fmla="*/ 1339702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54102" h="1679944">
                <a:moveTo>
                  <a:pt x="85060" y="1339702"/>
                </a:moveTo>
                <a:cubicBezTo>
                  <a:pt x="77972" y="1307804"/>
                  <a:pt x="55575" y="1269251"/>
                  <a:pt x="42530" y="1233377"/>
                </a:cubicBezTo>
                <a:cubicBezTo>
                  <a:pt x="27209" y="1191245"/>
                  <a:pt x="0" y="1105786"/>
                  <a:pt x="0" y="1105786"/>
                </a:cubicBezTo>
                <a:cubicBezTo>
                  <a:pt x="7088" y="978195"/>
                  <a:pt x="9150" y="850226"/>
                  <a:pt x="21265" y="723014"/>
                </a:cubicBezTo>
                <a:cubicBezTo>
                  <a:pt x="30056" y="630704"/>
                  <a:pt x="71677" y="658030"/>
                  <a:pt x="127591" y="574158"/>
                </a:cubicBezTo>
                <a:cubicBezTo>
                  <a:pt x="155944" y="531628"/>
                  <a:pt x="196487" y="495059"/>
                  <a:pt x="212651" y="446567"/>
                </a:cubicBezTo>
                <a:cubicBezTo>
                  <a:pt x="219739" y="425302"/>
                  <a:pt x="221482" y="401423"/>
                  <a:pt x="233916" y="382772"/>
                </a:cubicBezTo>
                <a:cubicBezTo>
                  <a:pt x="273890" y="322811"/>
                  <a:pt x="374611" y="267710"/>
                  <a:pt x="425302" y="233916"/>
                </a:cubicBezTo>
                <a:cubicBezTo>
                  <a:pt x="507746" y="178953"/>
                  <a:pt x="464855" y="199467"/>
                  <a:pt x="552893" y="170121"/>
                </a:cubicBezTo>
                <a:cubicBezTo>
                  <a:pt x="567917" y="147585"/>
                  <a:pt x="607654" y="78945"/>
                  <a:pt x="637953" y="63795"/>
                </a:cubicBezTo>
                <a:cubicBezTo>
                  <a:pt x="678051" y="43746"/>
                  <a:pt x="723014" y="35442"/>
                  <a:pt x="765544" y="21265"/>
                </a:cubicBezTo>
                <a:lnTo>
                  <a:pt x="829339" y="0"/>
                </a:lnTo>
                <a:cubicBezTo>
                  <a:pt x="900223" y="7088"/>
                  <a:pt x="971974" y="8137"/>
                  <a:pt x="1041991" y="21265"/>
                </a:cubicBezTo>
                <a:cubicBezTo>
                  <a:pt x="1086054" y="29527"/>
                  <a:pt x="1169581" y="63795"/>
                  <a:pt x="1169581" y="63795"/>
                </a:cubicBezTo>
                <a:cubicBezTo>
                  <a:pt x="1190846" y="77972"/>
                  <a:pt x="1209447" y="97352"/>
                  <a:pt x="1233377" y="106326"/>
                </a:cubicBezTo>
                <a:cubicBezTo>
                  <a:pt x="1267219" y="119017"/>
                  <a:pt x="1304419" y="119750"/>
                  <a:pt x="1339702" y="127591"/>
                </a:cubicBezTo>
                <a:cubicBezTo>
                  <a:pt x="1368232" y="133931"/>
                  <a:pt x="1396409" y="141768"/>
                  <a:pt x="1424763" y="148856"/>
                </a:cubicBezTo>
                <a:cubicBezTo>
                  <a:pt x="1453116" y="191386"/>
                  <a:pt x="1502594" y="225846"/>
                  <a:pt x="1509823" y="276447"/>
                </a:cubicBezTo>
                <a:cubicBezTo>
                  <a:pt x="1509849" y="276626"/>
                  <a:pt x="1526155" y="454167"/>
                  <a:pt x="1552353" y="489098"/>
                </a:cubicBezTo>
                <a:cubicBezTo>
                  <a:pt x="1582426" y="529196"/>
                  <a:pt x="1623237" y="559981"/>
                  <a:pt x="1658679" y="595423"/>
                </a:cubicBezTo>
                <a:cubicBezTo>
                  <a:pt x="1672856" y="609600"/>
                  <a:pt x="1690088" y="621272"/>
                  <a:pt x="1701209" y="637954"/>
                </a:cubicBezTo>
                <a:cubicBezTo>
                  <a:pt x="1832111" y="834308"/>
                  <a:pt x="1665065" y="592775"/>
                  <a:pt x="1786270" y="744279"/>
                </a:cubicBezTo>
                <a:cubicBezTo>
                  <a:pt x="1802236" y="764236"/>
                  <a:pt x="1812835" y="788117"/>
                  <a:pt x="1828800" y="808074"/>
                </a:cubicBezTo>
                <a:cubicBezTo>
                  <a:pt x="1841324" y="823730"/>
                  <a:pt x="1858806" y="834949"/>
                  <a:pt x="1871330" y="850605"/>
                </a:cubicBezTo>
                <a:cubicBezTo>
                  <a:pt x="1905961" y="893894"/>
                  <a:pt x="1943079" y="980847"/>
                  <a:pt x="1998921" y="999461"/>
                </a:cubicBezTo>
                <a:cubicBezTo>
                  <a:pt x="2086962" y="1028808"/>
                  <a:pt x="2044065" y="1008292"/>
                  <a:pt x="2126512" y="1063256"/>
                </a:cubicBezTo>
                <a:cubicBezTo>
                  <a:pt x="2133600" y="1084521"/>
                  <a:pt x="2133774" y="1109548"/>
                  <a:pt x="2147777" y="1127051"/>
                </a:cubicBezTo>
                <a:cubicBezTo>
                  <a:pt x="2163743" y="1147008"/>
                  <a:pt x="2198027" y="1147908"/>
                  <a:pt x="2211572" y="1169581"/>
                </a:cubicBezTo>
                <a:cubicBezTo>
                  <a:pt x="2235332" y="1207598"/>
                  <a:pt x="2254102" y="1297172"/>
                  <a:pt x="2254102" y="1297172"/>
                </a:cubicBezTo>
                <a:cubicBezTo>
                  <a:pt x="2247014" y="1339702"/>
                  <a:pt x="2246472" y="1383859"/>
                  <a:pt x="2232837" y="1424763"/>
                </a:cubicBezTo>
                <a:cubicBezTo>
                  <a:pt x="2216780" y="1472935"/>
                  <a:pt x="2101935" y="1582915"/>
                  <a:pt x="2083981" y="1594884"/>
                </a:cubicBezTo>
                <a:lnTo>
                  <a:pt x="1956391" y="1679944"/>
                </a:lnTo>
                <a:cubicBezTo>
                  <a:pt x="1864242" y="1672856"/>
                  <a:pt x="1771652" y="1670142"/>
                  <a:pt x="1679944" y="1658679"/>
                </a:cubicBezTo>
                <a:cubicBezTo>
                  <a:pt x="1657702" y="1655899"/>
                  <a:pt x="1638391" y="1640194"/>
                  <a:pt x="1616149" y="1637414"/>
                </a:cubicBezTo>
                <a:cubicBezTo>
                  <a:pt x="1524441" y="1625951"/>
                  <a:pt x="1431804" y="1623824"/>
                  <a:pt x="1339702" y="1616149"/>
                </a:cubicBezTo>
                <a:lnTo>
                  <a:pt x="1105786" y="1594884"/>
                </a:lnTo>
                <a:cubicBezTo>
                  <a:pt x="956930" y="1601972"/>
                  <a:pt x="807769" y="1604265"/>
                  <a:pt x="659219" y="1616149"/>
                </a:cubicBezTo>
                <a:cubicBezTo>
                  <a:pt x="630086" y="1618480"/>
                  <a:pt x="602152" y="1629016"/>
                  <a:pt x="574158" y="1637414"/>
                </a:cubicBezTo>
                <a:cubicBezTo>
                  <a:pt x="531218" y="1650296"/>
                  <a:pt x="446567" y="1679944"/>
                  <a:pt x="446567" y="1679944"/>
                </a:cubicBezTo>
                <a:cubicBezTo>
                  <a:pt x="406127" y="1671856"/>
                  <a:pt x="320038" y="1659210"/>
                  <a:pt x="276446" y="1637414"/>
                </a:cubicBezTo>
                <a:cubicBezTo>
                  <a:pt x="253587" y="1625984"/>
                  <a:pt x="233916" y="1609061"/>
                  <a:pt x="212651" y="1594884"/>
                </a:cubicBezTo>
                <a:cubicBezTo>
                  <a:pt x="198474" y="1573619"/>
                  <a:pt x="181551" y="1553947"/>
                  <a:pt x="170121" y="1531088"/>
                </a:cubicBezTo>
                <a:cubicBezTo>
                  <a:pt x="160097" y="1511039"/>
                  <a:pt x="162859" y="1484796"/>
                  <a:pt x="148856" y="1467293"/>
                </a:cubicBezTo>
                <a:cubicBezTo>
                  <a:pt x="132890" y="1447336"/>
                  <a:pt x="95128" y="1448254"/>
                  <a:pt x="85060" y="1424763"/>
                </a:cubicBezTo>
                <a:cubicBezTo>
                  <a:pt x="71099" y="1392187"/>
                  <a:pt x="92148" y="1371600"/>
                  <a:pt x="85060" y="133970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www.rebzi.ru/UserFiles/festival/45238908e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7236" r="70299" b="18751"/>
          <a:stretch/>
        </p:blipFill>
        <p:spPr bwMode="auto">
          <a:xfrm>
            <a:off x="5791840" y="1939410"/>
            <a:ext cx="1895078" cy="3228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Овал 18"/>
          <p:cNvSpPr/>
          <p:nvPr/>
        </p:nvSpPr>
        <p:spPr>
          <a:xfrm>
            <a:off x="7019518" y="-100640"/>
            <a:ext cx="788865" cy="79208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r="12233" b="12998"/>
          <a:stretch/>
        </p:blipFill>
        <p:spPr bwMode="auto">
          <a:xfrm>
            <a:off x="7509853" y="3657242"/>
            <a:ext cx="1400230" cy="223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олилиния 20"/>
          <p:cNvSpPr/>
          <p:nvPr/>
        </p:nvSpPr>
        <p:spPr>
          <a:xfrm>
            <a:off x="6718114" y="4299838"/>
            <a:ext cx="2636875" cy="3083442"/>
          </a:xfrm>
          <a:custGeom>
            <a:avLst/>
            <a:gdLst>
              <a:gd name="connsiteX0" fmla="*/ 510363 w 2636875"/>
              <a:gd name="connsiteY0" fmla="*/ 318977 h 3083442"/>
              <a:gd name="connsiteX1" fmla="*/ 552893 w 2636875"/>
              <a:gd name="connsiteY1" fmla="*/ 212652 h 3083442"/>
              <a:gd name="connsiteX2" fmla="*/ 680484 w 2636875"/>
              <a:gd name="connsiteY2" fmla="*/ 148856 h 3083442"/>
              <a:gd name="connsiteX3" fmla="*/ 744279 w 2636875"/>
              <a:gd name="connsiteY3" fmla="*/ 106326 h 3083442"/>
              <a:gd name="connsiteX4" fmla="*/ 786810 w 2636875"/>
              <a:gd name="connsiteY4" fmla="*/ 63796 h 3083442"/>
              <a:gd name="connsiteX5" fmla="*/ 914400 w 2636875"/>
              <a:gd name="connsiteY5" fmla="*/ 21265 h 3083442"/>
              <a:gd name="connsiteX6" fmla="*/ 978196 w 2636875"/>
              <a:gd name="connsiteY6" fmla="*/ 0 h 3083442"/>
              <a:gd name="connsiteX7" fmla="*/ 1360968 w 2636875"/>
              <a:gd name="connsiteY7" fmla="*/ 21265 h 3083442"/>
              <a:gd name="connsiteX8" fmla="*/ 1488558 w 2636875"/>
              <a:gd name="connsiteY8" fmla="*/ 63796 h 3083442"/>
              <a:gd name="connsiteX9" fmla="*/ 1552354 w 2636875"/>
              <a:gd name="connsiteY9" fmla="*/ 85061 h 3083442"/>
              <a:gd name="connsiteX10" fmla="*/ 1616149 w 2636875"/>
              <a:gd name="connsiteY10" fmla="*/ 127591 h 3083442"/>
              <a:gd name="connsiteX11" fmla="*/ 1743740 w 2636875"/>
              <a:gd name="connsiteY11" fmla="*/ 148856 h 3083442"/>
              <a:gd name="connsiteX12" fmla="*/ 1807535 w 2636875"/>
              <a:gd name="connsiteY12" fmla="*/ 170121 h 3083442"/>
              <a:gd name="connsiteX13" fmla="*/ 1850065 w 2636875"/>
              <a:gd name="connsiteY13" fmla="*/ 212652 h 3083442"/>
              <a:gd name="connsiteX14" fmla="*/ 1892596 w 2636875"/>
              <a:gd name="connsiteY14" fmla="*/ 276447 h 3083442"/>
              <a:gd name="connsiteX15" fmla="*/ 2020186 w 2636875"/>
              <a:gd name="connsiteY15" fmla="*/ 340242 h 3083442"/>
              <a:gd name="connsiteX16" fmla="*/ 2105247 w 2636875"/>
              <a:gd name="connsiteY16" fmla="*/ 425303 h 3083442"/>
              <a:gd name="connsiteX17" fmla="*/ 2232837 w 2636875"/>
              <a:gd name="connsiteY17" fmla="*/ 510363 h 3083442"/>
              <a:gd name="connsiteX18" fmla="*/ 2381693 w 2636875"/>
              <a:gd name="connsiteY18" fmla="*/ 637954 h 3083442"/>
              <a:gd name="connsiteX19" fmla="*/ 2402958 w 2636875"/>
              <a:gd name="connsiteY19" fmla="*/ 765545 h 3083442"/>
              <a:gd name="connsiteX20" fmla="*/ 2445489 w 2636875"/>
              <a:gd name="connsiteY20" fmla="*/ 808075 h 3083442"/>
              <a:gd name="connsiteX21" fmla="*/ 2551814 w 2636875"/>
              <a:gd name="connsiteY21" fmla="*/ 914400 h 3083442"/>
              <a:gd name="connsiteX22" fmla="*/ 2573079 w 2636875"/>
              <a:gd name="connsiteY22" fmla="*/ 1169582 h 3083442"/>
              <a:gd name="connsiteX23" fmla="*/ 2594344 w 2636875"/>
              <a:gd name="connsiteY23" fmla="*/ 1424763 h 3083442"/>
              <a:gd name="connsiteX24" fmla="*/ 2615610 w 2636875"/>
              <a:gd name="connsiteY24" fmla="*/ 1488559 h 3083442"/>
              <a:gd name="connsiteX25" fmla="*/ 2636875 w 2636875"/>
              <a:gd name="connsiteY25" fmla="*/ 1616149 h 3083442"/>
              <a:gd name="connsiteX26" fmla="*/ 2615610 w 2636875"/>
              <a:gd name="connsiteY26" fmla="*/ 2041452 h 3083442"/>
              <a:gd name="connsiteX27" fmla="*/ 2573079 w 2636875"/>
              <a:gd name="connsiteY27" fmla="*/ 2083982 h 3083442"/>
              <a:gd name="connsiteX28" fmla="*/ 2551814 w 2636875"/>
              <a:gd name="connsiteY28" fmla="*/ 2147777 h 3083442"/>
              <a:gd name="connsiteX29" fmla="*/ 2509284 w 2636875"/>
              <a:gd name="connsiteY29" fmla="*/ 2211572 h 3083442"/>
              <a:gd name="connsiteX30" fmla="*/ 2488019 w 2636875"/>
              <a:gd name="connsiteY30" fmla="*/ 2296633 h 3083442"/>
              <a:gd name="connsiteX31" fmla="*/ 2466754 w 2636875"/>
              <a:gd name="connsiteY31" fmla="*/ 2679405 h 3083442"/>
              <a:gd name="connsiteX32" fmla="*/ 2339163 w 2636875"/>
              <a:gd name="connsiteY32" fmla="*/ 2785731 h 3083442"/>
              <a:gd name="connsiteX33" fmla="*/ 2296633 w 2636875"/>
              <a:gd name="connsiteY33" fmla="*/ 2849526 h 3083442"/>
              <a:gd name="connsiteX34" fmla="*/ 2169042 w 2636875"/>
              <a:gd name="connsiteY34" fmla="*/ 2934586 h 3083442"/>
              <a:gd name="connsiteX35" fmla="*/ 2041451 w 2636875"/>
              <a:gd name="connsiteY35" fmla="*/ 2892056 h 3083442"/>
              <a:gd name="connsiteX36" fmla="*/ 1977656 w 2636875"/>
              <a:gd name="connsiteY36" fmla="*/ 2849526 h 3083442"/>
              <a:gd name="connsiteX37" fmla="*/ 1850065 w 2636875"/>
              <a:gd name="connsiteY37" fmla="*/ 2806996 h 3083442"/>
              <a:gd name="connsiteX38" fmla="*/ 1786270 w 2636875"/>
              <a:gd name="connsiteY38" fmla="*/ 2828261 h 3083442"/>
              <a:gd name="connsiteX39" fmla="*/ 1658679 w 2636875"/>
              <a:gd name="connsiteY39" fmla="*/ 2998382 h 3083442"/>
              <a:gd name="connsiteX40" fmla="*/ 1531089 w 2636875"/>
              <a:gd name="connsiteY40" fmla="*/ 3083442 h 3083442"/>
              <a:gd name="connsiteX41" fmla="*/ 1318437 w 2636875"/>
              <a:gd name="connsiteY41" fmla="*/ 3062177 h 3083442"/>
              <a:gd name="connsiteX42" fmla="*/ 1190847 w 2636875"/>
              <a:gd name="connsiteY42" fmla="*/ 2955852 h 3083442"/>
              <a:gd name="connsiteX43" fmla="*/ 1127051 w 2636875"/>
              <a:gd name="connsiteY43" fmla="*/ 2913321 h 3083442"/>
              <a:gd name="connsiteX44" fmla="*/ 956931 w 2636875"/>
              <a:gd name="connsiteY44" fmla="*/ 2743200 h 3083442"/>
              <a:gd name="connsiteX45" fmla="*/ 914400 w 2636875"/>
              <a:gd name="connsiteY45" fmla="*/ 2700670 h 3083442"/>
              <a:gd name="connsiteX46" fmla="*/ 871870 w 2636875"/>
              <a:gd name="connsiteY46" fmla="*/ 2636875 h 3083442"/>
              <a:gd name="connsiteX47" fmla="*/ 808075 w 2636875"/>
              <a:gd name="connsiteY47" fmla="*/ 2615610 h 3083442"/>
              <a:gd name="connsiteX48" fmla="*/ 829340 w 2636875"/>
              <a:gd name="connsiteY48" fmla="*/ 2509284 h 3083442"/>
              <a:gd name="connsiteX49" fmla="*/ 850605 w 2636875"/>
              <a:gd name="connsiteY49" fmla="*/ 2339163 h 3083442"/>
              <a:gd name="connsiteX50" fmla="*/ 893135 w 2636875"/>
              <a:gd name="connsiteY50" fmla="*/ 2211572 h 3083442"/>
              <a:gd name="connsiteX51" fmla="*/ 935665 w 2636875"/>
              <a:gd name="connsiteY51" fmla="*/ 1871331 h 3083442"/>
              <a:gd name="connsiteX52" fmla="*/ 978196 w 2636875"/>
              <a:gd name="connsiteY52" fmla="*/ 1807535 h 3083442"/>
              <a:gd name="connsiteX53" fmla="*/ 956931 w 2636875"/>
              <a:gd name="connsiteY53" fmla="*/ 1467293 h 3083442"/>
              <a:gd name="connsiteX54" fmla="*/ 914400 w 2636875"/>
              <a:gd name="connsiteY54" fmla="*/ 1233377 h 3083442"/>
              <a:gd name="connsiteX55" fmla="*/ 850605 w 2636875"/>
              <a:gd name="connsiteY55" fmla="*/ 1169582 h 3083442"/>
              <a:gd name="connsiteX56" fmla="*/ 786810 w 2636875"/>
              <a:gd name="connsiteY56" fmla="*/ 1127052 h 3083442"/>
              <a:gd name="connsiteX57" fmla="*/ 744279 w 2636875"/>
              <a:gd name="connsiteY57" fmla="*/ 1084521 h 3083442"/>
              <a:gd name="connsiteX58" fmla="*/ 552893 w 2636875"/>
              <a:gd name="connsiteY58" fmla="*/ 978196 h 3083442"/>
              <a:gd name="connsiteX59" fmla="*/ 446568 w 2636875"/>
              <a:gd name="connsiteY59" fmla="*/ 956931 h 3083442"/>
              <a:gd name="connsiteX60" fmla="*/ 318977 w 2636875"/>
              <a:gd name="connsiteY60" fmla="*/ 914400 h 3083442"/>
              <a:gd name="connsiteX61" fmla="*/ 255182 w 2636875"/>
              <a:gd name="connsiteY61" fmla="*/ 850605 h 3083442"/>
              <a:gd name="connsiteX62" fmla="*/ 191386 w 2636875"/>
              <a:gd name="connsiteY62" fmla="*/ 829340 h 3083442"/>
              <a:gd name="connsiteX63" fmla="*/ 85061 w 2636875"/>
              <a:gd name="connsiteY63" fmla="*/ 723014 h 3083442"/>
              <a:gd name="connsiteX64" fmla="*/ 21265 w 2636875"/>
              <a:gd name="connsiteY64" fmla="*/ 595424 h 3083442"/>
              <a:gd name="connsiteX65" fmla="*/ 0 w 2636875"/>
              <a:gd name="connsiteY65" fmla="*/ 531628 h 3083442"/>
              <a:gd name="connsiteX66" fmla="*/ 63796 w 2636875"/>
              <a:gd name="connsiteY66" fmla="*/ 276447 h 3083442"/>
              <a:gd name="connsiteX67" fmla="*/ 127591 w 2636875"/>
              <a:gd name="connsiteY67" fmla="*/ 255182 h 3083442"/>
              <a:gd name="connsiteX68" fmla="*/ 318977 w 2636875"/>
              <a:gd name="connsiteY68" fmla="*/ 170121 h 3083442"/>
              <a:gd name="connsiteX69" fmla="*/ 382772 w 2636875"/>
              <a:gd name="connsiteY69" fmla="*/ 148856 h 3083442"/>
              <a:gd name="connsiteX70" fmla="*/ 531628 w 2636875"/>
              <a:gd name="connsiteY70" fmla="*/ 106326 h 3083442"/>
              <a:gd name="connsiteX71" fmla="*/ 616689 w 2636875"/>
              <a:gd name="connsiteY71" fmla="*/ 63796 h 3083442"/>
              <a:gd name="connsiteX72" fmla="*/ 871870 w 2636875"/>
              <a:gd name="connsiteY72" fmla="*/ 42531 h 3083442"/>
              <a:gd name="connsiteX73" fmla="*/ 956931 w 2636875"/>
              <a:gd name="connsiteY73" fmla="*/ 21265 h 3083442"/>
              <a:gd name="connsiteX74" fmla="*/ 1020726 w 2636875"/>
              <a:gd name="connsiteY74" fmla="*/ 0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36875" h="3083442">
                <a:moveTo>
                  <a:pt x="510363" y="318977"/>
                </a:moveTo>
                <a:cubicBezTo>
                  <a:pt x="524540" y="283535"/>
                  <a:pt x="530706" y="243714"/>
                  <a:pt x="552893" y="212652"/>
                </a:cubicBezTo>
                <a:cubicBezTo>
                  <a:pt x="586751" y="165251"/>
                  <a:pt x="635057" y="171570"/>
                  <a:pt x="680484" y="148856"/>
                </a:cubicBezTo>
                <a:cubicBezTo>
                  <a:pt x="703343" y="137426"/>
                  <a:pt x="724322" y="122291"/>
                  <a:pt x="744279" y="106326"/>
                </a:cubicBezTo>
                <a:cubicBezTo>
                  <a:pt x="759935" y="93802"/>
                  <a:pt x="768878" y="72762"/>
                  <a:pt x="786810" y="63796"/>
                </a:cubicBezTo>
                <a:cubicBezTo>
                  <a:pt x="826908" y="43747"/>
                  <a:pt x="871870" y="35442"/>
                  <a:pt x="914400" y="21265"/>
                </a:cubicBezTo>
                <a:lnTo>
                  <a:pt x="978196" y="0"/>
                </a:lnTo>
                <a:cubicBezTo>
                  <a:pt x="1105787" y="7088"/>
                  <a:pt x="1234167" y="5415"/>
                  <a:pt x="1360968" y="21265"/>
                </a:cubicBezTo>
                <a:cubicBezTo>
                  <a:pt x="1405452" y="26826"/>
                  <a:pt x="1446028" y="49619"/>
                  <a:pt x="1488558" y="63796"/>
                </a:cubicBezTo>
                <a:lnTo>
                  <a:pt x="1552354" y="85061"/>
                </a:lnTo>
                <a:cubicBezTo>
                  <a:pt x="1573619" y="99238"/>
                  <a:pt x="1591903" y="119509"/>
                  <a:pt x="1616149" y="127591"/>
                </a:cubicBezTo>
                <a:cubicBezTo>
                  <a:pt x="1657053" y="141226"/>
                  <a:pt x="1701650" y="139503"/>
                  <a:pt x="1743740" y="148856"/>
                </a:cubicBezTo>
                <a:cubicBezTo>
                  <a:pt x="1765622" y="153719"/>
                  <a:pt x="1786270" y="163033"/>
                  <a:pt x="1807535" y="170121"/>
                </a:cubicBezTo>
                <a:cubicBezTo>
                  <a:pt x="1821712" y="184298"/>
                  <a:pt x="1837540" y="196996"/>
                  <a:pt x="1850065" y="212652"/>
                </a:cubicBezTo>
                <a:cubicBezTo>
                  <a:pt x="1866031" y="232609"/>
                  <a:pt x="1874524" y="258375"/>
                  <a:pt x="1892596" y="276447"/>
                </a:cubicBezTo>
                <a:cubicBezTo>
                  <a:pt x="1933819" y="317670"/>
                  <a:pt x="1968299" y="322946"/>
                  <a:pt x="2020186" y="340242"/>
                </a:cubicBezTo>
                <a:cubicBezTo>
                  <a:pt x="2048540" y="368596"/>
                  <a:pt x="2071883" y="403061"/>
                  <a:pt x="2105247" y="425303"/>
                </a:cubicBezTo>
                <a:cubicBezTo>
                  <a:pt x="2147777" y="453656"/>
                  <a:pt x="2196693" y="474219"/>
                  <a:pt x="2232837" y="510363"/>
                </a:cubicBezTo>
                <a:cubicBezTo>
                  <a:pt x="2335970" y="613496"/>
                  <a:pt x="2284534" y="573182"/>
                  <a:pt x="2381693" y="637954"/>
                </a:cubicBezTo>
                <a:cubicBezTo>
                  <a:pt x="2388781" y="680484"/>
                  <a:pt x="2387818" y="725173"/>
                  <a:pt x="2402958" y="765545"/>
                </a:cubicBezTo>
                <a:cubicBezTo>
                  <a:pt x="2409998" y="784318"/>
                  <a:pt x="2432964" y="792419"/>
                  <a:pt x="2445489" y="808075"/>
                </a:cubicBezTo>
                <a:cubicBezTo>
                  <a:pt x="2526501" y="909338"/>
                  <a:pt x="2442449" y="841490"/>
                  <a:pt x="2551814" y="914400"/>
                </a:cubicBezTo>
                <a:cubicBezTo>
                  <a:pt x="2607979" y="1082895"/>
                  <a:pt x="2601714" y="997770"/>
                  <a:pt x="2573079" y="1169582"/>
                </a:cubicBezTo>
                <a:cubicBezTo>
                  <a:pt x="2580167" y="1254642"/>
                  <a:pt x="2583063" y="1340157"/>
                  <a:pt x="2594344" y="1424763"/>
                </a:cubicBezTo>
                <a:cubicBezTo>
                  <a:pt x="2597307" y="1446982"/>
                  <a:pt x="2610747" y="1466677"/>
                  <a:pt x="2615610" y="1488559"/>
                </a:cubicBezTo>
                <a:cubicBezTo>
                  <a:pt x="2624963" y="1530649"/>
                  <a:pt x="2629787" y="1573619"/>
                  <a:pt x="2636875" y="1616149"/>
                </a:cubicBezTo>
                <a:cubicBezTo>
                  <a:pt x="2629787" y="1757917"/>
                  <a:pt x="2634789" y="1900809"/>
                  <a:pt x="2615610" y="2041452"/>
                </a:cubicBezTo>
                <a:cubicBezTo>
                  <a:pt x="2612901" y="2061317"/>
                  <a:pt x="2583394" y="2066790"/>
                  <a:pt x="2573079" y="2083982"/>
                </a:cubicBezTo>
                <a:cubicBezTo>
                  <a:pt x="2561546" y="2103203"/>
                  <a:pt x="2561838" y="2127728"/>
                  <a:pt x="2551814" y="2147777"/>
                </a:cubicBezTo>
                <a:cubicBezTo>
                  <a:pt x="2540384" y="2170636"/>
                  <a:pt x="2523461" y="2190307"/>
                  <a:pt x="2509284" y="2211572"/>
                </a:cubicBezTo>
                <a:cubicBezTo>
                  <a:pt x="2502196" y="2239926"/>
                  <a:pt x="2490665" y="2267527"/>
                  <a:pt x="2488019" y="2296633"/>
                </a:cubicBezTo>
                <a:cubicBezTo>
                  <a:pt x="2476450" y="2423896"/>
                  <a:pt x="2490665" y="2553875"/>
                  <a:pt x="2466754" y="2679405"/>
                </a:cubicBezTo>
                <a:cubicBezTo>
                  <a:pt x="2460800" y="2710661"/>
                  <a:pt x="2363466" y="2769529"/>
                  <a:pt x="2339163" y="2785731"/>
                </a:cubicBezTo>
                <a:cubicBezTo>
                  <a:pt x="2324986" y="2806996"/>
                  <a:pt x="2315867" y="2832696"/>
                  <a:pt x="2296633" y="2849526"/>
                </a:cubicBezTo>
                <a:cubicBezTo>
                  <a:pt x="2258165" y="2883185"/>
                  <a:pt x="2169042" y="2934586"/>
                  <a:pt x="2169042" y="2934586"/>
                </a:cubicBezTo>
                <a:cubicBezTo>
                  <a:pt x="2126512" y="2920409"/>
                  <a:pt x="2078753" y="2916924"/>
                  <a:pt x="2041451" y="2892056"/>
                </a:cubicBezTo>
                <a:cubicBezTo>
                  <a:pt x="2020186" y="2877879"/>
                  <a:pt x="2001011" y="2859906"/>
                  <a:pt x="1977656" y="2849526"/>
                </a:cubicBezTo>
                <a:cubicBezTo>
                  <a:pt x="1936689" y="2831319"/>
                  <a:pt x="1850065" y="2806996"/>
                  <a:pt x="1850065" y="2806996"/>
                </a:cubicBezTo>
                <a:cubicBezTo>
                  <a:pt x="1828800" y="2814084"/>
                  <a:pt x="1802120" y="2812411"/>
                  <a:pt x="1786270" y="2828261"/>
                </a:cubicBezTo>
                <a:cubicBezTo>
                  <a:pt x="1698291" y="2916241"/>
                  <a:pt x="1734137" y="2941789"/>
                  <a:pt x="1658679" y="2998382"/>
                </a:cubicBezTo>
                <a:cubicBezTo>
                  <a:pt x="1617787" y="3029051"/>
                  <a:pt x="1531089" y="3083442"/>
                  <a:pt x="1531089" y="3083442"/>
                </a:cubicBezTo>
                <a:cubicBezTo>
                  <a:pt x="1460205" y="3076354"/>
                  <a:pt x="1387850" y="3078195"/>
                  <a:pt x="1318437" y="3062177"/>
                </a:cubicBezTo>
                <a:cubicBezTo>
                  <a:pt x="1274627" y="3052067"/>
                  <a:pt x="1219754" y="2979941"/>
                  <a:pt x="1190847" y="2955852"/>
                </a:cubicBezTo>
                <a:cubicBezTo>
                  <a:pt x="1171213" y="2939490"/>
                  <a:pt x="1146153" y="2930301"/>
                  <a:pt x="1127051" y="2913321"/>
                </a:cubicBezTo>
                <a:cubicBezTo>
                  <a:pt x="1126997" y="2913273"/>
                  <a:pt x="994752" y="2781021"/>
                  <a:pt x="956931" y="2743200"/>
                </a:cubicBezTo>
                <a:cubicBezTo>
                  <a:pt x="942754" y="2729023"/>
                  <a:pt x="925521" y="2717352"/>
                  <a:pt x="914400" y="2700670"/>
                </a:cubicBezTo>
                <a:cubicBezTo>
                  <a:pt x="900223" y="2679405"/>
                  <a:pt x="891827" y="2652841"/>
                  <a:pt x="871870" y="2636875"/>
                </a:cubicBezTo>
                <a:cubicBezTo>
                  <a:pt x="854367" y="2622872"/>
                  <a:pt x="829340" y="2622698"/>
                  <a:pt x="808075" y="2615610"/>
                </a:cubicBezTo>
                <a:cubicBezTo>
                  <a:pt x="815163" y="2580168"/>
                  <a:pt x="823844" y="2545008"/>
                  <a:pt x="829340" y="2509284"/>
                </a:cubicBezTo>
                <a:cubicBezTo>
                  <a:pt x="838030" y="2452800"/>
                  <a:pt x="838631" y="2395043"/>
                  <a:pt x="850605" y="2339163"/>
                </a:cubicBezTo>
                <a:cubicBezTo>
                  <a:pt x="859998" y="2295327"/>
                  <a:pt x="893135" y="2211572"/>
                  <a:pt x="893135" y="2211572"/>
                </a:cubicBezTo>
                <a:cubicBezTo>
                  <a:pt x="897193" y="2158812"/>
                  <a:pt x="889764" y="1963132"/>
                  <a:pt x="935665" y="1871331"/>
                </a:cubicBezTo>
                <a:cubicBezTo>
                  <a:pt x="947095" y="1848471"/>
                  <a:pt x="964019" y="1828800"/>
                  <a:pt x="978196" y="1807535"/>
                </a:cubicBezTo>
                <a:cubicBezTo>
                  <a:pt x="971108" y="1694121"/>
                  <a:pt x="966775" y="1580501"/>
                  <a:pt x="956931" y="1467293"/>
                </a:cubicBezTo>
                <a:cubicBezTo>
                  <a:pt x="956482" y="1462134"/>
                  <a:pt x="933272" y="1266404"/>
                  <a:pt x="914400" y="1233377"/>
                </a:cubicBezTo>
                <a:cubicBezTo>
                  <a:pt x="899480" y="1207266"/>
                  <a:pt x="873708" y="1188834"/>
                  <a:pt x="850605" y="1169582"/>
                </a:cubicBezTo>
                <a:cubicBezTo>
                  <a:pt x="830971" y="1153221"/>
                  <a:pt x="806767" y="1143018"/>
                  <a:pt x="786810" y="1127052"/>
                </a:cubicBezTo>
                <a:cubicBezTo>
                  <a:pt x="771154" y="1114527"/>
                  <a:pt x="760318" y="1096551"/>
                  <a:pt x="744279" y="1084521"/>
                </a:cubicBezTo>
                <a:cubicBezTo>
                  <a:pt x="665085" y="1025125"/>
                  <a:pt x="635778" y="998917"/>
                  <a:pt x="552893" y="978196"/>
                </a:cubicBezTo>
                <a:cubicBezTo>
                  <a:pt x="517829" y="969430"/>
                  <a:pt x="481438" y="966441"/>
                  <a:pt x="446568" y="956931"/>
                </a:cubicBezTo>
                <a:cubicBezTo>
                  <a:pt x="403317" y="945135"/>
                  <a:pt x="318977" y="914400"/>
                  <a:pt x="318977" y="914400"/>
                </a:cubicBezTo>
                <a:cubicBezTo>
                  <a:pt x="297712" y="893135"/>
                  <a:pt x="280205" y="867287"/>
                  <a:pt x="255182" y="850605"/>
                </a:cubicBezTo>
                <a:cubicBezTo>
                  <a:pt x="236531" y="838171"/>
                  <a:pt x="209318" y="842789"/>
                  <a:pt x="191386" y="829340"/>
                </a:cubicBezTo>
                <a:cubicBezTo>
                  <a:pt x="151288" y="799267"/>
                  <a:pt x="85061" y="723014"/>
                  <a:pt x="85061" y="723014"/>
                </a:cubicBezTo>
                <a:cubicBezTo>
                  <a:pt x="31610" y="562661"/>
                  <a:pt x="103713" y="760319"/>
                  <a:pt x="21265" y="595424"/>
                </a:cubicBezTo>
                <a:cubicBezTo>
                  <a:pt x="11240" y="575375"/>
                  <a:pt x="7088" y="552893"/>
                  <a:pt x="0" y="531628"/>
                </a:cubicBezTo>
                <a:cubicBezTo>
                  <a:pt x="7336" y="465605"/>
                  <a:pt x="-7671" y="333620"/>
                  <a:pt x="63796" y="276447"/>
                </a:cubicBezTo>
                <a:cubicBezTo>
                  <a:pt x="81299" y="262444"/>
                  <a:pt x="107542" y="265206"/>
                  <a:pt x="127591" y="255182"/>
                </a:cubicBezTo>
                <a:cubicBezTo>
                  <a:pt x="329785" y="154085"/>
                  <a:pt x="-10199" y="279847"/>
                  <a:pt x="318977" y="170121"/>
                </a:cubicBezTo>
                <a:cubicBezTo>
                  <a:pt x="340242" y="163033"/>
                  <a:pt x="361219" y="155014"/>
                  <a:pt x="382772" y="148856"/>
                </a:cubicBezTo>
                <a:cubicBezTo>
                  <a:pt x="432391" y="134679"/>
                  <a:pt x="483131" y="123961"/>
                  <a:pt x="531628" y="106326"/>
                </a:cubicBezTo>
                <a:cubicBezTo>
                  <a:pt x="561420" y="95493"/>
                  <a:pt x="585532" y="69638"/>
                  <a:pt x="616689" y="63796"/>
                </a:cubicBezTo>
                <a:cubicBezTo>
                  <a:pt x="700582" y="48066"/>
                  <a:pt x="786810" y="49619"/>
                  <a:pt x="871870" y="42531"/>
                </a:cubicBezTo>
                <a:cubicBezTo>
                  <a:pt x="900224" y="35442"/>
                  <a:pt x="928829" y="29294"/>
                  <a:pt x="956931" y="21265"/>
                </a:cubicBezTo>
                <a:cubicBezTo>
                  <a:pt x="978484" y="15107"/>
                  <a:pt x="1020726" y="0"/>
                  <a:pt x="1020726" y="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9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ivagold.ru/raznoe/crolic/Photo%201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5738"/>
            <a:ext cx="5472608" cy="64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bzi.ru/UserFiles/festival/45238908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62" y="-356260"/>
            <a:ext cx="9212461" cy="75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264609" y="3168474"/>
            <a:ext cx="3633166" cy="3211032"/>
          </a:xfrm>
          <a:custGeom>
            <a:avLst/>
            <a:gdLst>
              <a:gd name="connsiteX0" fmla="*/ 21265 w 3633166"/>
              <a:gd name="connsiteY0" fmla="*/ 2743200 h 3211032"/>
              <a:gd name="connsiteX1" fmla="*/ 63795 w 3633166"/>
              <a:gd name="connsiteY1" fmla="*/ 2466753 h 3211032"/>
              <a:gd name="connsiteX2" fmla="*/ 106326 w 3633166"/>
              <a:gd name="connsiteY2" fmla="*/ 2402958 h 3211032"/>
              <a:gd name="connsiteX3" fmla="*/ 127591 w 3633166"/>
              <a:gd name="connsiteY3" fmla="*/ 2254102 h 3211032"/>
              <a:gd name="connsiteX4" fmla="*/ 148856 w 3633166"/>
              <a:gd name="connsiteY4" fmla="*/ 2190307 h 3211032"/>
              <a:gd name="connsiteX5" fmla="*/ 191386 w 3633166"/>
              <a:gd name="connsiteY5" fmla="*/ 1850065 h 3211032"/>
              <a:gd name="connsiteX6" fmla="*/ 233916 w 3633166"/>
              <a:gd name="connsiteY6" fmla="*/ 1765004 h 3211032"/>
              <a:gd name="connsiteX7" fmla="*/ 361507 w 3633166"/>
              <a:gd name="connsiteY7" fmla="*/ 1446028 h 3211032"/>
              <a:gd name="connsiteX8" fmla="*/ 446568 w 3633166"/>
              <a:gd name="connsiteY8" fmla="*/ 1360967 h 3211032"/>
              <a:gd name="connsiteX9" fmla="*/ 574158 w 3633166"/>
              <a:gd name="connsiteY9" fmla="*/ 1148316 h 3211032"/>
              <a:gd name="connsiteX10" fmla="*/ 637954 w 3633166"/>
              <a:gd name="connsiteY10" fmla="*/ 1127051 h 3211032"/>
              <a:gd name="connsiteX11" fmla="*/ 744279 w 3633166"/>
              <a:gd name="connsiteY11" fmla="*/ 914400 h 3211032"/>
              <a:gd name="connsiteX12" fmla="*/ 765544 w 3633166"/>
              <a:gd name="connsiteY12" fmla="*/ 850604 h 3211032"/>
              <a:gd name="connsiteX13" fmla="*/ 808075 w 3633166"/>
              <a:gd name="connsiteY13" fmla="*/ 786809 h 3211032"/>
              <a:gd name="connsiteX14" fmla="*/ 893135 w 3633166"/>
              <a:gd name="connsiteY14" fmla="*/ 574158 h 3211032"/>
              <a:gd name="connsiteX15" fmla="*/ 914400 w 3633166"/>
              <a:gd name="connsiteY15" fmla="*/ 510362 h 3211032"/>
              <a:gd name="connsiteX16" fmla="*/ 935665 w 3633166"/>
              <a:gd name="connsiteY16" fmla="*/ 404037 h 3211032"/>
              <a:gd name="connsiteX17" fmla="*/ 978195 w 3633166"/>
              <a:gd name="connsiteY17" fmla="*/ 340242 h 3211032"/>
              <a:gd name="connsiteX18" fmla="*/ 1020726 w 3633166"/>
              <a:gd name="connsiteY18" fmla="*/ 255181 h 3211032"/>
              <a:gd name="connsiteX19" fmla="*/ 1148316 w 3633166"/>
              <a:gd name="connsiteY19" fmla="*/ 170121 h 3211032"/>
              <a:gd name="connsiteX20" fmla="*/ 1212112 w 3633166"/>
              <a:gd name="connsiteY20" fmla="*/ 106325 h 3211032"/>
              <a:gd name="connsiteX21" fmla="*/ 1531088 w 3633166"/>
              <a:gd name="connsiteY21" fmla="*/ 0 h 3211032"/>
              <a:gd name="connsiteX22" fmla="*/ 1786270 w 3633166"/>
              <a:gd name="connsiteY22" fmla="*/ 63795 h 3211032"/>
              <a:gd name="connsiteX23" fmla="*/ 1828800 w 3633166"/>
              <a:gd name="connsiteY23" fmla="*/ 127590 h 3211032"/>
              <a:gd name="connsiteX24" fmla="*/ 1850065 w 3633166"/>
              <a:gd name="connsiteY24" fmla="*/ 191386 h 3211032"/>
              <a:gd name="connsiteX25" fmla="*/ 1977656 w 3633166"/>
              <a:gd name="connsiteY25" fmla="*/ 361507 h 3211032"/>
              <a:gd name="connsiteX26" fmla="*/ 2062716 w 3633166"/>
              <a:gd name="connsiteY26" fmla="*/ 489097 h 3211032"/>
              <a:gd name="connsiteX27" fmla="*/ 2721935 w 3633166"/>
              <a:gd name="connsiteY27" fmla="*/ 510362 h 3211032"/>
              <a:gd name="connsiteX28" fmla="*/ 2849526 w 3633166"/>
              <a:gd name="connsiteY28" fmla="*/ 574158 h 3211032"/>
              <a:gd name="connsiteX29" fmla="*/ 2913321 w 3633166"/>
              <a:gd name="connsiteY29" fmla="*/ 595423 h 3211032"/>
              <a:gd name="connsiteX30" fmla="*/ 2998381 w 3633166"/>
              <a:gd name="connsiteY30" fmla="*/ 744279 h 3211032"/>
              <a:gd name="connsiteX31" fmla="*/ 3040912 w 3633166"/>
              <a:gd name="connsiteY31" fmla="*/ 893135 h 3211032"/>
              <a:gd name="connsiteX32" fmla="*/ 3083442 w 3633166"/>
              <a:gd name="connsiteY32" fmla="*/ 956930 h 3211032"/>
              <a:gd name="connsiteX33" fmla="*/ 3104707 w 3633166"/>
              <a:gd name="connsiteY33" fmla="*/ 1041990 h 3211032"/>
              <a:gd name="connsiteX34" fmla="*/ 3232298 w 3633166"/>
              <a:gd name="connsiteY34" fmla="*/ 1127051 h 3211032"/>
              <a:gd name="connsiteX35" fmla="*/ 3359888 w 3633166"/>
              <a:gd name="connsiteY35" fmla="*/ 1212111 h 3211032"/>
              <a:gd name="connsiteX36" fmla="*/ 3487479 w 3633166"/>
              <a:gd name="connsiteY36" fmla="*/ 1318437 h 3211032"/>
              <a:gd name="connsiteX37" fmla="*/ 3551275 w 3633166"/>
              <a:gd name="connsiteY37" fmla="*/ 1424762 h 3211032"/>
              <a:gd name="connsiteX38" fmla="*/ 3593805 w 3633166"/>
              <a:gd name="connsiteY38" fmla="*/ 1509823 h 3211032"/>
              <a:gd name="connsiteX39" fmla="*/ 3593805 w 3633166"/>
              <a:gd name="connsiteY39" fmla="*/ 2126511 h 3211032"/>
              <a:gd name="connsiteX40" fmla="*/ 3530009 w 3633166"/>
              <a:gd name="connsiteY40" fmla="*/ 2169042 h 3211032"/>
              <a:gd name="connsiteX41" fmla="*/ 3487479 w 3633166"/>
              <a:gd name="connsiteY41" fmla="*/ 2445488 h 3211032"/>
              <a:gd name="connsiteX42" fmla="*/ 3402419 w 3633166"/>
              <a:gd name="connsiteY42" fmla="*/ 2573079 h 3211032"/>
              <a:gd name="connsiteX43" fmla="*/ 3253563 w 3633166"/>
              <a:gd name="connsiteY43" fmla="*/ 2615609 h 3211032"/>
              <a:gd name="connsiteX44" fmla="*/ 3125972 w 3633166"/>
              <a:gd name="connsiteY44" fmla="*/ 2658139 h 3211032"/>
              <a:gd name="connsiteX45" fmla="*/ 2892056 w 3633166"/>
              <a:gd name="connsiteY45" fmla="*/ 2679404 h 3211032"/>
              <a:gd name="connsiteX46" fmla="*/ 2785730 w 3633166"/>
              <a:gd name="connsiteY46" fmla="*/ 2764465 h 3211032"/>
              <a:gd name="connsiteX47" fmla="*/ 2721935 w 3633166"/>
              <a:gd name="connsiteY47" fmla="*/ 2828260 h 3211032"/>
              <a:gd name="connsiteX48" fmla="*/ 2573079 w 3633166"/>
              <a:gd name="connsiteY48" fmla="*/ 2913321 h 3211032"/>
              <a:gd name="connsiteX49" fmla="*/ 2488019 w 3633166"/>
              <a:gd name="connsiteY49" fmla="*/ 2934586 h 3211032"/>
              <a:gd name="connsiteX50" fmla="*/ 2296633 w 3633166"/>
              <a:gd name="connsiteY50" fmla="*/ 2998381 h 3211032"/>
              <a:gd name="connsiteX51" fmla="*/ 2232837 w 3633166"/>
              <a:gd name="connsiteY51" fmla="*/ 3019646 h 3211032"/>
              <a:gd name="connsiteX52" fmla="*/ 2147777 w 3633166"/>
              <a:gd name="connsiteY52" fmla="*/ 3040911 h 3211032"/>
              <a:gd name="connsiteX53" fmla="*/ 2041451 w 3633166"/>
              <a:gd name="connsiteY53" fmla="*/ 3062176 h 3211032"/>
              <a:gd name="connsiteX54" fmla="*/ 1743740 w 3633166"/>
              <a:gd name="connsiteY54" fmla="*/ 3147237 h 3211032"/>
              <a:gd name="connsiteX55" fmla="*/ 1403498 w 3633166"/>
              <a:gd name="connsiteY55" fmla="*/ 3168502 h 3211032"/>
              <a:gd name="connsiteX56" fmla="*/ 1233377 w 3633166"/>
              <a:gd name="connsiteY56" fmla="*/ 3189767 h 3211032"/>
              <a:gd name="connsiteX57" fmla="*/ 978195 w 3633166"/>
              <a:gd name="connsiteY57" fmla="*/ 3211032 h 3211032"/>
              <a:gd name="connsiteX58" fmla="*/ 893135 w 3633166"/>
              <a:gd name="connsiteY58" fmla="*/ 3189767 h 3211032"/>
              <a:gd name="connsiteX59" fmla="*/ 850605 w 3633166"/>
              <a:gd name="connsiteY59" fmla="*/ 3125972 h 3211032"/>
              <a:gd name="connsiteX60" fmla="*/ 531628 w 3633166"/>
              <a:gd name="connsiteY60" fmla="*/ 3104707 h 3211032"/>
              <a:gd name="connsiteX61" fmla="*/ 340242 w 3633166"/>
              <a:gd name="connsiteY61" fmla="*/ 3083442 h 3211032"/>
              <a:gd name="connsiteX62" fmla="*/ 127591 w 3633166"/>
              <a:gd name="connsiteY62" fmla="*/ 3040911 h 3211032"/>
              <a:gd name="connsiteX63" fmla="*/ 42530 w 3633166"/>
              <a:gd name="connsiteY63" fmla="*/ 3019646 h 3211032"/>
              <a:gd name="connsiteX64" fmla="*/ 21265 w 3633166"/>
              <a:gd name="connsiteY64" fmla="*/ 2806995 h 3211032"/>
              <a:gd name="connsiteX65" fmla="*/ 0 w 3633166"/>
              <a:gd name="connsiteY65" fmla="*/ 2743200 h 3211032"/>
              <a:gd name="connsiteX66" fmla="*/ 21265 w 3633166"/>
              <a:gd name="connsiteY66" fmla="*/ 2679404 h 3211032"/>
              <a:gd name="connsiteX67" fmla="*/ 21265 w 3633166"/>
              <a:gd name="connsiteY67" fmla="*/ 2615609 h 321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33166" h="3211032">
                <a:moveTo>
                  <a:pt x="21265" y="2743200"/>
                </a:moveTo>
                <a:cubicBezTo>
                  <a:pt x="27363" y="2682219"/>
                  <a:pt x="25477" y="2543388"/>
                  <a:pt x="63795" y="2466753"/>
                </a:cubicBezTo>
                <a:cubicBezTo>
                  <a:pt x="75225" y="2443894"/>
                  <a:pt x="92149" y="2424223"/>
                  <a:pt x="106326" y="2402958"/>
                </a:cubicBezTo>
                <a:cubicBezTo>
                  <a:pt x="113414" y="2353339"/>
                  <a:pt x="117761" y="2303251"/>
                  <a:pt x="127591" y="2254102"/>
                </a:cubicBezTo>
                <a:cubicBezTo>
                  <a:pt x="131987" y="2232122"/>
                  <a:pt x="145686" y="2212497"/>
                  <a:pt x="148856" y="2190307"/>
                </a:cubicBezTo>
                <a:cubicBezTo>
                  <a:pt x="158269" y="2124418"/>
                  <a:pt x="161748" y="1938978"/>
                  <a:pt x="191386" y="1850065"/>
                </a:cubicBezTo>
                <a:cubicBezTo>
                  <a:pt x="201410" y="1819991"/>
                  <a:pt x="221429" y="1794141"/>
                  <a:pt x="233916" y="1765004"/>
                </a:cubicBezTo>
                <a:cubicBezTo>
                  <a:pt x="313488" y="1579334"/>
                  <a:pt x="126654" y="1863543"/>
                  <a:pt x="361507" y="1446028"/>
                </a:cubicBezTo>
                <a:cubicBezTo>
                  <a:pt x="381166" y="1411079"/>
                  <a:pt x="422509" y="1393045"/>
                  <a:pt x="446568" y="1360967"/>
                </a:cubicBezTo>
                <a:cubicBezTo>
                  <a:pt x="481283" y="1314680"/>
                  <a:pt x="520975" y="1166043"/>
                  <a:pt x="574158" y="1148316"/>
                </a:cubicBezTo>
                <a:lnTo>
                  <a:pt x="637954" y="1127051"/>
                </a:lnTo>
                <a:cubicBezTo>
                  <a:pt x="673396" y="1056167"/>
                  <a:pt x="719218" y="989584"/>
                  <a:pt x="744279" y="914400"/>
                </a:cubicBezTo>
                <a:cubicBezTo>
                  <a:pt x="751367" y="893135"/>
                  <a:pt x="755519" y="870653"/>
                  <a:pt x="765544" y="850604"/>
                </a:cubicBezTo>
                <a:cubicBezTo>
                  <a:pt x="776974" y="827745"/>
                  <a:pt x="797365" y="810014"/>
                  <a:pt x="808075" y="786809"/>
                </a:cubicBezTo>
                <a:cubicBezTo>
                  <a:pt x="840068" y="717492"/>
                  <a:pt x="868993" y="646584"/>
                  <a:pt x="893135" y="574158"/>
                </a:cubicBezTo>
                <a:cubicBezTo>
                  <a:pt x="900223" y="552893"/>
                  <a:pt x="908963" y="532108"/>
                  <a:pt x="914400" y="510362"/>
                </a:cubicBezTo>
                <a:cubicBezTo>
                  <a:pt x="923166" y="475298"/>
                  <a:pt x="922974" y="437879"/>
                  <a:pt x="935665" y="404037"/>
                </a:cubicBezTo>
                <a:cubicBezTo>
                  <a:pt x="944639" y="380107"/>
                  <a:pt x="965515" y="362432"/>
                  <a:pt x="978195" y="340242"/>
                </a:cubicBezTo>
                <a:cubicBezTo>
                  <a:pt x="993923" y="312718"/>
                  <a:pt x="998310" y="277597"/>
                  <a:pt x="1020726" y="255181"/>
                </a:cubicBezTo>
                <a:cubicBezTo>
                  <a:pt x="1056870" y="219037"/>
                  <a:pt x="1112172" y="206265"/>
                  <a:pt x="1148316" y="170121"/>
                </a:cubicBezTo>
                <a:cubicBezTo>
                  <a:pt x="1169581" y="148856"/>
                  <a:pt x="1186740" y="122471"/>
                  <a:pt x="1212112" y="106325"/>
                </a:cubicBezTo>
                <a:cubicBezTo>
                  <a:pt x="1367668" y="7335"/>
                  <a:pt x="1366426" y="23523"/>
                  <a:pt x="1531088" y="0"/>
                </a:cubicBezTo>
                <a:cubicBezTo>
                  <a:pt x="1637491" y="11822"/>
                  <a:pt x="1713018" y="-9457"/>
                  <a:pt x="1786270" y="63795"/>
                </a:cubicBezTo>
                <a:cubicBezTo>
                  <a:pt x="1804342" y="81867"/>
                  <a:pt x="1814623" y="106325"/>
                  <a:pt x="1828800" y="127590"/>
                </a:cubicBezTo>
                <a:cubicBezTo>
                  <a:pt x="1835888" y="148855"/>
                  <a:pt x="1839179" y="171791"/>
                  <a:pt x="1850065" y="191386"/>
                </a:cubicBezTo>
                <a:cubicBezTo>
                  <a:pt x="2027679" y="511089"/>
                  <a:pt x="1867042" y="214021"/>
                  <a:pt x="1977656" y="361507"/>
                </a:cubicBezTo>
                <a:cubicBezTo>
                  <a:pt x="2008325" y="402399"/>
                  <a:pt x="2011628" y="487449"/>
                  <a:pt x="2062716" y="489097"/>
                </a:cubicBezTo>
                <a:lnTo>
                  <a:pt x="2721935" y="510362"/>
                </a:lnTo>
                <a:cubicBezTo>
                  <a:pt x="2882292" y="563817"/>
                  <a:pt x="2684626" y="491709"/>
                  <a:pt x="2849526" y="574158"/>
                </a:cubicBezTo>
                <a:cubicBezTo>
                  <a:pt x="2869575" y="584182"/>
                  <a:pt x="2892056" y="588335"/>
                  <a:pt x="2913321" y="595423"/>
                </a:cubicBezTo>
                <a:cubicBezTo>
                  <a:pt x="2948578" y="648308"/>
                  <a:pt x="2975254" y="682607"/>
                  <a:pt x="2998381" y="744279"/>
                </a:cubicBezTo>
                <a:cubicBezTo>
                  <a:pt x="3018817" y="798775"/>
                  <a:pt x="3015211" y="841734"/>
                  <a:pt x="3040912" y="893135"/>
                </a:cubicBezTo>
                <a:cubicBezTo>
                  <a:pt x="3052342" y="915994"/>
                  <a:pt x="3069265" y="935665"/>
                  <a:pt x="3083442" y="956930"/>
                </a:cubicBezTo>
                <a:cubicBezTo>
                  <a:pt x="3090530" y="985283"/>
                  <a:pt x="3091637" y="1015849"/>
                  <a:pt x="3104707" y="1041990"/>
                </a:cubicBezTo>
                <a:cubicBezTo>
                  <a:pt x="3127917" y="1088410"/>
                  <a:pt x="3195294" y="1104849"/>
                  <a:pt x="3232298" y="1127051"/>
                </a:cubicBezTo>
                <a:cubicBezTo>
                  <a:pt x="3276129" y="1153349"/>
                  <a:pt x="3323744" y="1175967"/>
                  <a:pt x="3359888" y="1212111"/>
                </a:cubicBezTo>
                <a:cubicBezTo>
                  <a:pt x="3441756" y="1293979"/>
                  <a:pt x="3398661" y="1259225"/>
                  <a:pt x="3487479" y="1318437"/>
                </a:cubicBezTo>
                <a:cubicBezTo>
                  <a:pt x="3536842" y="1466526"/>
                  <a:pt x="3473433" y="1307999"/>
                  <a:pt x="3551275" y="1424762"/>
                </a:cubicBezTo>
                <a:cubicBezTo>
                  <a:pt x="3568859" y="1451138"/>
                  <a:pt x="3579628" y="1481469"/>
                  <a:pt x="3593805" y="1509823"/>
                </a:cubicBezTo>
                <a:cubicBezTo>
                  <a:pt x="3641107" y="1746334"/>
                  <a:pt x="3651224" y="1753287"/>
                  <a:pt x="3593805" y="2126511"/>
                </a:cubicBezTo>
                <a:cubicBezTo>
                  <a:pt x="3589919" y="2151772"/>
                  <a:pt x="3551274" y="2154865"/>
                  <a:pt x="3530009" y="2169042"/>
                </a:cubicBezTo>
                <a:cubicBezTo>
                  <a:pt x="3528629" y="2181461"/>
                  <a:pt x="3513788" y="2392869"/>
                  <a:pt x="3487479" y="2445488"/>
                </a:cubicBezTo>
                <a:cubicBezTo>
                  <a:pt x="3464620" y="2491207"/>
                  <a:pt x="3450911" y="2556915"/>
                  <a:pt x="3402419" y="2573079"/>
                </a:cubicBezTo>
                <a:cubicBezTo>
                  <a:pt x="3188009" y="2644548"/>
                  <a:pt x="3520593" y="2535500"/>
                  <a:pt x="3253563" y="2615609"/>
                </a:cubicBezTo>
                <a:cubicBezTo>
                  <a:pt x="3210623" y="2628491"/>
                  <a:pt x="3170121" y="2650348"/>
                  <a:pt x="3125972" y="2658139"/>
                </a:cubicBezTo>
                <a:cubicBezTo>
                  <a:pt x="3048870" y="2671745"/>
                  <a:pt x="2970028" y="2672316"/>
                  <a:pt x="2892056" y="2679404"/>
                </a:cubicBezTo>
                <a:cubicBezTo>
                  <a:pt x="2768332" y="2803131"/>
                  <a:pt x="2946673" y="2630347"/>
                  <a:pt x="2785730" y="2764465"/>
                </a:cubicBezTo>
                <a:cubicBezTo>
                  <a:pt x="2762627" y="2783717"/>
                  <a:pt x="2745038" y="2809008"/>
                  <a:pt x="2721935" y="2828260"/>
                </a:cubicBezTo>
                <a:cubicBezTo>
                  <a:pt x="2688283" y="2856303"/>
                  <a:pt x="2610894" y="2899140"/>
                  <a:pt x="2573079" y="2913321"/>
                </a:cubicBezTo>
                <a:cubicBezTo>
                  <a:pt x="2545714" y="2923583"/>
                  <a:pt x="2516012" y="2926188"/>
                  <a:pt x="2488019" y="2934586"/>
                </a:cubicBezTo>
                <a:cubicBezTo>
                  <a:pt x="2488002" y="2934591"/>
                  <a:pt x="2328539" y="2987746"/>
                  <a:pt x="2296633" y="2998381"/>
                </a:cubicBezTo>
                <a:cubicBezTo>
                  <a:pt x="2275368" y="3005469"/>
                  <a:pt x="2254583" y="3014209"/>
                  <a:pt x="2232837" y="3019646"/>
                </a:cubicBezTo>
                <a:cubicBezTo>
                  <a:pt x="2204484" y="3026734"/>
                  <a:pt x="2176307" y="3034571"/>
                  <a:pt x="2147777" y="3040911"/>
                </a:cubicBezTo>
                <a:cubicBezTo>
                  <a:pt x="2112494" y="3048752"/>
                  <a:pt x="2076321" y="3052666"/>
                  <a:pt x="2041451" y="3062176"/>
                </a:cubicBezTo>
                <a:cubicBezTo>
                  <a:pt x="1951755" y="3086639"/>
                  <a:pt x="1835644" y="3141493"/>
                  <a:pt x="1743740" y="3147237"/>
                </a:cubicBezTo>
                <a:cubicBezTo>
                  <a:pt x="1630326" y="3154325"/>
                  <a:pt x="1516741" y="3159065"/>
                  <a:pt x="1403498" y="3168502"/>
                </a:cubicBezTo>
                <a:cubicBezTo>
                  <a:pt x="1346547" y="3173248"/>
                  <a:pt x="1290242" y="3184081"/>
                  <a:pt x="1233377" y="3189767"/>
                </a:cubicBezTo>
                <a:cubicBezTo>
                  <a:pt x="1148445" y="3198260"/>
                  <a:pt x="1063256" y="3203944"/>
                  <a:pt x="978195" y="3211032"/>
                </a:cubicBezTo>
                <a:cubicBezTo>
                  <a:pt x="949842" y="3203944"/>
                  <a:pt x="917452" y="3205979"/>
                  <a:pt x="893135" y="3189767"/>
                </a:cubicBezTo>
                <a:cubicBezTo>
                  <a:pt x="871870" y="3175590"/>
                  <a:pt x="875483" y="3131826"/>
                  <a:pt x="850605" y="3125972"/>
                </a:cubicBezTo>
                <a:cubicBezTo>
                  <a:pt x="746876" y="3101565"/>
                  <a:pt x="637822" y="3113556"/>
                  <a:pt x="531628" y="3104707"/>
                </a:cubicBezTo>
                <a:cubicBezTo>
                  <a:pt x="467662" y="3099377"/>
                  <a:pt x="404037" y="3090530"/>
                  <a:pt x="340242" y="3083442"/>
                </a:cubicBezTo>
                <a:cubicBezTo>
                  <a:pt x="209230" y="3039769"/>
                  <a:pt x="342615" y="3080006"/>
                  <a:pt x="127591" y="3040911"/>
                </a:cubicBezTo>
                <a:cubicBezTo>
                  <a:pt x="98836" y="3035683"/>
                  <a:pt x="70884" y="3026734"/>
                  <a:pt x="42530" y="3019646"/>
                </a:cubicBezTo>
                <a:cubicBezTo>
                  <a:pt x="35442" y="2948762"/>
                  <a:pt x="32097" y="2877404"/>
                  <a:pt x="21265" y="2806995"/>
                </a:cubicBezTo>
                <a:cubicBezTo>
                  <a:pt x="17857" y="2784840"/>
                  <a:pt x="0" y="2765615"/>
                  <a:pt x="0" y="2743200"/>
                </a:cubicBezTo>
                <a:cubicBezTo>
                  <a:pt x="0" y="2720784"/>
                  <a:pt x="17580" y="2701515"/>
                  <a:pt x="21265" y="2679404"/>
                </a:cubicBezTo>
                <a:cubicBezTo>
                  <a:pt x="24761" y="2658428"/>
                  <a:pt x="21265" y="2636874"/>
                  <a:pt x="21265" y="26156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488558" y="5465135"/>
            <a:ext cx="3253563" cy="851050"/>
          </a:xfrm>
          <a:custGeom>
            <a:avLst/>
            <a:gdLst>
              <a:gd name="connsiteX0" fmla="*/ 0 w 3253563"/>
              <a:gd name="connsiteY0" fmla="*/ 0 h 851050"/>
              <a:gd name="connsiteX1" fmla="*/ 42530 w 3253563"/>
              <a:gd name="connsiteY1" fmla="*/ 106325 h 851050"/>
              <a:gd name="connsiteX2" fmla="*/ 85061 w 3253563"/>
              <a:gd name="connsiteY2" fmla="*/ 148856 h 851050"/>
              <a:gd name="connsiteX3" fmla="*/ 106326 w 3253563"/>
              <a:gd name="connsiteY3" fmla="*/ 233916 h 851050"/>
              <a:gd name="connsiteX4" fmla="*/ 170121 w 3253563"/>
              <a:gd name="connsiteY4" fmla="*/ 361507 h 851050"/>
              <a:gd name="connsiteX5" fmla="*/ 233916 w 3253563"/>
              <a:gd name="connsiteY5" fmla="*/ 382772 h 851050"/>
              <a:gd name="connsiteX6" fmla="*/ 276447 w 3253563"/>
              <a:gd name="connsiteY6" fmla="*/ 425302 h 851050"/>
              <a:gd name="connsiteX7" fmla="*/ 404037 w 3253563"/>
              <a:gd name="connsiteY7" fmla="*/ 467832 h 851050"/>
              <a:gd name="connsiteX8" fmla="*/ 552893 w 3253563"/>
              <a:gd name="connsiteY8" fmla="*/ 446567 h 851050"/>
              <a:gd name="connsiteX9" fmla="*/ 744279 w 3253563"/>
              <a:gd name="connsiteY9" fmla="*/ 361507 h 851050"/>
              <a:gd name="connsiteX10" fmla="*/ 808075 w 3253563"/>
              <a:gd name="connsiteY10" fmla="*/ 340242 h 851050"/>
              <a:gd name="connsiteX11" fmla="*/ 871870 w 3253563"/>
              <a:gd name="connsiteY11" fmla="*/ 297712 h 851050"/>
              <a:gd name="connsiteX12" fmla="*/ 1169582 w 3253563"/>
              <a:gd name="connsiteY12" fmla="*/ 255181 h 851050"/>
              <a:gd name="connsiteX13" fmla="*/ 1233377 w 3253563"/>
              <a:gd name="connsiteY13" fmla="*/ 276446 h 851050"/>
              <a:gd name="connsiteX14" fmla="*/ 1360968 w 3253563"/>
              <a:gd name="connsiteY14" fmla="*/ 404037 h 851050"/>
              <a:gd name="connsiteX15" fmla="*/ 1488558 w 3253563"/>
              <a:gd name="connsiteY15" fmla="*/ 446567 h 851050"/>
              <a:gd name="connsiteX16" fmla="*/ 1552354 w 3253563"/>
              <a:gd name="connsiteY16" fmla="*/ 467832 h 851050"/>
              <a:gd name="connsiteX17" fmla="*/ 1594884 w 3253563"/>
              <a:gd name="connsiteY17" fmla="*/ 510363 h 851050"/>
              <a:gd name="connsiteX18" fmla="*/ 1722475 w 3253563"/>
              <a:gd name="connsiteY18" fmla="*/ 595423 h 851050"/>
              <a:gd name="connsiteX19" fmla="*/ 2147777 w 3253563"/>
              <a:gd name="connsiteY19" fmla="*/ 574158 h 851050"/>
              <a:gd name="connsiteX20" fmla="*/ 2211572 w 3253563"/>
              <a:gd name="connsiteY20" fmla="*/ 552893 h 851050"/>
              <a:gd name="connsiteX21" fmla="*/ 2658140 w 3253563"/>
              <a:gd name="connsiteY21" fmla="*/ 595423 h 851050"/>
              <a:gd name="connsiteX22" fmla="*/ 2977116 w 3253563"/>
              <a:gd name="connsiteY22" fmla="*/ 744279 h 851050"/>
              <a:gd name="connsiteX23" fmla="*/ 3232298 w 3253563"/>
              <a:gd name="connsiteY23" fmla="*/ 850605 h 851050"/>
              <a:gd name="connsiteX24" fmla="*/ 3253563 w 3253563"/>
              <a:gd name="connsiteY24" fmla="*/ 850605 h 8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53563" h="851050">
                <a:moveTo>
                  <a:pt x="0" y="0"/>
                </a:moveTo>
                <a:cubicBezTo>
                  <a:pt x="14177" y="35442"/>
                  <a:pt x="23591" y="73183"/>
                  <a:pt x="42530" y="106325"/>
                </a:cubicBezTo>
                <a:cubicBezTo>
                  <a:pt x="52477" y="123733"/>
                  <a:pt x="76095" y="130923"/>
                  <a:pt x="85061" y="148856"/>
                </a:cubicBezTo>
                <a:cubicBezTo>
                  <a:pt x="98131" y="174996"/>
                  <a:pt x="98297" y="205815"/>
                  <a:pt x="106326" y="233916"/>
                </a:cubicBezTo>
                <a:cubicBezTo>
                  <a:pt x="117740" y="273867"/>
                  <a:pt x="135603" y="333892"/>
                  <a:pt x="170121" y="361507"/>
                </a:cubicBezTo>
                <a:cubicBezTo>
                  <a:pt x="187624" y="375510"/>
                  <a:pt x="212651" y="375684"/>
                  <a:pt x="233916" y="382772"/>
                </a:cubicBezTo>
                <a:cubicBezTo>
                  <a:pt x="248093" y="396949"/>
                  <a:pt x="258515" y="416336"/>
                  <a:pt x="276447" y="425302"/>
                </a:cubicBezTo>
                <a:cubicBezTo>
                  <a:pt x="316545" y="445351"/>
                  <a:pt x="404037" y="467832"/>
                  <a:pt x="404037" y="467832"/>
                </a:cubicBezTo>
                <a:cubicBezTo>
                  <a:pt x="453656" y="460744"/>
                  <a:pt x="504267" y="458723"/>
                  <a:pt x="552893" y="446567"/>
                </a:cubicBezTo>
                <a:cubicBezTo>
                  <a:pt x="632034" y="426782"/>
                  <a:pt x="672095" y="392443"/>
                  <a:pt x="744279" y="361507"/>
                </a:cubicBezTo>
                <a:cubicBezTo>
                  <a:pt x="764882" y="352677"/>
                  <a:pt x="786810" y="347330"/>
                  <a:pt x="808075" y="340242"/>
                </a:cubicBezTo>
                <a:cubicBezTo>
                  <a:pt x="829340" y="326065"/>
                  <a:pt x="849011" y="309142"/>
                  <a:pt x="871870" y="297712"/>
                </a:cubicBezTo>
                <a:cubicBezTo>
                  <a:pt x="953694" y="256800"/>
                  <a:pt x="1109805" y="260615"/>
                  <a:pt x="1169582" y="255181"/>
                </a:cubicBezTo>
                <a:cubicBezTo>
                  <a:pt x="1190847" y="262269"/>
                  <a:pt x="1215874" y="262443"/>
                  <a:pt x="1233377" y="276446"/>
                </a:cubicBezTo>
                <a:cubicBezTo>
                  <a:pt x="1377274" y="391565"/>
                  <a:pt x="1142153" y="294630"/>
                  <a:pt x="1360968" y="404037"/>
                </a:cubicBezTo>
                <a:cubicBezTo>
                  <a:pt x="1401066" y="424086"/>
                  <a:pt x="1446028" y="432390"/>
                  <a:pt x="1488558" y="446567"/>
                </a:cubicBezTo>
                <a:lnTo>
                  <a:pt x="1552354" y="467832"/>
                </a:lnTo>
                <a:cubicBezTo>
                  <a:pt x="1566531" y="482009"/>
                  <a:pt x="1578845" y="498334"/>
                  <a:pt x="1594884" y="510363"/>
                </a:cubicBezTo>
                <a:cubicBezTo>
                  <a:pt x="1635776" y="541032"/>
                  <a:pt x="1722475" y="595423"/>
                  <a:pt x="1722475" y="595423"/>
                </a:cubicBezTo>
                <a:cubicBezTo>
                  <a:pt x="1864242" y="588335"/>
                  <a:pt x="2006366" y="586455"/>
                  <a:pt x="2147777" y="574158"/>
                </a:cubicBezTo>
                <a:cubicBezTo>
                  <a:pt x="2170108" y="572216"/>
                  <a:pt x="2189176" y="551960"/>
                  <a:pt x="2211572" y="552893"/>
                </a:cubicBezTo>
                <a:cubicBezTo>
                  <a:pt x="2360972" y="559118"/>
                  <a:pt x="2509284" y="581246"/>
                  <a:pt x="2658140" y="595423"/>
                </a:cubicBezTo>
                <a:cubicBezTo>
                  <a:pt x="2725574" y="625394"/>
                  <a:pt x="2901104" y="699939"/>
                  <a:pt x="2977116" y="744279"/>
                </a:cubicBezTo>
                <a:cubicBezTo>
                  <a:pt x="3160101" y="851020"/>
                  <a:pt x="3037824" y="822822"/>
                  <a:pt x="3232298" y="850605"/>
                </a:cubicBezTo>
                <a:cubicBezTo>
                  <a:pt x="3239315" y="851607"/>
                  <a:pt x="3246475" y="850605"/>
                  <a:pt x="3253563" y="850605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209414" y="5358809"/>
            <a:ext cx="2402958" cy="765544"/>
          </a:xfrm>
          <a:custGeom>
            <a:avLst/>
            <a:gdLst>
              <a:gd name="connsiteX0" fmla="*/ 0 w 2402958"/>
              <a:gd name="connsiteY0" fmla="*/ 0 h 765544"/>
              <a:gd name="connsiteX1" fmla="*/ 63795 w 2402958"/>
              <a:gd name="connsiteY1" fmla="*/ 106326 h 765544"/>
              <a:gd name="connsiteX2" fmla="*/ 106326 w 2402958"/>
              <a:gd name="connsiteY2" fmla="*/ 148856 h 765544"/>
              <a:gd name="connsiteX3" fmla="*/ 191386 w 2402958"/>
              <a:gd name="connsiteY3" fmla="*/ 276447 h 765544"/>
              <a:gd name="connsiteX4" fmla="*/ 318977 w 2402958"/>
              <a:gd name="connsiteY4" fmla="*/ 361507 h 765544"/>
              <a:gd name="connsiteX5" fmla="*/ 446567 w 2402958"/>
              <a:gd name="connsiteY5" fmla="*/ 404038 h 765544"/>
              <a:gd name="connsiteX6" fmla="*/ 552893 w 2402958"/>
              <a:gd name="connsiteY6" fmla="*/ 467833 h 765544"/>
              <a:gd name="connsiteX7" fmla="*/ 680484 w 2402958"/>
              <a:gd name="connsiteY7" fmla="*/ 531628 h 765544"/>
              <a:gd name="connsiteX8" fmla="*/ 914400 w 2402958"/>
              <a:gd name="connsiteY8" fmla="*/ 510363 h 765544"/>
              <a:gd name="connsiteX9" fmla="*/ 999460 w 2402958"/>
              <a:gd name="connsiteY9" fmla="*/ 489098 h 765544"/>
              <a:gd name="connsiteX10" fmla="*/ 1212112 w 2402958"/>
              <a:gd name="connsiteY10" fmla="*/ 467833 h 765544"/>
              <a:gd name="connsiteX11" fmla="*/ 1573619 w 2402958"/>
              <a:gd name="connsiteY11" fmla="*/ 531628 h 765544"/>
              <a:gd name="connsiteX12" fmla="*/ 1616149 w 2402958"/>
              <a:gd name="connsiteY12" fmla="*/ 595424 h 765544"/>
              <a:gd name="connsiteX13" fmla="*/ 1701209 w 2402958"/>
              <a:gd name="connsiteY13" fmla="*/ 616689 h 765544"/>
              <a:gd name="connsiteX14" fmla="*/ 2062716 w 2402958"/>
              <a:gd name="connsiteY14" fmla="*/ 637954 h 765544"/>
              <a:gd name="connsiteX15" fmla="*/ 2126512 w 2402958"/>
              <a:gd name="connsiteY15" fmla="*/ 659219 h 765544"/>
              <a:gd name="connsiteX16" fmla="*/ 2232837 w 2402958"/>
              <a:gd name="connsiteY16" fmla="*/ 680484 h 765544"/>
              <a:gd name="connsiteX17" fmla="*/ 2317898 w 2402958"/>
              <a:gd name="connsiteY17" fmla="*/ 701749 h 765544"/>
              <a:gd name="connsiteX18" fmla="*/ 2402958 w 2402958"/>
              <a:gd name="connsiteY18" fmla="*/ 765544 h 7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2958" h="765544">
                <a:moveTo>
                  <a:pt x="0" y="0"/>
                </a:moveTo>
                <a:cubicBezTo>
                  <a:pt x="21265" y="35442"/>
                  <a:pt x="39771" y="72693"/>
                  <a:pt x="63795" y="106326"/>
                </a:cubicBezTo>
                <a:cubicBezTo>
                  <a:pt x="75448" y="122641"/>
                  <a:pt x="94297" y="132817"/>
                  <a:pt x="106326" y="148856"/>
                </a:cubicBezTo>
                <a:cubicBezTo>
                  <a:pt x="136995" y="189748"/>
                  <a:pt x="148856" y="248094"/>
                  <a:pt x="191386" y="276447"/>
                </a:cubicBezTo>
                <a:cubicBezTo>
                  <a:pt x="233916" y="304800"/>
                  <a:pt x="270485" y="345343"/>
                  <a:pt x="318977" y="361507"/>
                </a:cubicBezTo>
                <a:lnTo>
                  <a:pt x="446567" y="404038"/>
                </a:lnTo>
                <a:cubicBezTo>
                  <a:pt x="529640" y="487109"/>
                  <a:pt x="442471" y="412622"/>
                  <a:pt x="552893" y="467833"/>
                </a:cubicBezTo>
                <a:cubicBezTo>
                  <a:pt x="717782" y="550278"/>
                  <a:pt x="520134" y="478179"/>
                  <a:pt x="680484" y="531628"/>
                </a:cubicBezTo>
                <a:cubicBezTo>
                  <a:pt x="758456" y="524540"/>
                  <a:pt x="836793" y="520711"/>
                  <a:pt x="914400" y="510363"/>
                </a:cubicBezTo>
                <a:cubicBezTo>
                  <a:pt x="943370" y="506500"/>
                  <a:pt x="970528" y="493231"/>
                  <a:pt x="999460" y="489098"/>
                </a:cubicBezTo>
                <a:cubicBezTo>
                  <a:pt x="1069982" y="479024"/>
                  <a:pt x="1141228" y="474921"/>
                  <a:pt x="1212112" y="467833"/>
                </a:cubicBezTo>
                <a:cubicBezTo>
                  <a:pt x="1418712" y="481606"/>
                  <a:pt x="1480644" y="415409"/>
                  <a:pt x="1573619" y="531628"/>
                </a:cubicBezTo>
                <a:cubicBezTo>
                  <a:pt x="1589585" y="551585"/>
                  <a:pt x="1594884" y="581247"/>
                  <a:pt x="1616149" y="595424"/>
                </a:cubicBezTo>
                <a:cubicBezTo>
                  <a:pt x="1640466" y="611636"/>
                  <a:pt x="1672115" y="613918"/>
                  <a:pt x="1701209" y="616689"/>
                </a:cubicBezTo>
                <a:cubicBezTo>
                  <a:pt x="1821376" y="628133"/>
                  <a:pt x="1942214" y="630866"/>
                  <a:pt x="2062716" y="637954"/>
                </a:cubicBezTo>
                <a:cubicBezTo>
                  <a:pt x="2083981" y="645042"/>
                  <a:pt x="2104766" y="653782"/>
                  <a:pt x="2126512" y="659219"/>
                </a:cubicBezTo>
                <a:cubicBezTo>
                  <a:pt x="2161576" y="667985"/>
                  <a:pt x="2197554" y="672643"/>
                  <a:pt x="2232837" y="680484"/>
                </a:cubicBezTo>
                <a:cubicBezTo>
                  <a:pt x="2261367" y="686824"/>
                  <a:pt x="2289544" y="694661"/>
                  <a:pt x="2317898" y="701749"/>
                </a:cubicBezTo>
                <a:cubicBezTo>
                  <a:pt x="2390034" y="749840"/>
                  <a:pt x="2363621" y="726207"/>
                  <a:pt x="2402958" y="765544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329970" y="4486940"/>
            <a:ext cx="2083981" cy="2298309"/>
          </a:xfrm>
          <a:custGeom>
            <a:avLst/>
            <a:gdLst>
              <a:gd name="connsiteX0" fmla="*/ 0 w 2083981"/>
              <a:gd name="connsiteY0" fmla="*/ 0 h 2298309"/>
              <a:gd name="connsiteX1" fmla="*/ 170121 w 2083981"/>
              <a:gd name="connsiteY1" fmla="*/ 63795 h 2298309"/>
              <a:gd name="connsiteX2" fmla="*/ 212651 w 2083981"/>
              <a:gd name="connsiteY2" fmla="*/ 127590 h 2298309"/>
              <a:gd name="connsiteX3" fmla="*/ 276446 w 2083981"/>
              <a:gd name="connsiteY3" fmla="*/ 170120 h 2298309"/>
              <a:gd name="connsiteX4" fmla="*/ 318977 w 2083981"/>
              <a:gd name="connsiteY4" fmla="*/ 212651 h 2298309"/>
              <a:gd name="connsiteX5" fmla="*/ 382772 w 2083981"/>
              <a:gd name="connsiteY5" fmla="*/ 404037 h 2298309"/>
              <a:gd name="connsiteX6" fmla="*/ 404037 w 2083981"/>
              <a:gd name="connsiteY6" fmla="*/ 467832 h 2298309"/>
              <a:gd name="connsiteX7" fmla="*/ 425302 w 2083981"/>
              <a:gd name="connsiteY7" fmla="*/ 531627 h 2298309"/>
              <a:gd name="connsiteX8" fmla="*/ 467833 w 2083981"/>
              <a:gd name="connsiteY8" fmla="*/ 574158 h 2298309"/>
              <a:gd name="connsiteX9" fmla="*/ 510363 w 2083981"/>
              <a:gd name="connsiteY9" fmla="*/ 893134 h 2298309"/>
              <a:gd name="connsiteX10" fmla="*/ 552893 w 2083981"/>
              <a:gd name="connsiteY10" fmla="*/ 1063255 h 2298309"/>
              <a:gd name="connsiteX11" fmla="*/ 595423 w 2083981"/>
              <a:gd name="connsiteY11" fmla="*/ 1105786 h 2298309"/>
              <a:gd name="connsiteX12" fmla="*/ 616688 w 2083981"/>
              <a:gd name="connsiteY12" fmla="*/ 1169581 h 2298309"/>
              <a:gd name="connsiteX13" fmla="*/ 574158 w 2083981"/>
              <a:gd name="connsiteY13" fmla="*/ 1467293 h 2298309"/>
              <a:gd name="connsiteX14" fmla="*/ 595423 w 2083981"/>
              <a:gd name="connsiteY14" fmla="*/ 1679944 h 2298309"/>
              <a:gd name="connsiteX15" fmla="*/ 659219 w 2083981"/>
              <a:gd name="connsiteY15" fmla="*/ 1701209 h 2298309"/>
              <a:gd name="connsiteX16" fmla="*/ 701749 w 2083981"/>
              <a:gd name="connsiteY16" fmla="*/ 1765004 h 2298309"/>
              <a:gd name="connsiteX17" fmla="*/ 723014 w 2083981"/>
              <a:gd name="connsiteY17" fmla="*/ 1956390 h 2298309"/>
              <a:gd name="connsiteX18" fmla="*/ 850605 w 2083981"/>
              <a:gd name="connsiteY18" fmla="*/ 1998920 h 2298309"/>
              <a:gd name="connsiteX19" fmla="*/ 871870 w 2083981"/>
              <a:gd name="connsiteY19" fmla="*/ 2062716 h 2298309"/>
              <a:gd name="connsiteX20" fmla="*/ 935665 w 2083981"/>
              <a:gd name="connsiteY20" fmla="*/ 2083981 h 2298309"/>
              <a:gd name="connsiteX21" fmla="*/ 999460 w 2083981"/>
              <a:gd name="connsiteY21" fmla="*/ 2126511 h 2298309"/>
              <a:gd name="connsiteX22" fmla="*/ 1169581 w 2083981"/>
              <a:gd name="connsiteY22" fmla="*/ 2169041 h 2298309"/>
              <a:gd name="connsiteX23" fmla="*/ 1339702 w 2083981"/>
              <a:gd name="connsiteY23" fmla="*/ 2211572 h 2298309"/>
              <a:gd name="connsiteX24" fmla="*/ 1531088 w 2083981"/>
              <a:gd name="connsiteY24" fmla="*/ 2232837 h 2298309"/>
              <a:gd name="connsiteX25" fmla="*/ 1658679 w 2083981"/>
              <a:gd name="connsiteY25" fmla="*/ 2275367 h 2298309"/>
              <a:gd name="connsiteX26" fmla="*/ 2083981 w 2083981"/>
              <a:gd name="connsiteY26" fmla="*/ 2296632 h 22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83981" h="2298309">
                <a:moveTo>
                  <a:pt x="0" y="0"/>
                </a:moveTo>
                <a:cubicBezTo>
                  <a:pt x="76074" y="15215"/>
                  <a:pt x="115364" y="9038"/>
                  <a:pt x="170121" y="63795"/>
                </a:cubicBezTo>
                <a:cubicBezTo>
                  <a:pt x="188193" y="81867"/>
                  <a:pt x="194579" y="109518"/>
                  <a:pt x="212651" y="127590"/>
                </a:cubicBezTo>
                <a:cubicBezTo>
                  <a:pt x="230723" y="145662"/>
                  <a:pt x="256489" y="154154"/>
                  <a:pt x="276446" y="170120"/>
                </a:cubicBezTo>
                <a:cubicBezTo>
                  <a:pt x="292102" y="182645"/>
                  <a:pt x="304800" y="198474"/>
                  <a:pt x="318977" y="212651"/>
                </a:cubicBezTo>
                <a:lnTo>
                  <a:pt x="382772" y="404037"/>
                </a:lnTo>
                <a:lnTo>
                  <a:pt x="404037" y="467832"/>
                </a:lnTo>
                <a:cubicBezTo>
                  <a:pt x="411125" y="489097"/>
                  <a:pt x="409452" y="515777"/>
                  <a:pt x="425302" y="531627"/>
                </a:cubicBezTo>
                <a:lnTo>
                  <a:pt x="467833" y="574158"/>
                </a:lnTo>
                <a:cubicBezTo>
                  <a:pt x="519954" y="730522"/>
                  <a:pt x="472520" y="571465"/>
                  <a:pt x="510363" y="893134"/>
                </a:cubicBezTo>
                <a:cubicBezTo>
                  <a:pt x="512594" y="912099"/>
                  <a:pt x="534729" y="1032981"/>
                  <a:pt x="552893" y="1063255"/>
                </a:cubicBezTo>
                <a:cubicBezTo>
                  <a:pt x="563208" y="1080447"/>
                  <a:pt x="581246" y="1091609"/>
                  <a:pt x="595423" y="1105786"/>
                </a:cubicBezTo>
                <a:cubicBezTo>
                  <a:pt x="602511" y="1127051"/>
                  <a:pt x="616688" y="1147166"/>
                  <a:pt x="616688" y="1169581"/>
                </a:cubicBezTo>
                <a:cubicBezTo>
                  <a:pt x="616688" y="1355936"/>
                  <a:pt x="613512" y="1349229"/>
                  <a:pt x="574158" y="1467293"/>
                </a:cubicBezTo>
                <a:cubicBezTo>
                  <a:pt x="581246" y="1538177"/>
                  <a:pt x="571078" y="1612996"/>
                  <a:pt x="595423" y="1679944"/>
                </a:cubicBezTo>
                <a:cubicBezTo>
                  <a:pt x="603083" y="1701010"/>
                  <a:pt x="641715" y="1687206"/>
                  <a:pt x="659219" y="1701209"/>
                </a:cubicBezTo>
                <a:cubicBezTo>
                  <a:pt x="679176" y="1717174"/>
                  <a:pt x="687572" y="1743739"/>
                  <a:pt x="701749" y="1765004"/>
                </a:cubicBezTo>
                <a:cubicBezTo>
                  <a:pt x="708837" y="1828799"/>
                  <a:pt x="688553" y="1902237"/>
                  <a:pt x="723014" y="1956390"/>
                </a:cubicBezTo>
                <a:cubicBezTo>
                  <a:pt x="747083" y="1994212"/>
                  <a:pt x="850605" y="1998920"/>
                  <a:pt x="850605" y="1998920"/>
                </a:cubicBezTo>
                <a:cubicBezTo>
                  <a:pt x="857693" y="2020185"/>
                  <a:pt x="856020" y="2046866"/>
                  <a:pt x="871870" y="2062716"/>
                </a:cubicBezTo>
                <a:cubicBezTo>
                  <a:pt x="887720" y="2078566"/>
                  <a:pt x="915616" y="2073957"/>
                  <a:pt x="935665" y="2083981"/>
                </a:cubicBezTo>
                <a:cubicBezTo>
                  <a:pt x="958524" y="2095411"/>
                  <a:pt x="976601" y="2115081"/>
                  <a:pt x="999460" y="2126511"/>
                </a:cubicBezTo>
                <a:cubicBezTo>
                  <a:pt x="1048069" y="2150815"/>
                  <a:pt x="1121052" y="2156909"/>
                  <a:pt x="1169581" y="2169041"/>
                </a:cubicBezTo>
                <a:cubicBezTo>
                  <a:pt x="1301518" y="2202026"/>
                  <a:pt x="1156812" y="2185445"/>
                  <a:pt x="1339702" y="2211572"/>
                </a:cubicBezTo>
                <a:cubicBezTo>
                  <a:pt x="1403245" y="2220650"/>
                  <a:pt x="1467293" y="2225749"/>
                  <a:pt x="1531088" y="2232837"/>
                </a:cubicBezTo>
                <a:cubicBezTo>
                  <a:pt x="1573618" y="2247014"/>
                  <a:pt x="1614194" y="2269806"/>
                  <a:pt x="1658679" y="2275367"/>
                </a:cubicBezTo>
                <a:cubicBezTo>
                  <a:pt x="1913203" y="2307182"/>
                  <a:pt x="1771652" y="2296632"/>
                  <a:pt x="2083981" y="22966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07771" y="6570921"/>
            <a:ext cx="1646793" cy="896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06326" y="5167423"/>
            <a:ext cx="3317358" cy="2254103"/>
          </a:xfrm>
          <a:custGeom>
            <a:avLst/>
            <a:gdLst>
              <a:gd name="connsiteX0" fmla="*/ 21265 w 3317358"/>
              <a:gd name="connsiteY0" fmla="*/ 1913861 h 2254103"/>
              <a:gd name="connsiteX1" fmla="*/ 85060 w 3317358"/>
              <a:gd name="connsiteY1" fmla="*/ 1807535 h 2254103"/>
              <a:gd name="connsiteX2" fmla="*/ 148855 w 3317358"/>
              <a:gd name="connsiteY2" fmla="*/ 1743740 h 2254103"/>
              <a:gd name="connsiteX3" fmla="*/ 170121 w 3317358"/>
              <a:gd name="connsiteY3" fmla="*/ 1679944 h 2254103"/>
              <a:gd name="connsiteX4" fmla="*/ 276446 w 3317358"/>
              <a:gd name="connsiteY4" fmla="*/ 1573619 h 2254103"/>
              <a:gd name="connsiteX5" fmla="*/ 318976 w 3317358"/>
              <a:gd name="connsiteY5" fmla="*/ 1509824 h 2254103"/>
              <a:gd name="connsiteX6" fmla="*/ 361507 w 3317358"/>
              <a:gd name="connsiteY6" fmla="*/ 1467293 h 2254103"/>
              <a:gd name="connsiteX7" fmla="*/ 446567 w 3317358"/>
              <a:gd name="connsiteY7" fmla="*/ 1275907 h 2254103"/>
              <a:gd name="connsiteX8" fmla="*/ 510362 w 3317358"/>
              <a:gd name="connsiteY8" fmla="*/ 1233377 h 2254103"/>
              <a:gd name="connsiteX9" fmla="*/ 552893 w 3317358"/>
              <a:gd name="connsiteY9" fmla="*/ 1190847 h 2254103"/>
              <a:gd name="connsiteX10" fmla="*/ 574158 w 3317358"/>
              <a:gd name="connsiteY10" fmla="*/ 1127051 h 2254103"/>
              <a:gd name="connsiteX11" fmla="*/ 659218 w 3317358"/>
              <a:gd name="connsiteY11" fmla="*/ 999461 h 2254103"/>
              <a:gd name="connsiteX12" fmla="*/ 680483 w 3317358"/>
              <a:gd name="connsiteY12" fmla="*/ 935665 h 2254103"/>
              <a:gd name="connsiteX13" fmla="*/ 701748 w 3317358"/>
              <a:gd name="connsiteY13" fmla="*/ 829340 h 2254103"/>
              <a:gd name="connsiteX14" fmla="*/ 786809 w 3317358"/>
              <a:gd name="connsiteY14" fmla="*/ 744279 h 2254103"/>
              <a:gd name="connsiteX15" fmla="*/ 829339 w 3317358"/>
              <a:gd name="connsiteY15" fmla="*/ 616689 h 2254103"/>
              <a:gd name="connsiteX16" fmla="*/ 850604 w 3317358"/>
              <a:gd name="connsiteY16" fmla="*/ 531628 h 2254103"/>
              <a:gd name="connsiteX17" fmla="*/ 978195 w 3317358"/>
              <a:gd name="connsiteY17" fmla="*/ 446568 h 2254103"/>
              <a:gd name="connsiteX18" fmla="*/ 1063255 w 3317358"/>
              <a:gd name="connsiteY18" fmla="*/ 340242 h 2254103"/>
              <a:gd name="connsiteX19" fmla="*/ 1169581 w 3317358"/>
              <a:gd name="connsiteY19" fmla="*/ 255182 h 2254103"/>
              <a:gd name="connsiteX20" fmla="*/ 1275907 w 3317358"/>
              <a:gd name="connsiteY20" fmla="*/ 148856 h 2254103"/>
              <a:gd name="connsiteX21" fmla="*/ 1339702 w 3317358"/>
              <a:gd name="connsiteY21" fmla="*/ 85061 h 2254103"/>
              <a:gd name="connsiteX22" fmla="*/ 1424762 w 3317358"/>
              <a:gd name="connsiteY22" fmla="*/ 63796 h 2254103"/>
              <a:gd name="connsiteX23" fmla="*/ 1531088 w 3317358"/>
              <a:gd name="connsiteY23" fmla="*/ 42530 h 2254103"/>
              <a:gd name="connsiteX24" fmla="*/ 1594883 w 3317358"/>
              <a:gd name="connsiteY24" fmla="*/ 21265 h 2254103"/>
              <a:gd name="connsiteX25" fmla="*/ 1679944 w 3317358"/>
              <a:gd name="connsiteY25" fmla="*/ 42530 h 2254103"/>
              <a:gd name="connsiteX26" fmla="*/ 1935125 w 3317358"/>
              <a:gd name="connsiteY26" fmla="*/ 0 h 2254103"/>
              <a:gd name="connsiteX27" fmla="*/ 2020186 w 3317358"/>
              <a:gd name="connsiteY27" fmla="*/ 21265 h 2254103"/>
              <a:gd name="connsiteX28" fmla="*/ 2147776 w 3317358"/>
              <a:gd name="connsiteY28" fmla="*/ 63796 h 2254103"/>
              <a:gd name="connsiteX29" fmla="*/ 2190307 w 3317358"/>
              <a:gd name="connsiteY29" fmla="*/ 106326 h 2254103"/>
              <a:gd name="connsiteX30" fmla="*/ 2254102 w 3317358"/>
              <a:gd name="connsiteY30" fmla="*/ 127591 h 2254103"/>
              <a:gd name="connsiteX31" fmla="*/ 2296632 w 3317358"/>
              <a:gd name="connsiteY31" fmla="*/ 191386 h 2254103"/>
              <a:gd name="connsiteX32" fmla="*/ 2317897 w 3317358"/>
              <a:gd name="connsiteY32" fmla="*/ 255182 h 2254103"/>
              <a:gd name="connsiteX33" fmla="*/ 2339162 w 3317358"/>
              <a:gd name="connsiteY33" fmla="*/ 340242 h 2254103"/>
              <a:gd name="connsiteX34" fmla="*/ 2381693 w 3317358"/>
              <a:gd name="connsiteY34" fmla="*/ 467833 h 2254103"/>
              <a:gd name="connsiteX35" fmla="*/ 2275367 w 3317358"/>
              <a:gd name="connsiteY35" fmla="*/ 552893 h 2254103"/>
              <a:gd name="connsiteX36" fmla="*/ 2254102 w 3317358"/>
              <a:gd name="connsiteY36" fmla="*/ 616689 h 2254103"/>
              <a:gd name="connsiteX37" fmla="*/ 2275367 w 3317358"/>
              <a:gd name="connsiteY37" fmla="*/ 701749 h 2254103"/>
              <a:gd name="connsiteX38" fmla="*/ 2381693 w 3317358"/>
              <a:gd name="connsiteY38" fmla="*/ 808075 h 2254103"/>
              <a:gd name="connsiteX39" fmla="*/ 2424223 w 3317358"/>
              <a:gd name="connsiteY39" fmla="*/ 871870 h 2254103"/>
              <a:gd name="connsiteX40" fmla="*/ 2551814 w 3317358"/>
              <a:gd name="connsiteY40" fmla="*/ 935665 h 2254103"/>
              <a:gd name="connsiteX41" fmla="*/ 2615609 w 3317358"/>
              <a:gd name="connsiteY41" fmla="*/ 978196 h 2254103"/>
              <a:gd name="connsiteX42" fmla="*/ 2743200 w 3317358"/>
              <a:gd name="connsiteY42" fmla="*/ 1041991 h 2254103"/>
              <a:gd name="connsiteX43" fmla="*/ 2785730 w 3317358"/>
              <a:gd name="connsiteY43" fmla="*/ 1105786 h 2254103"/>
              <a:gd name="connsiteX44" fmla="*/ 2934586 w 3317358"/>
              <a:gd name="connsiteY44" fmla="*/ 1148317 h 2254103"/>
              <a:gd name="connsiteX45" fmla="*/ 2998381 w 3317358"/>
              <a:gd name="connsiteY45" fmla="*/ 1190847 h 2254103"/>
              <a:gd name="connsiteX46" fmla="*/ 3062176 w 3317358"/>
              <a:gd name="connsiteY46" fmla="*/ 1254642 h 2254103"/>
              <a:gd name="connsiteX47" fmla="*/ 3125972 w 3317358"/>
              <a:gd name="connsiteY47" fmla="*/ 1275907 h 2254103"/>
              <a:gd name="connsiteX48" fmla="*/ 3168502 w 3317358"/>
              <a:gd name="connsiteY48" fmla="*/ 1339703 h 2254103"/>
              <a:gd name="connsiteX49" fmla="*/ 3296093 w 3317358"/>
              <a:gd name="connsiteY49" fmla="*/ 1467293 h 2254103"/>
              <a:gd name="connsiteX50" fmla="*/ 3317358 w 3317358"/>
              <a:gd name="connsiteY50" fmla="*/ 1531089 h 2254103"/>
              <a:gd name="connsiteX51" fmla="*/ 3253562 w 3317358"/>
              <a:gd name="connsiteY51" fmla="*/ 1637414 h 2254103"/>
              <a:gd name="connsiteX52" fmla="*/ 3211032 w 3317358"/>
              <a:gd name="connsiteY52" fmla="*/ 1786270 h 2254103"/>
              <a:gd name="connsiteX53" fmla="*/ 3168502 w 3317358"/>
              <a:gd name="connsiteY53" fmla="*/ 1935126 h 2254103"/>
              <a:gd name="connsiteX54" fmla="*/ 3104707 w 3317358"/>
              <a:gd name="connsiteY54" fmla="*/ 1998921 h 2254103"/>
              <a:gd name="connsiteX55" fmla="*/ 3062176 w 3317358"/>
              <a:gd name="connsiteY55" fmla="*/ 2062717 h 2254103"/>
              <a:gd name="connsiteX56" fmla="*/ 2998381 w 3317358"/>
              <a:gd name="connsiteY56" fmla="*/ 2083982 h 2254103"/>
              <a:gd name="connsiteX57" fmla="*/ 2913321 w 3317358"/>
              <a:gd name="connsiteY57" fmla="*/ 2105247 h 2254103"/>
              <a:gd name="connsiteX58" fmla="*/ 2849525 w 3317358"/>
              <a:gd name="connsiteY58" fmla="*/ 2126512 h 2254103"/>
              <a:gd name="connsiteX59" fmla="*/ 2658139 w 3317358"/>
              <a:gd name="connsiteY59" fmla="*/ 2147777 h 2254103"/>
              <a:gd name="connsiteX60" fmla="*/ 2466753 w 3317358"/>
              <a:gd name="connsiteY60" fmla="*/ 2211572 h 2254103"/>
              <a:gd name="connsiteX61" fmla="*/ 2402958 w 3317358"/>
              <a:gd name="connsiteY61" fmla="*/ 2232837 h 2254103"/>
              <a:gd name="connsiteX62" fmla="*/ 2339162 w 3317358"/>
              <a:gd name="connsiteY62" fmla="*/ 2254103 h 2254103"/>
              <a:gd name="connsiteX63" fmla="*/ 2211572 w 3317358"/>
              <a:gd name="connsiteY63" fmla="*/ 2232837 h 2254103"/>
              <a:gd name="connsiteX64" fmla="*/ 2169041 w 3317358"/>
              <a:gd name="connsiteY64" fmla="*/ 2190307 h 2254103"/>
              <a:gd name="connsiteX65" fmla="*/ 2041451 w 3317358"/>
              <a:gd name="connsiteY65" fmla="*/ 2147777 h 2254103"/>
              <a:gd name="connsiteX66" fmla="*/ 1977655 w 3317358"/>
              <a:gd name="connsiteY66" fmla="*/ 2126512 h 2254103"/>
              <a:gd name="connsiteX67" fmla="*/ 1616148 w 3317358"/>
              <a:gd name="connsiteY67" fmla="*/ 2169042 h 2254103"/>
              <a:gd name="connsiteX68" fmla="*/ 1488558 w 3317358"/>
              <a:gd name="connsiteY68" fmla="*/ 2211572 h 2254103"/>
              <a:gd name="connsiteX69" fmla="*/ 1318437 w 3317358"/>
              <a:gd name="connsiteY69" fmla="*/ 2190307 h 2254103"/>
              <a:gd name="connsiteX70" fmla="*/ 1190846 w 3317358"/>
              <a:gd name="connsiteY70" fmla="*/ 2147777 h 2254103"/>
              <a:gd name="connsiteX71" fmla="*/ 850604 w 3317358"/>
              <a:gd name="connsiteY71" fmla="*/ 2190307 h 2254103"/>
              <a:gd name="connsiteX72" fmla="*/ 723014 w 3317358"/>
              <a:gd name="connsiteY72" fmla="*/ 2232837 h 2254103"/>
              <a:gd name="connsiteX73" fmla="*/ 637953 w 3317358"/>
              <a:gd name="connsiteY73" fmla="*/ 2211572 h 2254103"/>
              <a:gd name="connsiteX74" fmla="*/ 531627 w 3317358"/>
              <a:gd name="connsiteY74" fmla="*/ 2126512 h 2254103"/>
              <a:gd name="connsiteX75" fmla="*/ 361507 w 3317358"/>
              <a:gd name="connsiteY75" fmla="*/ 2083982 h 2254103"/>
              <a:gd name="connsiteX76" fmla="*/ 106325 w 3317358"/>
              <a:gd name="connsiteY76" fmla="*/ 2083982 h 2254103"/>
              <a:gd name="connsiteX77" fmla="*/ 63795 w 3317358"/>
              <a:gd name="connsiteY77" fmla="*/ 2041451 h 2254103"/>
              <a:gd name="connsiteX78" fmla="*/ 42530 w 3317358"/>
              <a:gd name="connsiteY78" fmla="*/ 1977656 h 2254103"/>
              <a:gd name="connsiteX79" fmla="*/ 0 w 3317358"/>
              <a:gd name="connsiteY79" fmla="*/ 1913861 h 2254103"/>
              <a:gd name="connsiteX80" fmla="*/ 42530 w 3317358"/>
              <a:gd name="connsiteY80" fmla="*/ 1871330 h 2254103"/>
              <a:gd name="connsiteX81" fmla="*/ 85060 w 3317358"/>
              <a:gd name="connsiteY81" fmla="*/ 1807535 h 225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17358" h="2254103">
                <a:moveTo>
                  <a:pt x="21265" y="1913861"/>
                </a:moveTo>
                <a:cubicBezTo>
                  <a:pt x="42530" y="1878419"/>
                  <a:pt x="60261" y="1840601"/>
                  <a:pt x="85060" y="1807535"/>
                </a:cubicBezTo>
                <a:cubicBezTo>
                  <a:pt x="103104" y="1783476"/>
                  <a:pt x="132173" y="1768762"/>
                  <a:pt x="148855" y="1743740"/>
                </a:cubicBezTo>
                <a:cubicBezTo>
                  <a:pt x="161289" y="1725089"/>
                  <a:pt x="160096" y="1699993"/>
                  <a:pt x="170121" y="1679944"/>
                </a:cubicBezTo>
                <a:cubicBezTo>
                  <a:pt x="205563" y="1609060"/>
                  <a:pt x="212651" y="1616149"/>
                  <a:pt x="276446" y="1573619"/>
                </a:cubicBezTo>
                <a:cubicBezTo>
                  <a:pt x="290623" y="1552354"/>
                  <a:pt x="303010" y="1529781"/>
                  <a:pt x="318976" y="1509824"/>
                </a:cubicBezTo>
                <a:cubicBezTo>
                  <a:pt x="331501" y="1494168"/>
                  <a:pt x="352541" y="1485226"/>
                  <a:pt x="361507" y="1467293"/>
                </a:cubicBezTo>
                <a:cubicBezTo>
                  <a:pt x="403619" y="1383069"/>
                  <a:pt x="384015" y="1338459"/>
                  <a:pt x="446567" y="1275907"/>
                </a:cubicBezTo>
                <a:cubicBezTo>
                  <a:pt x="464639" y="1257835"/>
                  <a:pt x="490405" y="1249342"/>
                  <a:pt x="510362" y="1233377"/>
                </a:cubicBezTo>
                <a:cubicBezTo>
                  <a:pt x="526018" y="1220853"/>
                  <a:pt x="538716" y="1205024"/>
                  <a:pt x="552893" y="1190847"/>
                </a:cubicBezTo>
                <a:cubicBezTo>
                  <a:pt x="559981" y="1169582"/>
                  <a:pt x="563272" y="1146646"/>
                  <a:pt x="574158" y="1127051"/>
                </a:cubicBezTo>
                <a:cubicBezTo>
                  <a:pt x="598981" y="1082369"/>
                  <a:pt x="659218" y="999461"/>
                  <a:pt x="659218" y="999461"/>
                </a:cubicBezTo>
                <a:cubicBezTo>
                  <a:pt x="666306" y="978196"/>
                  <a:pt x="675046" y="957411"/>
                  <a:pt x="680483" y="935665"/>
                </a:cubicBezTo>
                <a:cubicBezTo>
                  <a:pt x="689249" y="900601"/>
                  <a:pt x="684195" y="860935"/>
                  <a:pt x="701748" y="829340"/>
                </a:cubicBezTo>
                <a:cubicBezTo>
                  <a:pt x="721221" y="794288"/>
                  <a:pt x="786809" y="744279"/>
                  <a:pt x="786809" y="744279"/>
                </a:cubicBezTo>
                <a:cubicBezTo>
                  <a:pt x="800986" y="701749"/>
                  <a:pt x="818466" y="660181"/>
                  <a:pt x="829339" y="616689"/>
                </a:cubicBezTo>
                <a:cubicBezTo>
                  <a:pt x="836427" y="588335"/>
                  <a:pt x="831358" y="553623"/>
                  <a:pt x="850604" y="531628"/>
                </a:cubicBezTo>
                <a:cubicBezTo>
                  <a:pt x="884263" y="493160"/>
                  <a:pt x="942052" y="482712"/>
                  <a:pt x="978195" y="446568"/>
                </a:cubicBezTo>
                <a:cubicBezTo>
                  <a:pt x="1080893" y="343867"/>
                  <a:pt x="955941" y="474383"/>
                  <a:pt x="1063255" y="340242"/>
                </a:cubicBezTo>
                <a:cubicBezTo>
                  <a:pt x="1118528" y="271152"/>
                  <a:pt x="1095899" y="319654"/>
                  <a:pt x="1169581" y="255182"/>
                </a:cubicBezTo>
                <a:cubicBezTo>
                  <a:pt x="1207302" y="222176"/>
                  <a:pt x="1240465" y="184298"/>
                  <a:pt x="1275907" y="148856"/>
                </a:cubicBezTo>
                <a:cubicBezTo>
                  <a:pt x="1297172" y="127591"/>
                  <a:pt x="1310527" y="92355"/>
                  <a:pt x="1339702" y="85061"/>
                </a:cubicBezTo>
                <a:cubicBezTo>
                  <a:pt x="1368055" y="77973"/>
                  <a:pt x="1396232" y="70136"/>
                  <a:pt x="1424762" y="63796"/>
                </a:cubicBezTo>
                <a:cubicBezTo>
                  <a:pt x="1460045" y="55955"/>
                  <a:pt x="1496023" y="51296"/>
                  <a:pt x="1531088" y="42530"/>
                </a:cubicBezTo>
                <a:cubicBezTo>
                  <a:pt x="1552834" y="37093"/>
                  <a:pt x="1573618" y="28353"/>
                  <a:pt x="1594883" y="21265"/>
                </a:cubicBezTo>
                <a:cubicBezTo>
                  <a:pt x="1623237" y="28353"/>
                  <a:pt x="1650718" y="42530"/>
                  <a:pt x="1679944" y="42530"/>
                </a:cubicBezTo>
                <a:cubicBezTo>
                  <a:pt x="1822387" y="42530"/>
                  <a:pt x="1835307" y="33273"/>
                  <a:pt x="1935125" y="0"/>
                </a:cubicBezTo>
                <a:cubicBezTo>
                  <a:pt x="1963479" y="7088"/>
                  <a:pt x="1992192" y="12867"/>
                  <a:pt x="2020186" y="21265"/>
                </a:cubicBezTo>
                <a:cubicBezTo>
                  <a:pt x="2063126" y="34147"/>
                  <a:pt x="2147776" y="63796"/>
                  <a:pt x="2147776" y="63796"/>
                </a:cubicBezTo>
                <a:cubicBezTo>
                  <a:pt x="2161953" y="77973"/>
                  <a:pt x="2173115" y="96011"/>
                  <a:pt x="2190307" y="106326"/>
                </a:cubicBezTo>
                <a:cubicBezTo>
                  <a:pt x="2209528" y="117858"/>
                  <a:pt x="2236599" y="113588"/>
                  <a:pt x="2254102" y="127591"/>
                </a:cubicBezTo>
                <a:cubicBezTo>
                  <a:pt x="2274059" y="143557"/>
                  <a:pt x="2282455" y="170121"/>
                  <a:pt x="2296632" y="191386"/>
                </a:cubicBezTo>
                <a:cubicBezTo>
                  <a:pt x="2303720" y="212651"/>
                  <a:pt x="2311739" y="233629"/>
                  <a:pt x="2317897" y="255182"/>
                </a:cubicBezTo>
                <a:cubicBezTo>
                  <a:pt x="2325926" y="283283"/>
                  <a:pt x="2330764" y="312249"/>
                  <a:pt x="2339162" y="340242"/>
                </a:cubicBezTo>
                <a:cubicBezTo>
                  <a:pt x="2352044" y="383182"/>
                  <a:pt x="2381693" y="467833"/>
                  <a:pt x="2381693" y="467833"/>
                </a:cubicBezTo>
                <a:cubicBezTo>
                  <a:pt x="2330704" y="620794"/>
                  <a:pt x="2408877" y="446084"/>
                  <a:pt x="2275367" y="552893"/>
                </a:cubicBezTo>
                <a:cubicBezTo>
                  <a:pt x="2257863" y="566896"/>
                  <a:pt x="2261190" y="595424"/>
                  <a:pt x="2254102" y="616689"/>
                </a:cubicBezTo>
                <a:cubicBezTo>
                  <a:pt x="2261190" y="645042"/>
                  <a:pt x="2259155" y="677432"/>
                  <a:pt x="2275367" y="701749"/>
                </a:cubicBezTo>
                <a:cubicBezTo>
                  <a:pt x="2303170" y="743453"/>
                  <a:pt x="2353890" y="766371"/>
                  <a:pt x="2381693" y="808075"/>
                </a:cubicBezTo>
                <a:cubicBezTo>
                  <a:pt x="2395870" y="829340"/>
                  <a:pt x="2406151" y="853798"/>
                  <a:pt x="2424223" y="871870"/>
                </a:cubicBezTo>
                <a:cubicBezTo>
                  <a:pt x="2465446" y="913093"/>
                  <a:pt x="2499927" y="918370"/>
                  <a:pt x="2551814" y="935665"/>
                </a:cubicBezTo>
                <a:cubicBezTo>
                  <a:pt x="2573079" y="949842"/>
                  <a:pt x="2592750" y="966766"/>
                  <a:pt x="2615609" y="978196"/>
                </a:cubicBezTo>
                <a:cubicBezTo>
                  <a:pt x="2791705" y="1066245"/>
                  <a:pt x="2560354" y="920096"/>
                  <a:pt x="2743200" y="1041991"/>
                </a:cubicBezTo>
                <a:cubicBezTo>
                  <a:pt x="2757377" y="1063256"/>
                  <a:pt x="2765773" y="1089820"/>
                  <a:pt x="2785730" y="1105786"/>
                </a:cubicBezTo>
                <a:cubicBezTo>
                  <a:pt x="2799596" y="1116879"/>
                  <a:pt x="2929031" y="1146928"/>
                  <a:pt x="2934586" y="1148317"/>
                </a:cubicBezTo>
                <a:cubicBezTo>
                  <a:pt x="2955851" y="1162494"/>
                  <a:pt x="2978747" y="1174486"/>
                  <a:pt x="2998381" y="1190847"/>
                </a:cubicBezTo>
                <a:cubicBezTo>
                  <a:pt x="3021484" y="1210099"/>
                  <a:pt x="3037153" y="1237960"/>
                  <a:pt x="3062176" y="1254642"/>
                </a:cubicBezTo>
                <a:cubicBezTo>
                  <a:pt x="3080827" y="1267076"/>
                  <a:pt x="3104707" y="1268819"/>
                  <a:pt x="3125972" y="1275907"/>
                </a:cubicBezTo>
                <a:cubicBezTo>
                  <a:pt x="3140149" y="1297172"/>
                  <a:pt x="3151522" y="1320601"/>
                  <a:pt x="3168502" y="1339703"/>
                </a:cubicBezTo>
                <a:cubicBezTo>
                  <a:pt x="3208461" y="1384657"/>
                  <a:pt x="3296093" y="1467293"/>
                  <a:pt x="3296093" y="1467293"/>
                </a:cubicBezTo>
                <a:cubicBezTo>
                  <a:pt x="3303181" y="1488558"/>
                  <a:pt x="3317358" y="1508673"/>
                  <a:pt x="3317358" y="1531089"/>
                </a:cubicBezTo>
                <a:cubicBezTo>
                  <a:pt x="3317358" y="1586300"/>
                  <a:pt x="3287252" y="1603725"/>
                  <a:pt x="3253562" y="1637414"/>
                </a:cubicBezTo>
                <a:cubicBezTo>
                  <a:pt x="3187087" y="1903316"/>
                  <a:pt x="3272043" y="1572730"/>
                  <a:pt x="3211032" y="1786270"/>
                </a:cubicBezTo>
                <a:cubicBezTo>
                  <a:pt x="3207488" y="1798676"/>
                  <a:pt x="3181248" y="1916007"/>
                  <a:pt x="3168502" y="1935126"/>
                </a:cubicBezTo>
                <a:cubicBezTo>
                  <a:pt x="3151820" y="1960149"/>
                  <a:pt x="3123959" y="1975818"/>
                  <a:pt x="3104707" y="1998921"/>
                </a:cubicBezTo>
                <a:cubicBezTo>
                  <a:pt x="3088345" y="2018555"/>
                  <a:pt x="3082133" y="2046751"/>
                  <a:pt x="3062176" y="2062717"/>
                </a:cubicBezTo>
                <a:cubicBezTo>
                  <a:pt x="3044673" y="2076720"/>
                  <a:pt x="3019934" y="2077824"/>
                  <a:pt x="2998381" y="2083982"/>
                </a:cubicBezTo>
                <a:cubicBezTo>
                  <a:pt x="2970280" y="2092011"/>
                  <a:pt x="2941422" y="2097218"/>
                  <a:pt x="2913321" y="2105247"/>
                </a:cubicBezTo>
                <a:cubicBezTo>
                  <a:pt x="2891768" y="2111405"/>
                  <a:pt x="2871636" y="2122827"/>
                  <a:pt x="2849525" y="2126512"/>
                </a:cubicBezTo>
                <a:cubicBezTo>
                  <a:pt x="2786210" y="2137064"/>
                  <a:pt x="2721934" y="2140689"/>
                  <a:pt x="2658139" y="2147777"/>
                </a:cubicBezTo>
                <a:lnTo>
                  <a:pt x="2466753" y="2211572"/>
                </a:lnTo>
                <a:lnTo>
                  <a:pt x="2402958" y="2232837"/>
                </a:lnTo>
                <a:lnTo>
                  <a:pt x="2339162" y="2254103"/>
                </a:lnTo>
                <a:cubicBezTo>
                  <a:pt x="2296632" y="2247014"/>
                  <a:pt x="2251943" y="2247976"/>
                  <a:pt x="2211572" y="2232837"/>
                </a:cubicBezTo>
                <a:cubicBezTo>
                  <a:pt x="2192799" y="2225797"/>
                  <a:pt x="2186973" y="2199273"/>
                  <a:pt x="2169041" y="2190307"/>
                </a:cubicBezTo>
                <a:cubicBezTo>
                  <a:pt x="2128943" y="2170258"/>
                  <a:pt x="2083981" y="2161954"/>
                  <a:pt x="2041451" y="2147777"/>
                </a:cubicBezTo>
                <a:lnTo>
                  <a:pt x="1977655" y="2126512"/>
                </a:lnTo>
                <a:cubicBezTo>
                  <a:pt x="1858777" y="2136418"/>
                  <a:pt x="1733202" y="2137118"/>
                  <a:pt x="1616148" y="2169042"/>
                </a:cubicBezTo>
                <a:cubicBezTo>
                  <a:pt x="1572897" y="2180838"/>
                  <a:pt x="1488558" y="2211572"/>
                  <a:pt x="1488558" y="2211572"/>
                </a:cubicBezTo>
                <a:cubicBezTo>
                  <a:pt x="1431851" y="2204484"/>
                  <a:pt x="1374317" y="2202281"/>
                  <a:pt x="1318437" y="2190307"/>
                </a:cubicBezTo>
                <a:cubicBezTo>
                  <a:pt x="1274601" y="2180914"/>
                  <a:pt x="1190846" y="2147777"/>
                  <a:pt x="1190846" y="2147777"/>
                </a:cubicBezTo>
                <a:cubicBezTo>
                  <a:pt x="1079586" y="2157892"/>
                  <a:pt x="960462" y="2160346"/>
                  <a:pt x="850604" y="2190307"/>
                </a:cubicBezTo>
                <a:cubicBezTo>
                  <a:pt x="807353" y="2202103"/>
                  <a:pt x="723014" y="2232837"/>
                  <a:pt x="723014" y="2232837"/>
                </a:cubicBezTo>
                <a:cubicBezTo>
                  <a:pt x="694660" y="2225749"/>
                  <a:pt x="664816" y="2223085"/>
                  <a:pt x="637953" y="2211572"/>
                </a:cubicBezTo>
                <a:cubicBezTo>
                  <a:pt x="489001" y="2147736"/>
                  <a:pt x="645947" y="2195103"/>
                  <a:pt x="531627" y="2126512"/>
                </a:cubicBezTo>
                <a:cubicBezTo>
                  <a:pt x="498932" y="2106895"/>
                  <a:pt x="384376" y="2088556"/>
                  <a:pt x="361507" y="2083982"/>
                </a:cubicBezTo>
                <a:cubicBezTo>
                  <a:pt x="263114" y="2098038"/>
                  <a:pt x="199609" y="2123961"/>
                  <a:pt x="106325" y="2083982"/>
                </a:cubicBezTo>
                <a:cubicBezTo>
                  <a:pt x="87897" y="2076084"/>
                  <a:pt x="77972" y="2055628"/>
                  <a:pt x="63795" y="2041451"/>
                </a:cubicBezTo>
                <a:cubicBezTo>
                  <a:pt x="56707" y="2020186"/>
                  <a:pt x="52554" y="1997705"/>
                  <a:pt x="42530" y="1977656"/>
                </a:cubicBezTo>
                <a:cubicBezTo>
                  <a:pt x="31100" y="1954797"/>
                  <a:pt x="0" y="1939418"/>
                  <a:pt x="0" y="1913861"/>
                </a:cubicBezTo>
                <a:cubicBezTo>
                  <a:pt x="0" y="1893812"/>
                  <a:pt x="30006" y="1886986"/>
                  <a:pt x="42530" y="1871330"/>
                </a:cubicBezTo>
                <a:cubicBezTo>
                  <a:pt x="58495" y="1851373"/>
                  <a:pt x="85060" y="1807535"/>
                  <a:pt x="85060" y="180753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634716" y="4274288"/>
            <a:ext cx="2636875" cy="3083442"/>
          </a:xfrm>
          <a:custGeom>
            <a:avLst/>
            <a:gdLst>
              <a:gd name="connsiteX0" fmla="*/ 510363 w 2636875"/>
              <a:gd name="connsiteY0" fmla="*/ 318977 h 3083442"/>
              <a:gd name="connsiteX1" fmla="*/ 552893 w 2636875"/>
              <a:gd name="connsiteY1" fmla="*/ 212652 h 3083442"/>
              <a:gd name="connsiteX2" fmla="*/ 680484 w 2636875"/>
              <a:gd name="connsiteY2" fmla="*/ 148856 h 3083442"/>
              <a:gd name="connsiteX3" fmla="*/ 744279 w 2636875"/>
              <a:gd name="connsiteY3" fmla="*/ 106326 h 3083442"/>
              <a:gd name="connsiteX4" fmla="*/ 786810 w 2636875"/>
              <a:gd name="connsiteY4" fmla="*/ 63796 h 3083442"/>
              <a:gd name="connsiteX5" fmla="*/ 914400 w 2636875"/>
              <a:gd name="connsiteY5" fmla="*/ 21265 h 3083442"/>
              <a:gd name="connsiteX6" fmla="*/ 978196 w 2636875"/>
              <a:gd name="connsiteY6" fmla="*/ 0 h 3083442"/>
              <a:gd name="connsiteX7" fmla="*/ 1360968 w 2636875"/>
              <a:gd name="connsiteY7" fmla="*/ 21265 h 3083442"/>
              <a:gd name="connsiteX8" fmla="*/ 1488558 w 2636875"/>
              <a:gd name="connsiteY8" fmla="*/ 63796 h 3083442"/>
              <a:gd name="connsiteX9" fmla="*/ 1552354 w 2636875"/>
              <a:gd name="connsiteY9" fmla="*/ 85061 h 3083442"/>
              <a:gd name="connsiteX10" fmla="*/ 1616149 w 2636875"/>
              <a:gd name="connsiteY10" fmla="*/ 127591 h 3083442"/>
              <a:gd name="connsiteX11" fmla="*/ 1743740 w 2636875"/>
              <a:gd name="connsiteY11" fmla="*/ 148856 h 3083442"/>
              <a:gd name="connsiteX12" fmla="*/ 1807535 w 2636875"/>
              <a:gd name="connsiteY12" fmla="*/ 170121 h 3083442"/>
              <a:gd name="connsiteX13" fmla="*/ 1850065 w 2636875"/>
              <a:gd name="connsiteY13" fmla="*/ 212652 h 3083442"/>
              <a:gd name="connsiteX14" fmla="*/ 1892596 w 2636875"/>
              <a:gd name="connsiteY14" fmla="*/ 276447 h 3083442"/>
              <a:gd name="connsiteX15" fmla="*/ 2020186 w 2636875"/>
              <a:gd name="connsiteY15" fmla="*/ 340242 h 3083442"/>
              <a:gd name="connsiteX16" fmla="*/ 2105247 w 2636875"/>
              <a:gd name="connsiteY16" fmla="*/ 425303 h 3083442"/>
              <a:gd name="connsiteX17" fmla="*/ 2232837 w 2636875"/>
              <a:gd name="connsiteY17" fmla="*/ 510363 h 3083442"/>
              <a:gd name="connsiteX18" fmla="*/ 2381693 w 2636875"/>
              <a:gd name="connsiteY18" fmla="*/ 637954 h 3083442"/>
              <a:gd name="connsiteX19" fmla="*/ 2402958 w 2636875"/>
              <a:gd name="connsiteY19" fmla="*/ 765545 h 3083442"/>
              <a:gd name="connsiteX20" fmla="*/ 2445489 w 2636875"/>
              <a:gd name="connsiteY20" fmla="*/ 808075 h 3083442"/>
              <a:gd name="connsiteX21" fmla="*/ 2551814 w 2636875"/>
              <a:gd name="connsiteY21" fmla="*/ 914400 h 3083442"/>
              <a:gd name="connsiteX22" fmla="*/ 2573079 w 2636875"/>
              <a:gd name="connsiteY22" fmla="*/ 1169582 h 3083442"/>
              <a:gd name="connsiteX23" fmla="*/ 2594344 w 2636875"/>
              <a:gd name="connsiteY23" fmla="*/ 1424763 h 3083442"/>
              <a:gd name="connsiteX24" fmla="*/ 2615610 w 2636875"/>
              <a:gd name="connsiteY24" fmla="*/ 1488559 h 3083442"/>
              <a:gd name="connsiteX25" fmla="*/ 2636875 w 2636875"/>
              <a:gd name="connsiteY25" fmla="*/ 1616149 h 3083442"/>
              <a:gd name="connsiteX26" fmla="*/ 2615610 w 2636875"/>
              <a:gd name="connsiteY26" fmla="*/ 2041452 h 3083442"/>
              <a:gd name="connsiteX27" fmla="*/ 2573079 w 2636875"/>
              <a:gd name="connsiteY27" fmla="*/ 2083982 h 3083442"/>
              <a:gd name="connsiteX28" fmla="*/ 2551814 w 2636875"/>
              <a:gd name="connsiteY28" fmla="*/ 2147777 h 3083442"/>
              <a:gd name="connsiteX29" fmla="*/ 2509284 w 2636875"/>
              <a:gd name="connsiteY29" fmla="*/ 2211572 h 3083442"/>
              <a:gd name="connsiteX30" fmla="*/ 2488019 w 2636875"/>
              <a:gd name="connsiteY30" fmla="*/ 2296633 h 3083442"/>
              <a:gd name="connsiteX31" fmla="*/ 2466754 w 2636875"/>
              <a:gd name="connsiteY31" fmla="*/ 2679405 h 3083442"/>
              <a:gd name="connsiteX32" fmla="*/ 2339163 w 2636875"/>
              <a:gd name="connsiteY32" fmla="*/ 2785731 h 3083442"/>
              <a:gd name="connsiteX33" fmla="*/ 2296633 w 2636875"/>
              <a:gd name="connsiteY33" fmla="*/ 2849526 h 3083442"/>
              <a:gd name="connsiteX34" fmla="*/ 2169042 w 2636875"/>
              <a:gd name="connsiteY34" fmla="*/ 2934586 h 3083442"/>
              <a:gd name="connsiteX35" fmla="*/ 2041451 w 2636875"/>
              <a:gd name="connsiteY35" fmla="*/ 2892056 h 3083442"/>
              <a:gd name="connsiteX36" fmla="*/ 1977656 w 2636875"/>
              <a:gd name="connsiteY36" fmla="*/ 2849526 h 3083442"/>
              <a:gd name="connsiteX37" fmla="*/ 1850065 w 2636875"/>
              <a:gd name="connsiteY37" fmla="*/ 2806996 h 3083442"/>
              <a:gd name="connsiteX38" fmla="*/ 1786270 w 2636875"/>
              <a:gd name="connsiteY38" fmla="*/ 2828261 h 3083442"/>
              <a:gd name="connsiteX39" fmla="*/ 1658679 w 2636875"/>
              <a:gd name="connsiteY39" fmla="*/ 2998382 h 3083442"/>
              <a:gd name="connsiteX40" fmla="*/ 1531089 w 2636875"/>
              <a:gd name="connsiteY40" fmla="*/ 3083442 h 3083442"/>
              <a:gd name="connsiteX41" fmla="*/ 1318437 w 2636875"/>
              <a:gd name="connsiteY41" fmla="*/ 3062177 h 3083442"/>
              <a:gd name="connsiteX42" fmla="*/ 1190847 w 2636875"/>
              <a:gd name="connsiteY42" fmla="*/ 2955852 h 3083442"/>
              <a:gd name="connsiteX43" fmla="*/ 1127051 w 2636875"/>
              <a:gd name="connsiteY43" fmla="*/ 2913321 h 3083442"/>
              <a:gd name="connsiteX44" fmla="*/ 956931 w 2636875"/>
              <a:gd name="connsiteY44" fmla="*/ 2743200 h 3083442"/>
              <a:gd name="connsiteX45" fmla="*/ 914400 w 2636875"/>
              <a:gd name="connsiteY45" fmla="*/ 2700670 h 3083442"/>
              <a:gd name="connsiteX46" fmla="*/ 871870 w 2636875"/>
              <a:gd name="connsiteY46" fmla="*/ 2636875 h 3083442"/>
              <a:gd name="connsiteX47" fmla="*/ 808075 w 2636875"/>
              <a:gd name="connsiteY47" fmla="*/ 2615610 h 3083442"/>
              <a:gd name="connsiteX48" fmla="*/ 829340 w 2636875"/>
              <a:gd name="connsiteY48" fmla="*/ 2509284 h 3083442"/>
              <a:gd name="connsiteX49" fmla="*/ 850605 w 2636875"/>
              <a:gd name="connsiteY49" fmla="*/ 2339163 h 3083442"/>
              <a:gd name="connsiteX50" fmla="*/ 893135 w 2636875"/>
              <a:gd name="connsiteY50" fmla="*/ 2211572 h 3083442"/>
              <a:gd name="connsiteX51" fmla="*/ 935665 w 2636875"/>
              <a:gd name="connsiteY51" fmla="*/ 1871331 h 3083442"/>
              <a:gd name="connsiteX52" fmla="*/ 978196 w 2636875"/>
              <a:gd name="connsiteY52" fmla="*/ 1807535 h 3083442"/>
              <a:gd name="connsiteX53" fmla="*/ 956931 w 2636875"/>
              <a:gd name="connsiteY53" fmla="*/ 1467293 h 3083442"/>
              <a:gd name="connsiteX54" fmla="*/ 914400 w 2636875"/>
              <a:gd name="connsiteY54" fmla="*/ 1233377 h 3083442"/>
              <a:gd name="connsiteX55" fmla="*/ 850605 w 2636875"/>
              <a:gd name="connsiteY55" fmla="*/ 1169582 h 3083442"/>
              <a:gd name="connsiteX56" fmla="*/ 786810 w 2636875"/>
              <a:gd name="connsiteY56" fmla="*/ 1127052 h 3083442"/>
              <a:gd name="connsiteX57" fmla="*/ 744279 w 2636875"/>
              <a:gd name="connsiteY57" fmla="*/ 1084521 h 3083442"/>
              <a:gd name="connsiteX58" fmla="*/ 552893 w 2636875"/>
              <a:gd name="connsiteY58" fmla="*/ 978196 h 3083442"/>
              <a:gd name="connsiteX59" fmla="*/ 446568 w 2636875"/>
              <a:gd name="connsiteY59" fmla="*/ 956931 h 3083442"/>
              <a:gd name="connsiteX60" fmla="*/ 318977 w 2636875"/>
              <a:gd name="connsiteY60" fmla="*/ 914400 h 3083442"/>
              <a:gd name="connsiteX61" fmla="*/ 255182 w 2636875"/>
              <a:gd name="connsiteY61" fmla="*/ 850605 h 3083442"/>
              <a:gd name="connsiteX62" fmla="*/ 191386 w 2636875"/>
              <a:gd name="connsiteY62" fmla="*/ 829340 h 3083442"/>
              <a:gd name="connsiteX63" fmla="*/ 85061 w 2636875"/>
              <a:gd name="connsiteY63" fmla="*/ 723014 h 3083442"/>
              <a:gd name="connsiteX64" fmla="*/ 21265 w 2636875"/>
              <a:gd name="connsiteY64" fmla="*/ 595424 h 3083442"/>
              <a:gd name="connsiteX65" fmla="*/ 0 w 2636875"/>
              <a:gd name="connsiteY65" fmla="*/ 531628 h 3083442"/>
              <a:gd name="connsiteX66" fmla="*/ 63796 w 2636875"/>
              <a:gd name="connsiteY66" fmla="*/ 276447 h 3083442"/>
              <a:gd name="connsiteX67" fmla="*/ 127591 w 2636875"/>
              <a:gd name="connsiteY67" fmla="*/ 255182 h 3083442"/>
              <a:gd name="connsiteX68" fmla="*/ 318977 w 2636875"/>
              <a:gd name="connsiteY68" fmla="*/ 170121 h 3083442"/>
              <a:gd name="connsiteX69" fmla="*/ 382772 w 2636875"/>
              <a:gd name="connsiteY69" fmla="*/ 148856 h 3083442"/>
              <a:gd name="connsiteX70" fmla="*/ 531628 w 2636875"/>
              <a:gd name="connsiteY70" fmla="*/ 106326 h 3083442"/>
              <a:gd name="connsiteX71" fmla="*/ 616689 w 2636875"/>
              <a:gd name="connsiteY71" fmla="*/ 63796 h 3083442"/>
              <a:gd name="connsiteX72" fmla="*/ 871870 w 2636875"/>
              <a:gd name="connsiteY72" fmla="*/ 42531 h 3083442"/>
              <a:gd name="connsiteX73" fmla="*/ 956931 w 2636875"/>
              <a:gd name="connsiteY73" fmla="*/ 21265 h 3083442"/>
              <a:gd name="connsiteX74" fmla="*/ 1020726 w 2636875"/>
              <a:gd name="connsiteY74" fmla="*/ 0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36875" h="3083442">
                <a:moveTo>
                  <a:pt x="510363" y="318977"/>
                </a:moveTo>
                <a:cubicBezTo>
                  <a:pt x="524540" y="283535"/>
                  <a:pt x="530706" y="243714"/>
                  <a:pt x="552893" y="212652"/>
                </a:cubicBezTo>
                <a:cubicBezTo>
                  <a:pt x="586751" y="165251"/>
                  <a:pt x="635057" y="171570"/>
                  <a:pt x="680484" y="148856"/>
                </a:cubicBezTo>
                <a:cubicBezTo>
                  <a:pt x="703343" y="137426"/>
                  <a:pt x="724322" y="122291"/>
                  <a:pt x="744279" y="106326"/>
                </a:cubicBezTo>
                <a:cubicBezTo>
                  <a:pt x="759935" y="93802"/>
                  <a:pt x="768878" y="72762"/>
                  <a:pt x="786810" y="63796"/>
                </a:cubicBezTo>
                <a:cubicBezTo>
                  <a:pt x="826908" y="43747"/>
                  <a:pt x="871870" y="35442"/>
                  <a:pt x="914400" y="21265"/>
                </a:cubicBezTo>
                <a:lnTo>
                  <a:pt x="978196" y="0"/>
                </a:lnTo>
                <a:cubicBezTo>
                  <a:pt x="1105787" y="7088"/>
                  <a:pt x="1234167" y="5415"/>
                  <a:pt x="1360968" y="21265"/>
                </a:cubicBezTo>
                <a:cubicBezTo>
                  <a:pt x="1405452" y="26826"/>
                  <a:pt x="1446028" y="49619"/>
                  <a:pt x="1488558" y="63796"/>
                </a:cubicBezTo>
                <a:lnTo>
                  <a:pt x="1552354" y="85061"/>
                </a:lnTo>
                <a:cubicBezTo>
                  <a:pt x="1573619" y="99238"/>
                  <a:pt x="1591903" y="119509"/>
                  <a:pt x="1616149" y="127591"/>
                </a:cubicBezTo>
                <a:cubicBezTo>
                  <a:pt x="1657053" y="141226"/>
                  <a:pt x="1701650" y="139503"/>
                  <a:pt x="1743740" y="148856"/>
                </a:cubicBezTo>
                <a:cubicBezTo>
                  <a:pt x="1765622" y="153719"/>
                  <a:pt x="1786270" y="163033"/>
                  <a:pt x="1807535" y="170121"/>
                </a:cubicBezTo>
                <a:cubicBezTo>
                  <a:pt x="1821712" y="184298"/>
                  <a:pt x="1837540" y="196996"/>
                  <a:pt x="1850065" y="212652"/>
                </a:cubicBezTo>
                <a:cubicBezTo>
                  <a:pt x="1866031" y="232609"/>
                  <a:pt x="1874524" y="258375"/>
                  <a:pt x="1892596" y="276447"/>
                </a:cubicBezTo>
                <a:cubicBezTo>
                  <a:pt x="1933819" y="317670"/>
                  <a:pt x="1968299" y="322946"/>
                  <a:pt x="2020186" y="340242"/>
                </a:cubicBezTo>
                <a:cubicBezTo>
                  <a:pt x="2048540" y="368596"/>
                  <a:pt x="2071883" y="403061"/>
                  <a:pt x="2105247" y="425303"/>
                </a:cubicBezTo>
                <a:cubicBezTo>
                  <a:pt x="2147777" y="453656"/>
                  <a:pt x="2196693" y="474219"/>
                  <a:pt x="2232837" y="510363"/>
                </a:cubicBezTo>
                <a:cubicBezTo>
                  <a:pt x="2335970" y="613496"/>
                  <a:pt x="2284534" y="573182"/>
                  <a:pt x="2381693" y="637954"/>
                </a:cubicBezTo>
                <a:cubicBezTo>
                  <a:pt x="2388781" y="680484"/>
                  <a:pt x="2387818" y="725173"/>
                  <a:pt x="2402958" y="765545"/>
                </a:cubicBezTo>
                <a:cubicBezTo>
                  <a:pt x="2409998" y="784318"/>
                  <a:pt x="2432964" y="792419"/>
                  <a:pt x="2445489" y="808075"/>
                </a:cubicBezTo>
                <a:cubicBezTo>
                  <a:pt x="2526501" y="909338"/>
                  <a:pt x="2442449" y="841490"/>
                  <a:pt x="2551814" y="914400"/>
                </a:cubicBezTo>
                <a:cubicBezTo>
                  <a:pt x="2607979" y="1082895"/>
                  <a:pt x="2601714" y="997770"/>
                  <a:pt x="2573079" y="1169582"/>
                </a:cubicBezTo>
                <a:cubicBezTo>
                  <a:pt x="2580167" y="1254642"/>
                  <a:pt x="2583063" y="1340157"/>
                  <a:pt x="2594344" y="1424763"/>
                </a:cubicBezTo>
                <a:cubicBezTo>
                  <a:pt x="2597307" y="1446982"/>
                  <a:pt x="2610747" y="1466677"/>
                  <a:pt x="2615610" y="1488559"/>
                </a:cubicBezTo>
                <a:cubicBezTo>
                  <a:pt x="2624963" y="1530649"/>
                  <a:pt x="2629787" y="1573619"/>
                  <a:pt x="2636875" y="1616149"/>
                </a:cubicBezTo>
                <a:cubicBezTo>
                  <a:pt x="2629787" y="1757917"/>
                  <a:pt x="2634789" y="1900809"/>
                  <a:pt x="2615610" y="2041452"/>
                </a:cubicBezTo>
                <a:cubicBezTo>
                  <a:pt x="2612901" y="2061317"/>
                  <a:pt x="2583394" y="2066790"/>
                  <a:pt x="2573079" y="2083982"/>
                </a:cubicBezTo>
                <a:cubicBezTo>
                  <a:pt x="2561546" y="2103203"/>
                  <a:pt x="2561838" y="2127728"/>
                  <a:pt x="2551814" y="2147777"/>
                </a:cubicBezTo>
                <a:cubicBezTo>
                  <a:pt x="2540384" y="2170636"/>
                  <a:pt x="2523461" y="2190307"/>
                  <a:pt x="2509284" y="2211572"/>
                </a:cubicBezTo>
                <a:cubicBezTo>
                  <a:pt x="2502196" y="2239926"/>
                  <a:pt x="2490665" y="2267527"/>
                  <a:pt x="2488019" y="2296633"/>
                </a:cubicBezTo>
                <a:cubicBezTo>
                  <a:pt x="2476450" y="2423896"/>
                  <a:pt x="2490665" y="2553875"/>
                  <a:pt x="2466754" y="2679405"/>
                </a:cubicBezTo>
                <a:cubicBezTo>
                  <a:pt x="2460800" y="2710661"/>
                  <a:pt x="2363466" y="2769529"/>
                  <a:pt x="2339163" y="2785731"/>
                </a:cubicBezTo>
                <a:cubicBezTo>
                  <a:pt x="2324986" y="2806996"/>
                  <a:pt x="2315867" y="2832696"/>
                  <a:pt x="2296633" y="2849526"/>
                </a:cubicBezTo>
                <a:cubicBezTo>
                  <a:pt x="2258165" y="2883185"/>
                  <a:pt x="2169042" y="2934586"/>
                  <a:pt x="2169042" y="2934586"/>
                </a:cubicBezTo>
                <a:cubicBezTo>
                  <a:pt x="2126512" y="2920409"/>
                  <a:pt x="2078753" y="2916924"/>
                  <a:pt x="2041451" y="2892056"/>
                </a:cubicBezTo>
                <a:cubicBezTo>
                  <a:pt x="2020186" y="2877879"/>
                  <a:pt x="2001011" y="2859906"/>
                  <a:pt x="1977656" y="2849526"/>
                </a:cubicBezTo>
                <a:cubicBezTo>
                  <a:pt x="1936689" y="2831319"/>
                  <a:pt x="1850065" y="2806996"/>
                  <a:pt x="1850065" y="2806996"/>
                </a:cubicBezTo>
                <a:cubicBezTo>
                  <a:pt x="1828800" y="2814084"/>
                  <a:pt x="1802120" y="2812411"/>
                  <a:pt x="1786270" y="2828261"/>
                </a:cubicBezTo>
                <a:cubicBezTo>
                  <a:pt x="1698291" y="2916241"/>
                  <a:pt x="1734137" y="2941789"/>
                  <a:pt x="1658679" y="2998382"/>
                </a:cubicBezTo>
                <a:cubicBezTo>
                  <a:pt x="1617787" y="3029051"/>
                  <a:pt x="1531089" y="3083442"/>
                  <a:pt x="1531089" y="3083442"/>
                </a:cubicBezTo>
                <a:cubicBezTo>
                  <a:pt x="1460205" y="3076354"/>
                  <a:pt x="1387850" y="3078195"/>
                  <a:pt x="1318437" y="3062177"/>
                </a:cubicBezTo>
                <a:cubicBezTo>
                  <a:pt x="1274627" y="3052067"/>
                  <a:pt x="1219754" y="2979941"/>
                  <a:pt x="1190847" y="2955852"/>
                </a:cubicBezTo>
                <a:cubicBezTo>
                  <a:pt x="1171213" y="2939490"/>
                  <a:pt x="1146153" y="2930301"/>
                  <a:pt x="1127051" y="2913321"/>
                </a:cubicBezTo>
                <a:cubicBezTo>
                  <a:pt x="1126997" y="2913273"/>
                  <a:pt x="994752" y="2781021"/>
                  <a:pt x="956931" y="2743200"/>
                </a:cubicBezTo>
                <a:cubicBezTo>
                  <a:pt x="942754" y="2729023"/>
                  <a:pt x="925521" y="2717352"/>
                  <a:pt x="914400" y="2700670"/>
                </a:cubicBezTo>
                <a:cubicBezTo>
                  <a:pt x="900223" y="2679405"/>
                  <a:pt x="891827" y="2652841"/>
                  <a:pt x="871870" y="2636875"/>
                </a:cubicBezTo>
                <a:cubicBezTo>
                  <a:pt x="854367" y="2622872"/>
                  <a:pt x="829340" y="2622698"/>
                  <a:pt x="808075" y="2615610"/>
                </a:cubicBezTo>
                <a:cubicBezTo>
                  <a:pt x="815163" y="2580168"/>
                  <a:pt x="823844" y="2545008"/>
                  <a:pt x="829340" y="2509284"/>
                </a:cubicBezTo>
                <a:cubicBezTo>
                  <a:pt x="838030" y="2452800"/>
                  <a:pt x="838631" y="2395043"/>
                  <a:pt x="850605" y="2339163"/>
                </a:cubicBezTo>
                <a:cubicBezTo>
                  <a:pt x="859998" y="2295327"/>
                  <a:pt x="893135" y="2211572"/>
                  <a:pt x="893135" y="2211572"/>
                </a:cubicBezTo>
                <a:cubicBezTo>
                  <a:pt x="897193" y="2158812"/>
                  <a:pt x="889764" y="1963132"/>
                  <a:pt x="935665" y="1871331"/>
                </a:cubicBezTo>
                <a:cubicBezTo>
                  <a:pt x="947095" y="1848471"/>
                  <a:pt x="964019" y="1828800"/>
                  <a:pt x="978196" y="1807535"/>
                </a:cubicBezTo>
                <a:cubicBezTo>
                  <a:pt x="971108" y="1694121"/>
                  <a:pt x="966775" y="1580501"/>
                  <a:pt x="956931" y="1467293"/>
                </a:cubicBezTo>
                <a:cubicBezTo>
                  <a:pt x="956482" y="1462134"/>
                  <a:pt x="933272" y="1266404"/>
                  <a:pt x="914400" y="1233377"/>
                </a:cubicBezTo>
                <a:cubicBezTo>
                  <a:pt x="899480" y="1207266"/>
                  <a:pt x="873708" y="1188834"/>
                  <a:pt x="850605" y="1169582"/>
                </a:cubicBezTo>
                <a:cubicBezTo>
                  <a:pt x="830971" y="1153221"/>
                  <a:pt x="806767" y="1143018"/>
                  <a:pt x="786810" y="1127052"/>
                </a:cubicBezTo>
                <a:cubicBezTo>
                  <a:pt x="771154" y="1114527"/>
                  <a:pt x="760318" y="1096551"/>
                  <a:pt x="744279" y="1084521"/>
                </a:cubicBezTo>
                <a:cubicBezTo>
                  <a:pt x="665085" y="1025125"/>
                  <a:pt x="635778" y="998917"/>
                  <a:pt x="552893" y="978196"/>
                </a:cubicBezTo>
                <a:cubicBezTo>
                  <a:pt x="517829" y="969430"/>
                  <a:pt x="481438" y="966441"/>
                  <a:pt x="446568" y="956931"/>
                </a:cubicBezTo>
                <a:cubicBezTo>
                  <a:pt x="403317" y="945135"/>
                  <a:pt x="318977" y="914400"/>
                  <a:pt x="318977" y="914400"/>
                </a:cubicBezTo>
                <a:cubicBezTo>
                  <a:pt x="297712" y="893135"/>
                  <a:pt x="280205" y="867287"/>
                  <a:pt x="255182" y="850605"/>
                </a:cubicBezTo>
                <a:cubicBezTo>
                  <a:pt x="236531" y="838171"/>
                  <a:pt x="209318" y="842789"/>
                  <a:pt x="191386" y="829340"/>
                </a:cubicBezTo>
                <a:cubicBezTo>
                  <a:pt x="151288" y="799267"/>
                  <a:pt x="85061" y="723014"/>
                  <a:pt x="85061" y="723014"/>
                </a:cubicBezTo>
                <a:cubicBezTo>
                  <a:pt x="31610" y="562661"/>
                  <a:pt x="103713" y="760319"/>
                  <a:pt x="21265" y="595424"/>
                </a:cubicBezTo>
                <a:cubicBezTo>
                  <a:pt x="11240" y="575375"/>
                  <a:pt x="7088" y="552893"/>
                  <a:pt x="0" y="531628"/>
                </a:cubicBezTo>
                <a:cubicBezTo>
                  <a:pt x="7336" y="465605"/>
                  <a:pt x="-7671" y="333620"/>
                  <a:pt x="63796" y="276447"/>
                </a:cubicBezTo>
                <a:cubicBezTo>
                  <a:pt x="81299" y="262444"/>
                  <a:pt x="107542" y="265206"/>
                  <a:pt x="127591" y="255182"/>
                </a:cubicBezTo>
                <a:cubicBezTo>
                  <a:pt x="329785" y="154085"/>
                  <a:pt x="-10199" y="279847"/>
                  <a:pt x="318977" y="170121"/>
                </a:cubicBezTo>
                <a:cubicBezTo>
                  <a:pt x="340242" y="163033"/>
                  <a:pt x="361219" y="155014"/>
                  <a:pt x="382772" y="148856"/>
                </a:cubicBezTo>
                <a:cubicBezTo>
                  <a:pt x="432391" y="134679"/>
                  <a:pt x="483131" y="123961"/>
                  <a:pt x="531628" y="106326"/>
                </a:cubicBezTo>
                <a:cubicBezTo>
                  <a:pt x="561420" y="95493"/>
                  <a:pt x="585532" y="69638"/>
                  <a:pt x="616689" y="63796"/>
                </a:cubicBezTo>
                <a:cubicBezTo>
                  <a:pt x="700582" y="48066"/>
                  <a:pt x="786810" y="49619"/>
                  <a:pt x="871870" y="42531"/>
                </a:cubicBezTo>
                <a:cubicBezTo>
                  <a:pt x="900224" y="35442"/>
                  <a:pt x="928829" y="29294"/>
                  <a:pt x="956931" y="21265"/>
                </a:cubicBezTo>
                <a:cubicBezTo>
                  <a:pt x="978484" y="15107"/>
                  <a:pt x="1020726" y="0"/>
                  <a:pt x="1020726" y="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www.rebzi.ru/UserFiles/festival/45238908e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7236" r="70299" b="18751"/>
          <a:stretch/>
        </p:blipFill>
        <p:spPr bwMode="auto">
          <a:xfrm>
            <a:off x="5791840" y="1939410"/>
            <a:ext cx="1895078" cy="3228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://imgal.ru/usrfile/img/lisa-risun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57" y="5505873"/>
            <a:ext cx="2749220" cy="137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7019518" y="-100640"/>
            <a:ext cx="788865" cy="79208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4008759" y="5380074"/>
            <a:ext cx="2434571" cy="1982756"/>
          </a:xfrm>
          <a:custGeom>
            <a:avLst/>
            <a:gdLst>
              <a:gd name="connsiteX0" fmla="*/ 201734 w 2434571"/>
              <a:gd name="connsiteY0" fmla="*/ 446568 h 1982756"/>
              <a:gd name="connsiteX1" fmla="*/ 265529 w 2434571"/>
              <a:gd name="connsiteY1" fmla="*/ 340242 h 1982756"/>
              <a:gd name="connsiteX2" fmla="*/ 371855 w 2434571"/>
              <a:gd name="connsiteY2" fmla="*/ 233917 h 1982756"/>
              <a:gd name="connsiteX3" fmla="*/ 435650 w 2434571"/>
              <a:gd name="connsiteY3" fmla="*/ 106326 h 1982756"/>
              <a:gd name="connsiteX4" fmla="*/ 563241 w 2434571"/>
              <a:gd name="connsiteY4" fmla="*/ 63796 h 1982756"/>
              <a:gd name="connsiteX5" fmla="*/ 627036 w 2434571"/>
              <a:gd name="connsiteY5" fmla="*/ 21266 h 1982756"/>
              <a:gd name="connsiteX6" fmla="*/ 1009808 w 2434571"/>
              <a:gd name="connsiteY6" fmla="*/ 0 h 1982756"/>
              <a:gd name="connsiteX7" fmla="*/ 1243725 w 2434571"/>
              <a:gd name="connsiteY7" fmla="*/ 63796 h 1982756"/>
              <a:gd name="connsiteX8" fmla="*/ 1435111 w 2434571"/>
              <a:gd name="connsiteY8" fmla="*/ 85061 h 1982756"/>
              <a:gd name="connsiteX9" fmla="*/ 1562701 w 2434571"/>
              <a:gd name="connsiteY9" fmla="*/ 127591 h 1982756"/>
              <a:gd name="connsiteX10" fmla="*/ 1626497 w 2434571"/>
              <a:gd name="connsiteY10" fmla="*/ 170121 h 1982756"/>
              <a:gd name="connsiteX11" fmla="*/ 1754088 w 2434571"/>
              <a:gd name="connsiteY11" fmla="*/ 212652 h 1982756"/>
              <a:gd name="connsiteX12" fmla="*/ 1945474 w 2434571"/>
              <a:gd name="connsiteY12" fmla="*/ 255182 h 1982756"/>
              <a:gd name="connsiteX13" fmla="*/ 2073064 w 2434571"/>
              <a:gd name="connsiteY13" fmla="*/ 297712 h 1982756"/>
              <a:gd name="connsiteX14" fmla="*/ 2136860 w 2434571"/>
              <a:gd name="connsiteY14" fmla="*/ 318977 h 1982756"/>
              <a:gd name="connsiteX15" fmla="*/ 2179390 w 2434571"/>
              <a:gd name="connsiteY15" fmla="*/ 382773 h 1982756"/>
              <a:gd name="connsiteX16" fmla="*/ 2200655 w 2434571"/>
              <a:gd name="connsiteY16" fmla="*/ 467833 h 1982756"/>
              <a:gd name="connsiteX17" fmla="*/ 2221920 w 2434571"/>
              <a:gd name="connsiteY17" fmla="*/ 531628 h 1982756"/>
              <a:gd name="connsiteX18" fmla="*/ 2243185 w 2434571"/>
              <a:gd name="connsiteY18" fmla="*/ 616689 h 1982756"/>
              <a:gd name="connsiteX19" fmla="*/ 2306981 w 2434571"/>
              <a:gd name="connsiteY19" fmla="*/ 829340 h 1982756"/>
              <a:gd name="connsiteX20" fmla="*/ 2328246 w 2434571"/>
              <a:gd name="connsiteY20" fmla="*/ 999461 h 1982756"/>
              <a:gd name="connsiteX21" fmla="*/ 2370776 w 2434571"/>
              <a:gd name="connsiteY21" fmla="*/ 1127052 h 1982756"/>
              <a:gd name="connsiteX22" fmla="*/ 2392041 w 2434571"/>
              <a:gd name="connsiteY22" fmla="*/ 1190847 h 1982756"/>
              <a:gd name="connsiteX23" fmla="*/ 2434571 w 2434571"/>
              <a:gd name="connsiteY23" fmla="*/ 1254642 h 1982756"/>
              <a:gd name="connsiteX24" fmla="*/ 2413306 w 2434571"/>
              <a:gd name="connsiteY24" fmla="*/ 1509824 h 1982756"/>
              <a:gd name="connsiteX25" fmla="*/ 2370776 w 2434571"/>
              <a:gd name="connsiteY25" fmla="*/ 1573619 h 1982756"/>
              <a:gd name="connsiteX26" fmla="*/ 2349511 w 2434571"/>
              <a:gd name="connsiteY26" fmla="*/ 1637414 h 1982756"/>
              <a:gd name="connsiteX27" fmla="*/ 2349511 w 2434571"/>
              <a:gd name="connsiteY27" fmla="*/ 1828800 h 1982756"/>
              <a:gd name="connsiteX28" fmla="*/ 2264450 w 2434571"/>
              <a:gd name="connsiteY28" fmla="*/ 1850066 h 1982756"/>
              <a:gd name="connsiteX29" fmla="*/ 2136860 w 2434571"/>
              <a:gd name="connsiteY29" fmla="*/ 1871331 h 1982756"/>
              <a:gd name="connsiteX30" fmla="*/ 1860413 w 2434571"/>
              <a:gd name="connsiteY30" fmla="*/ 1935126 h 1982756"/>
              <a:gd name="connsiteX31" fmla="*/ 1392581 w 2434571"/>
              <a:gd name="connsiteY31" fmla="*/ 1913861 h 1982756"/>
              <a:gd name="connsiteX32" fmla="*/ 74143 w 2434571"/>
              <a:gd name="connsiteY32" fmla="*/ 1850066 h 1982756"/>
              <a:gd name="connsiteX33" fmla="*/ 31613 w 2434571"/>
              <a:gd name="connsiteY33" fmla="*/ 1786270 h 1982756"/>
              <a:gd name="connsiteX34" fmla="*/ 31613 w 2434571"/>
              <a:gd name="connsiteY34" fmla="*/ 1318438 h 1982756"/>
              <a:gd name="connsiteX35" fmla="*/ 74143 w 2434571"/>
              <a:gd name="connsiteY35" fmla="*/ 1275907 h 1982756"/>
              <a:gd name="connsiteX36" fmla="*/ 95408 w 2434571"/>
              <a:gd name="connsiteY36" fmla="*/ 1212112 h 1982756"/>
              <a:gd name="connsiteX37" fmla="*/ 201734 w 2434571"/>
              <a:gd name="connsiteY37" fmla="*/ 1105786 h 1982756"/>
              <a:gd name="connsiteX38" fmla="*/ 286794 w 2434571"/>
              <a:gd name="connsiteY38" fmla="*/ 999461 h 1982756"/>
              <a:gd name="connsiteX39" fmla="*/ 308060 w 2434571"/>
              <a:gd name="connsiteY39" fmla="*/ 935666 h 1982756"/>
              <a:gd name="connsiteX40" fmla="*/ 350590 w 2434571"/>
              <a:gd name="connsiteY40" fmla="*/ 893135 h 1982756"/>
              <a:gd name="connsiteX41" fmla="*/ 371855 w 2434571"/>
              <a:gd name="connsiteY41" fmla="*/ 829340 h 1982756"/>
              <a:gd name="connsiteX42" fmla="*/ 308060 w 2434571"/>
              <a:gd name="connsiteY42" fmla="*/ 616689 h 1982756"/>
              <a:gd name="connsiteX43" fmla="*/ 222999 w 2434571"/>
              <a:gd name="connsiteY43" fmla="*/ 510363 h 1982756"/>
              <a:gd name="connsiteX44" fmla="*/ 180469 w 2434571"/>
              <a:gd name="connsiteY44" fmla="*/ 382773 h 1982756"/>
              <a:gd name="connsiteX45" fmla="*/ 286794 w 2434571"/>
              <a:gd name="connsiteY45" fmla="*/ 361507 h 1982756"/>
              <a:gd name="connsiteX46" fmla="*/ 350590 w 2434571"/>
              <a:gd name="connsiteY46" fmla="*/ 318977 h 19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34571" h="1982756">
                <a:moveTo>
                  <a:pt x="201734" y="446568"/>
                </a:moveTo>
                <a:cubicBezTo>
                  <a:pt x="222999" y="411126"/>
                  <a:pt x="239709" y="372517"/>
                  <a:pt x="265529" y="340242"/>
                </a:cubicBezTo>
                <a:cubicBezTo>
                  <a:pt x="296840" y="301103"/>
                  <a:pt x="371855" y="233917"/>
                  <a:pt x="371855" y="233917"/>
                </a:cubicBezTo>
                <a:cubicBezTo>
                  <a:pt x="383442" y="199157"/>
                  <a:pt x="400936" y="128022"/>
                  <a:pt x="435650" y="106326"/>
                </a:cubicBezTo>
                <a:cubicBezTo>
                  <a:pt x="473667" y="82566"/>
                  <a:pt x="525939" y="88664"/>
                  <a:pt x="563241" y="63796"/>
                </a:cubicBezTo>
                <a:cubicBezTo>
                  <a:pt x="584506" y="49619"/>
                  <a:pt x="601736" y="24880"/>
                  <a:pt x="627036" y="21266"/>
                </a:cubicBezTo>
                <a:cubicBezTo>
                  <a:pt x="753539" y="3194"/>
                  <a:pt x="882217" y="7089"/>
                  <a:pt x="1009808" y="0"/>
                </a:cubicBezTo>
                <a:cubicBezTo>
                  <a:pt x="1083072" y="24422"/>
                  <a:pt x="1171768" y="55801"/>
                  <a:pt x="1243725" y="63796"/>
                </a:cubicBezTo>
                <a:lnTo>
                  <a:pt x="1435111" y="85061"/>
                </a:lnTo>
                <a:cubicBezTo>
                  <a:pt x="1477641" y="99238"/>
                  <a:pt x="1525400" y="102724"/>
                  <a:pt x="1562701" y="127591"/>
                </a:cubicBezTo>
                <a:cubicBezTo>
                  <a:pt x="1583966" y="141768"/>
                  <a:pt x="1603142" y="159741"/>
                  <a:pt x="1626497" y="170121"/>
                </a:cubicBezTo>
                <a:cubicBezTo>
                  <a:pt x="1667464" y="188329"/>
                  <a:pt x="1711558" y="198475"/>
                  <a:pt x="1754088" y="212652"/>
                </a:cubicBezTo>
                <a:cubicBezTo>
                  <a:pt x="1858785" y="247551"/>
                  <a:pt x="1795777" y="230233"/>
                  <a:pt x="1945474" y="255182"/>
                </a:cubicBezTo>
                <a:lnTo>
                  <a:pt x="2073064" y="297712"/>
                </a:lnTo>
                <a:lnTo>
                  <a:pt x="2136860" y="318977"/>
                </a:lnTo>
                <a:cubicBezTo>
                  <a:pt x="2151037" y="340242"/>
                  <a:pt x="2169322" y="359282"/>
                  <a:pt x="2179390" y="382773"/>
                </a:cubicBezTo>
                <a:cubicBezTo>
                  <a:pt x="2190903" y="409636"/>
                  <a:pt x="2192626" y="439732"/>
                  <a:pt x="2200655" y="467833"/>
                </a:cubicBezTo>
                <a:cubicBezTo>
                  <a:pt x="2206813" y="489386"/>
                  <a:pt x="2215762" y="510075"/>
                  <a:pt x="2221920" y="531628"/>
                </a:cubicBezTo>
                <a:cubicBezTo>
                  <a:pt x="2229949" y="559730"/>
                  <a:pt x="2234787" y="588695"/>
                  <a:pt x="2243185" y="616689"/>
                </a:cubicBezTo>
                <a:cubicBezTo>
                  <a:pt x="2320851" y="875575"/>
                  <a:pt x="2257961" y="633267"/>
                  <a:pt x="2306981" y="829340"/>
                </a:cubicBezTo>
                <a:cubicBezTo>
                  <a:pt x="2314069" y="886047"/>
                  <a:pt x="2316272" y="943581"/>
                  <a:pt x="2328246" y="999461"/>
                </a:cubicBezTo>
                <a:cubicBezTo>
                  <a:pt x="2337639" y="1043297"/>
                  <a:pt x="2356599" y="1084522"/>
                  <a:pt x="2370776" y="1127052"/>
                </a:cubicBezTo>
                <a:cubicBezTo>
                  <a:pt x="2377864" y="1148317"/>
                  <a:pt x="2379607" y="1172196"/>
                  <a:pt x="2392041" y="1190847"/>
                </a:cubicBezTo>
                <a:lnTo>
                  <a:pt x="2434571" y="1254642"/>
                </a:lnTo>
                <a:cubicBezTo>
                  <a:pt x="2427483" y="1339703"/>
                  <a:pt x="2430045" y="1426126"/>
                  <a:pt x="2413306" y="1509824"/>
                </a:cubicBezTo>
                <a:cubicBezTo>
                  <a:pt x="2408294" y="1534885"/>
                  <a:pt x="2382206" y="1550760"/>
                  <a:pt x="2370776" y="1573619"/>
                </a:cubicBezTo>
                <a:cubicBezTo>
                  <a:pt x="2360752" y="1593668"/>
                  <a:pt x="2356599" y="1616149"/>
                  <a:pt x="2349511" y="1637414"/>
                </a:cubicBezTo>
                <a:cubicBezTo>
                  <a:pt x="2357938" y="1679549"/>
                  <a:pt x="2394558" y="1783753"/>
                  <a:pt x="2349511" y="1828800"/>
                </a:cubicBezTo>
                <a:cubicBezTo>
                  <a:pt x="2328845" y="1849466"/>
                  <a:pt x="2293109" y="1844334"/>
                  <a:pt x="2264450" y="1850066"/>
                </a:cubicBezTo>
                <a:cubicBezTo>
                  <a:pt x="2222171" y="1858522"/>
                  <a:pt x="2179238" y="1863385"/>
                  <a:pt x="2136860" y="1871331"/>
                </a:cubicBezTo>
                <a:cubicBezTo>
                  <a:pt x="1922338" y="1911554"/>
                  <a:pt x="1986550" y="1893080"/>
                  <a:pt x="1860413" y="1935126"/>
                </a:cubicBezTo>
                <a:cubicBezTo>
                  <a:pt x="1704469" y="1928038"/>
                  <a:pt x="1548638" y="1917714"/>
                  <a:pt x="1392581" y="1913861"/>
                </a:cubicBezTo>
                <a:cubicBezTo>
                  <a:pt x="96946" y="1881870"/>
                  <a:pt x="486909" y="2125239"/>
                  <a:pt x="74143" y="1850066"/>
                </a:cubicBezTo>
                <a:cubicBezTo>
                  <a:pt x="59966" y="1828801"/>
                  <a:pt x="43043" y="1809129"/>
                  <a:pt x="31613" y="1786270"/>
                </a:cubicBezTo>
                <a:cubicBezTo>
                  <a:pt x="-34428" y="1654187"/>
                  <a:pt x="21972" y="1385925"/>
                  <a:pt x="31613" y="1318438"/>
                </a:cubicBezTo>
                <a:cubicBezTo>
                  <a:pt x="34448" y="1298590"/>
                  <a:pt x="59966" y="1290084"/>
                  <a:pt x="74143" y="1275907"/>
                </a:cubicBezTo>
                <a:cubicBezTo>
                  <a:pt x="81231" y="1254642"/>
                  <a:pt x="81959" y="1230044"/>
                  <a:pt x="95408" y="1212112"/>
                </a:cubicBezTo>
                <a:cubicBezTo>
                  <a:pt x="125482" y="1172014"/>
                  <a:pt x="201734" y="1105786"/>
                  <a:pt x="201734" y="1105786"/>
                </a:cubicBezTo>
                <a:cubicBezTo>
                  <a:pt x="255183" y="945438"/>
                  <a:pt x="176867" y="1136868"/>
                  <a:pt x="286794" y="999461"/>
                </a:cubicBezTo>
                <a:cubicBezTo>
                  <a:pt x="300797" y="981958"/>
                  <a:pt x="296527" y="954887"/>
                  <a:pt x="308060" y="935666"/>
                </a:cubicBezTo>
                <a:cubicBezTo>
                  <a:pt x="318375" y="918474"/>
                  <a:pt x="336413" y="907312"/>
                  <a:pt x="350590" y="893135"/>
                </a:cubicBezTo>
                <a:cubicBezTo>
                  <a:pt x="357678" y="871870"/>
                  <a:pt x="371855" y="851755"/>
                  <a:pt x="371855" y="829340"/>
                </a:cubicBezTo>
                <a:cubicBezTo>
                  <a:pt x="371855" y="800428"/>
                  <a:pt x="310535" y="619164"/>
                  <a:pt x="308060" y="616689"/>
                </a:cubicBezTo>
                <a:cubicBezTo>
                  <a:pt x="272708" y="581338"/>
                  <a:pt x="244461" y="558652"/>
                  <a:pt x="222999" y="510363"/>
                </a:cubicBezTo>
                <a:cubicBezTo>
                  <a:pt x="204792" y="469396"/>
                  <a:pt x="180469" y="382773"/>
                  <a:pt x="180469" y="382773"/>
                </a:cubicBezTo>
                <a:cubicBezTo>
                  <a:pt x="215911" y="375684"/>
                  <a:pt x="253573" y="375745"/>
                  <a:pt x="286794" y="361507"/>
                </a:cubicBezTo>
                <a:cubicBezTo>
                  <a:pt x="397725" y="313965"/>
                  <a:pt x="286865" y="318977"/>
                  <a:pt x="350590" y="318977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bzi.ru/UserFiles/festival/45238908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62" y="-356260"/>
            <a:ext cx="9212461" cy="75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264609" y="3168474"/>
            <a:ext cx="3633166" cy="3211032"/>
          </a:xfrm>
          <a:custGeom>
            <a:avLst/>
            <a:gdLst>
              <a:gd name="connsiteX0" fmla="*/ 21265 w 3633166"/>
              <a:gd name="connsiteY0" fmla="*/ 2743200 h 3211032"/>
              <a:gd name="connsiteX1" fmla="*/ 63795 w 3633166"/>
              <a:gd name="connsiteY1" fmla="*/ 2466753 h 3211032"/>
              <a:gd name="connsiteX2" fmla="*/ 106326 w 3633166"/>
              <a:gd name="connsiteY2" fmla="*/ 2402958 h 3211032"/>
              <a:gd name="connsiteX3" fmla="*/ 127591 w 3633166"/>
              <a:gd name="connsiteY3" fmla="*/ 2254102 h 3211032"/>
              <a:gd name="connsiteX4" fmla="*/ 148856 w 3633166"/>
              <a:gd name="connsiteY4" fmla="*/ 2190307 h 3211032"/>
              <a:gd name="connsiteX5" fmla="*/ 191386 w 3633166"/>
              <a:gd name="connsiteY5" fmla="*/ 1850065 h 3211032"/>
              <a:gd name="connsiteX6" fmla="*/ 233916 w 3633166"/>
              <a:gd name="connsiteY6" fmla="*/ 1765004 h 3211032"/>
              <a:gd name="connsiteX7" fmla="*/ 361507 w 3633166"/>
              <a:gd name="connsiteY7" fmla="*/ 1446028 h 3211032"/>
              <a:gd name="connsiteX8" fmla="*/ 446568 w 3633166"/>
              <a:gd name="connsiteY8" fmla="*/ 1360967 h 3211032"/>
              <a:gd name="connsiteX9" fmla="*/ 574158 w 3633166"/>
              <a:gd name="connsiteY9" fmla="*/ 1148316 h 3211032"/>
              <a:gd name="connsiteX10" fmla="*/ 637954 w 3633166"/>
              <a:gd name="connsiteY10" fmla="*/ 1127051 h 3211032"/>
              <a:gd name="connsiteX11" fmla="*/ 744279 w 3633166"/>
              <a:gd name="connsiteY11" fmla="*/ 914400 h 3211032"/>
              <a:gd name="connsiteX12" fmla="*/ 765544 w 3633166"/>
              <a:gd name="connsiteY12" fmla="*/ 850604 h 3211032"/>
              <a:gd name="connsiteX13" fmla="*/ 808075 w 3633166"/>
              <a:gd name="connsiteY13" fmla="*/ 786809 h 3211032"/>
              <a:gd name="connsiteX14" fmla="*/ 893135 w 3633166"/>
              <a:gd name="connsiteY14" fmla="*/ 574158 h 3211032"/>
              <a:gd name="connsiteX15" fmla="*/ 914400 w 3633166"/>
              <a:gd name="connsiteY15" fmla="*/ 510362 h 3211032"/>
              <a:gd name="connsiteX16" fmla="*/ 935665 w 3633166"/>
              <a:gd name="connsiteY16" fmla="*/ 404037 h 3211032"/>
              <a:gd name="connsiteX17" fmla="*/ 978195 w 3633166"/>
              <a:gd name="connsiteY17" fmla="*/ 340242 h 3211032"/>
              <a:gd name="connsiteX18" fmla="*/ 1020726 w 3633166"/>
              <a:gd name="connsiteY18" fmla="*/ 255181 h 3211032"/>
              <a:gd name="connsiteX19" fmla="*/ 1148316 w 3633166"/>
              <a:gd name="connsiteY19" fmla="*/ 170121 h 3211032"/>
              <a:gd name="connsiteX20" fmla="*/ 1212112 w 3633166"/>
              <a:gd name="connsiteY20" fmla="*/ 106325 h 3211032"/>
              <a:gd name="connsiteX21" fmla="*/ 1531088 w 3633166"/>
              <a:gd name="connsiteY21" fmla="*/ 0 h 3211032"/>
              <a:gd name="connsiteX22" fmla="*/ 1786270 w 3633166"/>
              <a:gd name="connsiteY22" fmla="*/ 63795 h 3211032"/>
              <a:gd name="connsiteX23" fmla="*/ 1828800 w 3633166"/>
              <a:gd name="connsiteY23" fmla="*/ 127590 h 3211032"/>
              <a:gd name="connsiteX24" fmla="*/ 1850065 w 3633166"/>
              <a:gd name="connsiteY24" fmla="*/ 191386 h 3211032"/>
              <a:gd name="connsiteX25" fmla="*/ 1977656 w 3633166"/>
              <a:gd name="connsiteY25" fmla="*/ 361507 h 3211032"/>
              <a:gd name="connsiteX26" fmla="*/ 2062716 w 3633166"/>
              <a:gd name="connsiteY26" fmla="*/ 489097 h 3211032"/>
              <a:gd name="connsiteX27" fmla="*/ 2721935 w 3633166"/>
              <a:gd name="connsiteY27" fmla="*/ 510362 h 3211032"/>
              <a:gd name="connsiteX28" fmla="*/ 2849526 w 3633166"/>
              <a:gd name="connsiteY28" fmla="*/ 574158 h 3211032"/>
              <a:gd name="connsiteX29" fmla="*/ 2913321 w 3633166"/>
              <a:gd name="connsiteY29" fmla="*/ 595423 h 3211032"/>
              <a:gd name="connsiteX30" fmla="*/ 2998381 w 3633166"/>
              <a:gd name="connsiteY30" fmla="*/ 744279 h 3211032"/>
              <a:gd name="connsiteX31" fmla="*/ 3040912 w 3633166"/>
              <a:gd name="connsiteY31" fmla="*/ 893135 h 3211032"/>
              <a:gd name="connsiteX32" fmla="*/ 3083442 w 3633166"/>
              <a:gd name="connsiteY32" fmla="*/ 956930 h 3211032"/>
              <a:gd name="connsiteX33" fmla="*/ 3104707 w 3633166"/>
              <a:gd name="connsiteY33" fmla="*/ 1041990 h 3211032"/>
              <a:gd name="connsiteX34" fmla="*/ 3232298 w 3633166"/>
              <a:gd name="connsiteY34" fmla="*/ 1127051 h 3211032"/>
              <a:gd name="connsiteX35" fmla="*/ 3359888 w 3633166"/>
              <a:gd name="connsiteY35" fmla="*/ 1212111 h 3211032"/>
              <a:gd name="connsiteX36" fmla="*/ 3487479 w 3633166"/>
              <a:gd name="connsiteY36" fmla="*/ 1318437 h 3211032"/>
              <a:gd name="connsiteX37" fmla="*/ 3551275 w 3633166"/>
              <a:gd name="connsiteY37" fmla="*/ 1424762 h 3211032"/>
              <a:gd name="connsiteX38" fmla="*/ 3593805 w 3633166"/>
              <a:gd name="connsiteY38" fmla="*/ 1509823 h 3211032"/>
              <a:gd name="connsiteX39" fmla="*/ 3593805 w 3633166"/>
              <a:gd name="connsiteY39" fmla="*/ 2126511 h 3211032"/>
              <a:gd name="connsiteX40" fmla="*/ 3530009 w 3633166"/>
              <a:gd name="connsiteY40" fmla="*/ 2169042 h 3211032"/>
              <a:gd name="connsiteX41" fmla="*/ 3487479 w 3633166"/>
              <a:gd name="connsiteY41" fmla="*/ 2445488 h 3211032"/>
              <a:gd name="connsiteX42" fmla="*/ 3402419 w 3633166"/>
              <a:gd name="connsiteY42" fmla="*/ 2573079 h 3211032"/>
              <a:gd name="connsiteX43" fmla="*/ 3253563 w 3633166"/>
              <a:gd name="connsiteY43" fmla="*/ 2615609 h 3211032"/>
              <a:gd name="connsiteX44" fmla="*/ 3125972 w 3633166"/>
              <a:gd name="connsiteY44" fmla="*/ 2658139 h 3211032"/>
              <a:gd name="connsiteX45" fmla="*/ 2892056 w 3633166"/>
              <a:gd name="connsiteY45" fmla="*/ 2679404 h 3211032"/>
              <a:gd name="connsiteX46" fmla="*/ 2785730 w 3633166"/>
              <a:gd name="connsiteY46" fmla="*/ 2764465 h 3211032"/>
              <a:gd name="connsiteX47" fmla="*/ 2721935 w 3633166"/>
              <a:gd name="connsiteY47" fmla="*/ 2828260 h 3211032"/>
              <a:gd name="connsiteX48" fmla="*/ 2573079 w 3633166"/>
              <a:gd name="connsiteY48" fmla="*/ 2913321 h 3211032"/>
              <a:gd name="connsiteX49" fmla="*/ 2488019 w 3633166"/>
              <a:gd name="connsiteY49" fmla="*/ 2934586 h 3211032"/>
              <a:gd name="connsiteX50" fmla="*/ 2296633 w 3633166"/>
              <a:gd name="connsiteY50" fmla="*/ 2998381 h 3211032"/>
              <a:gd name="connsiteX51" fmla="*/ 2232837 w 3633166"/>
              <a:gd name="connsiteY51" fmla="*/ 3019646 h 3211032"/>
              <a:gd name="connsiteX52" fmla="*/ 2147777 w 3633166"/>
              <a:gd name="connsiteY52" fmla="*/ 3040911 h 3211032"/>
              <a:gd name="connsiteX53" fmla="*/ 2041451 w 3633166"/>
              <a:gd name="connsiteY53" fmla="*/ 3062176 h 3211032"/>
              <a:gd name="connsiteX54" fmla="*/ 1743740 w 3633166"/>
              <a:gd name="connsiteY54" fmla="*/ 3147237 h 3211032"/>
              <a:gd name="connsiteX55" fmla="*/ 1403498 w 3633166"/>
              <a:gd name="connsiteY55" fmla="*/ 3168502 h 3211032"/>
              <a:gd name="connsiteX56" fmla="*/ 1233377 w 3633166"/>
              <a:gd name="connsiteY56" fmla="*/ 3189767 h 3211032"/>
              <a:gd name="connsiteX57" fmla="*/ 978195 w 3633166"/>
              <a:gd name="connsiteY57" fmla="*/ 3211032 h 3211032"/>
              <a:gd name="connsiteX58" fmla="*/ 893135 w 3633166"/>
              <a:gd name="connsiteY58" fmla="*/ 3189767 h 3211032"/>
              <a:gd name="connsiteX59" fmla="*/ 850605 w 3633166"/>
              <a:gd name="connsiteY59" fmla="*/ 3125972 h 3211032"/>
              <a:gd name="connsiteX60" fmla="*/ 531628 w 3633166"/>
              <a:gd name="connsiteY60" fmla="*/ 3104707 h 3211032"/>
              <a:gd name="connsiteX61" fmla="*/ 340242 w 3633166"/>
              <a:gd name="connsiteY61" fmla="*/ 3083442 h 3211032"/>
              <a:gd name="connsiteX62" fmla="*/ 127591 w 3633166"/>
              <a:gd name="connsiteY62" fmla="*/ 3040911 h 3211032"/>
              <a:gd name="connsiteX63" fmla="*/ 42530 w 3633166"/>
              <a:gd name="connsiteY63" fmla="*/ 3019646 h 3211032"/>
              <a:gd name="connsiteX64" fmla="*/ 21265 w 3633166"/>
              <a:gd name="connsiteY64" fmla="*/ 2806995 h 3211032"/>
              <a:gd name="connsiteX65" fmla="*/ 0 w 3633166"/>
              <a:gd name="connsiteY65" fmla="*/ 2743200 h 3211032"/>
              <a:gd name="connsiteX66" fmla="*/ 21265 w 3633166"/>
              <a:gd name="connsiteY66" fmla="*/ 2679404 h 3211032"/>
              <a:gd name="connsiteX67" fmla="*/ 21265 w 3633166"/>
              <a:gd name="connsiteY67" fmla="*/ 2615609 h 321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33166" h="3211032">
                <a:moveTo>
                  <a:pt x="21265" y="2743200"/>
                </a:moveTo>
                <a:cubicBezTo>
                  <a:pt x="27363" y="2682219"/>
                  <a:pt x="25477" y="2543388"/>
                  <a:pt x="63795" y="2466753"/>
                </a:cubicBezTo>
                <a:cubicBezTo>
                  <a:pt x="75225" y="2443894"/>
                  <a:pt x="92149" y="2424223"/>
                  <a:pt x="106326" y="2402958"/>
                </a:cubicBezTo>
                <a:cubicBezTo>
                  <a:pt x="113414" y="2353339"/>
                  <a:pt x="117761" y="2303251"/>
                  <a:pt x="127591" y="2254102"/>
                </a:cubicBezTo>
                <a:cubicBezTo>
                  <a:pt x="131987" y="2232122"/>
                  <a:pt x="145686" y="2212497"/>
                  <a:pt x="148856" y="2190307"/>
                </a:cubicBezTo>
                <a:cubicBezTo>
                  <a:pt x="158269" y="2124418"/>
                  <a:pt x="161748" y="1938978"/>
                  <a:pt x="191386" y="1850065"/>
                </a:cubicBezTo>
                <a:cubicBezTo>
                  <a:pt x="201410" y="1819991"/>
                  <a:pt x="221429" y="1794141"/>
                  <a:pt x="233916" y="1765004"/>
                </a:cubicBezTo>
                <a:cubicBezTo>
                  <a:pt x="313488" y="1579334"/>
                  <a:pt x="126654" y="1863543"/>
                  <a:pt x="361507" y="1446028"/>
                </a:cubicBezTo>
                <a:cubicBezTo>
                  <a:pt x="381166" y="1411079"/>
                  <a:pt x="422509" y="1393045"/>
                  <a:pt x="446568" y="1360967"/>
                </a:cubicBezTo>
                <a:cubicBezTo>
                  <a:pt x="481283" y="1314680"/>
                  <a:pt x="520975" y="1166043"/>
                  <a:pt x="574158" y="1148316"/>
                </a:cubicBezTo>
                <a:lnTo>
                  <a:pt x="637954" y="1127051"/>
                </a:lnTo>
                <a:cubicBezTo>
                  <a:pt x="673396" y="1056167"/>
                  <a:pt x="719218" y="989584"/>
                  <a:pt x="744279" y="914400"/>
                </a:cubicBezTo>
                <a:cubicBezTo>
                  <a:pt x="751367" y="893135"/>
                  <a:pt x="755519" y="870653"/>
                  <a:pt x="765544" y="850604"/>
                </a:cubicBezTo>
                <a:cubicBezTo>
                  <a:pt x="776974" y="827745"/>
                  <a:pt x="797365" y="810014"/>
                  <a:pt x="808075" y="786809"/>
                </a:cubicBezTo>
                <a:cubicBezTo>
                  <a:pt x="840068" y="717492"/>
                  <a:pt x="868993" y="646584"/>
                  <a:pt x="893135" y="574158"/>
                </a:cubicBezTo>
                <a:cubicBezTo>
                  <a:pt x="900223" y="552893"/>
                  <a:pt x="908963" y="532108"/>
                  <a:pt x="914400" y="510362"/>
                </a:cubicBezTo>
                <a:cubicBezTo>
                  <a:pt x="923166" y="475298"/>
                  <a:pt x="922974" y="437879"/>
                  <a:pt x="935665" y="404037"/>
                </a:cubicBezTo>
                <a:cubicBezTo>
                  <a:pt x="944639" y="380107"/>
                  <a:pt x="965515" y="362432"/>
                  <a:pt x="978195" y="340242"/>
                </a:cubicBezTo>
                <a:cubicBezTo>
                  <a:pt x="993923" y="312718"/>
                  <a:pt x="998310" y="277597"/>
                  <a:pt x="1020726" y="255181"/>
                </a:cubicBezTo>
                <a:cubicBezTo>
                  <a:pt x="1056870" y="219037"/>
                  <a:pt x="1112172" y="206265"/>
                  <a:pt x="1148316" y="170121"/>
                </a:cubicBezTo>
                <a:cubicBezTo>
                  <a:pt x="1169581" y="148856"/>
                  <a:pt x="1186740" y="122471"/>
                  <a:pt x="1212112" y="106325"/>
                </a:cubicBezTo>
                <a:cubicBezTo>
                  <a:pt x="1367668" y="7335"/>
                  <a:pt x="1366426" y="23523"/>
                  <a:pt x="1531088" y="0"/>
                </a:cubicBezTo>
                <a:cubicBezTo>
                  <a:pt x="1637491" y="11822"/>
                  <a:pt x="1713018" y="-9457"/>
                  <a:pt x="1786270" y="63795"/>
                </a:cubicBezTo>
                <a:cubicBezTo>
                  <a:pt x="1804342" y="81867"/>
                  <a:pt x="1814623" y="106325"/>
                  <a:pt x="1828800" y="127590"/>
                </a:cubicBezTo>
                <a:cubicBezTo>
                  <a:pt x="1835888" y="148855"/>
                  <a:pt x="1839179" y="171791"/>
                  <a:pt x="1850065" y="191386"/>
                </a:cubicBezTo>
                <a:cubicBezTo>
                  <a:pt x="2027679" y="511089"/>
                  <a:pt x="1867042" y="214021"/>
                  <a:pt x="1977656" y="361507"/>
                </a:cubicBezTo>
                <a:cubicBezTo>
                  <a:pt x="2008325" y="402399"/>
                  <a:pt x="2011628" y="487449"/>
                  <a:pt x="2062716" y="489097"/>
                </a:cubicBezTo>
                <a:lnTo>
                  <a:pt x="2721935" y="510362"/>
                </a:lnTo>
                <a:cubicBezTo>
                  <a:pt x="2882292" y="563817"/>
                  <a:pt x="2684626" y="491709"/>
                  <a:pt x="2849526" y="574158"/>
                </a:cubicBezTo>
                <a:cubicBezTo>
                  <a:pt x="2869575" y="584182"/>
                  <a:pt x="2892056" y="588335"/>
                  <a:pt x="2913321" y="595423"/>
                </a:cubicBezTo>
                <a:cubicBezTo>
                  <a:pt x="2948578" y="648308"/>
                  <a:pt x="2975254" y="682607"/>
                  <a:pt x="2998381" y="744279"/>
                </a:cubicBezTo>
                <a:cubicBezTo>
                  <a:pt x="3018817" y="798775"/>
                  <a:pt x="3015211" y="841734"/>
                  <a:pt x="3040912" y="893135"/>
                </a:cubicBezTo>
                <a:cubicBezTo>
                  <a:pt x="3052342" y="915994"/>
                  <a:pt x="3069265" y="935665"/>
                  <a:pt x="3083442" y="956930"/>
                </a:cubicBezTo>
                <a:cubicBezTo>
                  <a:pt x="3090530" y="985283"/>
                  <a:pt x="3091637" y="1015849"/>
                  <a:pt x="3104707" y="1041990"/>
                </a:cubicBezTo>
                <a:cubicBezTo>
                  <a:pt x="3127917" y="1088410"/>
                  <a:pt x="3195294" y="1104849"/>
                  <a:pt x="3232298" y="1127051"/>
                </a:cubicBezTo>
                <a:cubicBezTo>
                  <a:pt x="3276129" y="1153349"/>
                  <a:pt x="3323744" y="1175967"/>
                  <a:pt x="3359888" y="1212111"/>
                </a:cubicBezTo>
                <a:cubicBezTo>
                  <a:pt x="3441756" y="1293979"/>
                  <a:pt x="3398661" y="1259225"/>
                  <a:pt x="3487479" y="1318437"/>
                </a:cubicBezTo>
                <a:cubicBezTo>
                  <a:pt x="3536842" y="1466526"/>
                  <a:pt x="3473433" y="1307999"/>
                  <a:pt x="3551275" y="1424762"/>
                </a:cubicBezTo>
                <a:cubicBezTo>
                  <a:pt x="3568859" y="1451138"/>
                  <a:pt x="3579628" y="1481469"/>
                  <a:pt x="3593805" y="1509823"/>
                </a:cubicBezTo>
                <a:cubicBezTo>
                  <a:pt x="3641107" y="1746334"/>
                  <a:pt x="3651224" y="1753287"/>
                  <a:pt x="3593805" y="2126511"/>
                </a:cubicBezTo>
                <a:cubicBezTo>
                  <a:pt x="3589919" y="2151772"/>
                  <a:pt x="3551274" y="2154865"/>
                  <a:pt x="3530009" y="2169042"/>
                </a:cubicBezTo>
                <a:cubicBezTo>
                  <a:pt x="3528629" y="2181461"/>
                  <a:pt x="3513788" y="2392869"/>
                  <a:pt x="3487479" y="2445488"/>
                </a:cubicBezTo>
                <a:cubicBezTo>
                  <a:pt x="3464620" y="2491207"/>
                  <a:pt x="3450911" y="2556915"/>
                  <a:pt x="3402419" y="2573079"/>
                </a:cubicBezTo>
                <a:cubicBezTo>
                  <a:pt x="3188009" y="2644548"/>
                  <a:pt x="3520593" y="2535500"/>
                  <a:pt x="3253563" y="2615609"/>
                </a:cubicBezTo>
                <a:cubicBezTo>
                  <a:pt x="3210623" y="2628491"/>
                  <a:pt x="3170121" y="2650348"/>
                  <a:pt x="3125972" y="2658139"/>
                </a:cubicBezTo>
                <a:cubicBezTo>
                  <a:pt x="3048870" y="2671745"/>
                  <a:pt x="2970028" y="2672316"/>
                  <a:pt x="2892056" y="2679404"/>
                </a:cubicBezTo>
                <a:cubicBezTo>
                  <a:pt x="2768332" y="2803131"/>
                  <a:pt x="2946673" y="2630347"/>
                  <a:pt x="2785730" y="2764465"/>
                </a:cubicBezTo>
                <a:cubicBezTo>
                  <a:pt x="2762627" y="2783717"/>
                  <a:pt x="2745038" y="2809008"/>
                  <a:pt x="2721935" y="2828260"/>
                </a:cubicBezTo>
                <a:cubicBezTo>
                  <a:pt x="2688283" y="2856303"/>
                  <a:pt x="2610894" y="2899140"/>
                  <a:pt x="2573079" y="2913321"/>
                </a:cubicBezTo>
                <a:cubicBezTo>
                  <a:pt x="2545714" y="2923583"/>
                  <a:pt x="2516012" y="2926188"/>
                  <a:pt x="2488019" y="2934586"/>
                </a:cubicBezTo>
                <a:cubicBezTo>
                  <a:pt x="2488002" y="2934591"/>
                  <a:pt x="2328539" y="2987746"/>
                  <a:pt x="2296633" y="2998381"/>
                </a:cubicBezTo>
                <a:cubicBezTo>
                  <a:pt x="2275368" y="3005469"/>
                  <a:pt x="2254583" y="3014209"/>
                  <a:pt x="2232837" y="3019646"/>
                </a:cubicBezTo>
                <a:cubicBezTo>
                  <a:pt x="2204484" y="3026734"/>
                  <a:pt x="2176307" y="3034571"/>
                  <a:pt x="2147777" y="3040911"/>
                </a:cubicBezTo>
                <a:cubicBezTo>
                  <a:pt x="2112494" y="3048752"/>
                  <a:pt x="2076321" y="3052666"/>
                  <a:pt x="2041451" y="3062176"/>
                </a:cubicBezTo>
                <a:cubicBezTo>
                  <a:pt x="1951755" y="3086639"/>
                  <a:pt x="1835644" y="3141493"/>
                  <a:pt x="1743740" y="3147237"/>
                </a:cubicBezTo>
                <a:cubicBezTo>
                  <a:pt x="1630326" y="3154325"/>
                  <a:pt x="1516741" y="3159065"/>
                  <a:pt x="1403498" y="3168502"/>
                </a:cubicBezTo>
                <a:cubicBezTo>
                  <a:pt x="1346547" y="3173248"/>
                  <a:pt x="1290242" y="3184081"/>
                  <a:pt x="1233377" y="3189767"/>
                </a:cubicBezTo>
                <a:cubicBezTo>
                  <a:pt x="1148445" y="3198260"/>
                  <a:pt x="1063256" y="3203944"/>
                  <a:pt x="978195" y="3211032"/>
                </a:cubicBezTo>
                <a:cubicBezTo>
                  <a:pt x="949842" y="3203944"/>
                  <a:pt x="917452" y="3205979"/>
                  <a:pt x="893135" y="3189767"/>
                </a:cubicBezTo>
                <a:cubicBezTo>
                  <a:pt x="871870" y="3175590"/>
                  <a:pt x="875483" y="3131826"/>
                  <a:pt x="850605" y="3125972"/>
                </a:cubicBezTo>
                <a:cubicBezTo>
                  <a:pt x="746876" y="3101565"/>
                  <a:pt x="637822" y="3113556"/>
                  <a:pt x="531628" y="3104707"/>
                </a:cubicBezTo>
                <a:cubicBezTo>
                  <a:pt x="467662" y="3099377"/>
                  <a:pt x="404037" y="3090530"/>
                  <a:pt x="340242" y="3083442"/>
                </a:cubicBezTo>
                <a:cubicBezTo>
                  <a:pt x="209230" y="3039769"/>
                  <a:pt x="342615" y="3080006"/>
                  <a:pt x="127591" y="3040911"/>
                </a:cubicBezTo>
                <a:cubicBezTo>
                  <a:pt x="98836" y="3035683"/>
                  <a:pt x="70884" y="3026734"/>
                  <a:pt x="42530" y="3019646"/>
                </a:cubicBezTo>
                <a:cubicBezTo>
                  <a:pt x="35442" y="2948762"/>
                  <a:pt x="32097" y="2877404"/>
                  <a:pt x="21265" y="2806995"/>
                </a:cubicBezTo>
                <a:cubicBezTo>
                  <a:pt x="17857" y="2784840"/>
                  <a:pt x="0" y="2765615"/>
                  <a:pt x="0" y="2743200"/>
                </a:cubicBezTo>
                <a:cubicBezTo>
                  <a:pt x="0" y="2720784"/>
                  <a:pt x="17580" y="2701515"/>
                  <a:pt x="21265" y="2679404"/>
                </a:cubicBezTo>
                <a:cubicBezTo>
                  <a:pt x="24761" y="2658428"/>
                  <a:pt x="21265" y="2636874"/>
                  <a:pt x="21265" y="26156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488558" y="5465135"/>
            <a:ext cx="3253563" cy="851050"/>
          </a:xfrm>
          <a:custGeom>
            <a:avLst/>
            <a:gdLst>
              <a:gd name="connsiteX0" fmla="*/ 0 w 3253563"/>
              <a:gd name="connsiteY0" fmla="*/ 0 h 851050"/>
              <a:gd name="connsiteX1" fmla="*/ 42530 w 3253563"/>
              <a:gd name="connsiteY1" fmla="*/ 106325 h 851050"/>
              <a:gd name="connsiteX2" fmla="*/ 85061 w 3253563"/>
              <a:gd name="connsiteY2" fmla="*/ 148856 h 851050"/>
              <a:gd name="connsiteX3" fmla="*/ 106326 w 3253563"/>
              <a:gd name="connsiteY3" fmla="*/ 233916 h 851050"/>
              <a:gd name="connsiteX4" fmla="*/ 170121 w 3253563"/>
              <a:gd name="connsiteY4" fmla="*/ 361507 h 851050"/>
              <a:gd name="connsiteX5" fmla="*/ 233916 w 3253563"/>
              <a:gd name="connsiteY5" fmla="*/ 382772 h 851050"/>
              <a:gd name="connsiteX6" fmla="*/ 276447 w 3253563"/>
              <a:gd name="connsiteY6" fmla="*/ 425302 h 851050"/>
              <a:gd name="connsiteX7" fmla="*/ 404037 w 3253563"/>
              <a:gd name="connsiteY7" fmla="*/ 467832 h 851050"/>
              <a:gd name="connsiteX8" fmla="*/ 552893 w 3253563"/>
              <a:gd name="connsiteY8" fmla="*/ 446567 h 851050"/>
              <a:gd name="connsiteX9" fmla="*/ 744279 w 3253563"/>
              <a:gd name="connsiteY9" fmla="*/ 361507 h 851050"/>
              <a:gd name="connsiteX10" fmla="*/ 808075 w 3253563"/>
              <a:gd name="connsiteY10" fmla="*/ 340242 h 851050"/>
              <a:gd name="connsiteX11" fmla="*/ 871870 w 3253563"/>
              <a:gd name="connsiteY11" fmla="*/ 297712 h 851050"/>
              <a:gd name="connsiteX12" fmla="*/ 1169582 w 3253563"/>
              <a:gd name="connsiteY12" fmla="*/ 255181 h 851050"/>
              <a:gd name="connsiteX13" fmla="*/ 1233377 w 3253563"/>
              <a:gd name="connsiteY13" fmla="*/ 276446 h 851050"/>
              <a:gd name="connsiteX14" fmla="*/ 1360968 w 3253563"/>
              <a:gd name="connsiteY14" fmla="*/ 404037 h 851050"/>
              <a:gd name="connsiteX15" fmla="*/ 1488558 w 3253563"/>
              <a:gd name="connsiteY15" fmla="*/ 446567 h 851050"/>
              <a:gd name="connsiteX16" fmla="*/ 1552354 w 3253563"/>
              <a:gd name="connsiteY16" fmla="*/ 467832 h 851050"/>
              <a:gd name="connsiteX17" fmla="*/ 1594884 w 3253563"/>
              <a:gd name="connsiteY17" fmla="*/ 510363 h 851050"/>
              <a:gd name="connsiteX18" fmla="*/ 1722475 w 3253563"/>
              <a:gd name="connsiteY18" fmla="*/ 595423 h 851050"/>
              <a:gd name="connsiteX19" fmla="*/ 2147777 w 3253563"/>
              <a:gd name="connsiteY19" fmla="*/ 574158 h 851050"/>
              <a:gd name="connsiteX20" fmla="*/ 2211572 w 3253563"/>
              <a:gd name="connsiteY20" fmla="*/ 552893 h 851050"/>
              <a:gd name="connsiteX21" fmla="*/ 2658140 w 3253563"/>
              <a:gd name="connsiteY21" fmla="*/ 595423 h 851050"/>
              <a:gd name="connsiteX22" fmla="*/ 2977116 w 3253563"/>
              <a:gd name="connsiteY22" fmla="*/ 744279 h 851050"/>
              <a:gd name="connsiteX23" fmla="*/ 3232298 w 3253563"/>
              <a:gd name="connsiteY23" fmla="*/ 850605 h 851050"/>
              <a:gd name="connsiteX24" fmla="*/ 3253563 w 3253563"/>
              <a:gd name="connsiteY24" fmla="*/ 850605 h 8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53563" h="851050">
                <a:moveTo>
                  <a:pt x="0" y="0"/>
                </a:moveTo>
                <a:cubicBezTo>
                  <a:pt x="14177" y="35442"/>
                  <a:pt x="23591" y="73183"/>
                  <a:pt x="42530" y="106325"/>
                </a:cubicBezTo>
                <a:cubicBezTo>
                  <a:pt x="52477" y="123733"/>
                  <a:pt x="76095" y="130923"/>
                  <a:pt x="85061" y="148856"/>
                </a:cubicBezTo>
                <a:cubicBezTo>
                  <a:pt x="98131" y="174996"/>
                  <a:pt x="98297" y="205815"/>
                  <a:pt x="106326" y="233916"/>
                </a:cubicBezTo>
                <a:cubicBezTo>
                  <a:pt x="117740" y="273867"/>
                  <a:pt x="135603" y="333892"/>
                  <a:pt x="170121" y="361507"/>
                </a:cubicBezTo>
                <a:cubicBezTo>
                  <a:pt x="187624" y="375510"/>
                  <a:pt x="212651" y="375684"/>
                  <a:pt x="233916" y="382772"/>
                </a:cubicBezTo>
                <a:cubicBezTo>
                  <a:pt x="248093" y="396949"/>
                  <a:pt x="258515" y="416336"/>
                  <a:pt x="276447" y="425302"/>
                </a:cubicBezTo>
                <a:cubicBezTo>
                  <a:pt x="316545" y="445351"/>
                  <a:pt x="404037" y="467832"/>
                  <a:pt x="404037" y="467832"/>
                </a:cubicBezTo>
                <a:cubicBezTo>
                  <a:pt x="453656" y="460744"/>
                  <a:pt x="504267" y="458723"/>
                  <a:pt x="552893" y="446567"/>
                </a:cubicBezTo>
                <a:cubicBezTo>
                  <a:pt x="632034" y="426782"/>
                  <a:pt x="672095" y="392443"/>
                  <a:pt x="744279" y="361507"/>
                </a:cubicBezTo>
                <a:cubicBezTo>
                  <a:pt x="764882" y="352677"/>
                  <a:pt x="786810" y="347330"/>
                  <a:pt x="808075" y="340242"/>
                </a:cubicBezTo>
                <a:cubicBezTo>
                  <a:pt x="829340" y="326065"/>
                  <a:pt x="849011" y="309142"/>
                  <a:pt x="871870" y="297712"/>
                </a:cubicBezTo>
                <a:cubicBezTo>
                  <a:pt x="953694" y="256800"/>
                  <a:pt x="1109805" y="260615"/>
                  <a:pt x="1169582" y="255181"/>
                </a:cubicBezTo>
                <a:cubicBezTo>
                  <a:pt x="1190847" y="262269"/>
                  <a:pt x="1215874" y="262443"/>
                  <a:pt x="1233377" y="276446"/>
                </a:cubicBezTo>
                <a:cubicBezTo>
                  <a:pt x="1377274" y="391565"/>
                  <a:pt x="1142153" y="294630"/>
                  <a:pt x="1360968" y="404037"/>
                </a:cubicBezTo>
                <a:cubicBezTo>
                  <a:pt x="1401066" y="424086"/>
                  <a:pt x="1446028" y="432390"/>
                  <a:pt x="1488558" y="446567"/>
                </a:cubicBezTo>
                <a:lnTo>
                  <a:pt x="1552354" y="467832"/>
                </a:lnTo>
                <a:cubicBezTo>
                  <a:pt x="1566531" y="482009"/>
                  <a:pt x="1578845" y="498334"/>
                  <a:pt x="1594884" y="510363"/>
                </a:cubicBezTo>
                <a:cubicBezTo>
                  <a:pt x="1635776" y="541032"/>
                  <a:pt x="1722475" y="595423"/>
                  <a:pt x="1722475" y="595423"/>
                </a:cubicBezTo>
                <a:cubicBezTo>
                  <a:pt x="1864242" y="588335"/>
                  <a:pt x="2006366" y="586455"/>
                  <a:pt x="2147777" y="574158"/>
                </a:cubicBezTo>
                <a:cubicBezTo>
                  <a:pt x="2170108" y="572216"/>
                  <a:pt x="2189176" y="551960"/>
                  <a:pt x="2211572" y="552893"/>
                </a:cubicBezTo>
                <a:cubicBezTo>
                  <a:pt x="2360972" y="559118"/>
                  <a:pt x="2509284" y="581246"/>
                  <a:pt x="2658140" y="595423"/>
                </a:cubicBezTo>
                <a:cubicBezTo>
                  <a:pt x="2725574" y="625394"/>
                  <a:pt x="2901104" y="699939"/>
                  <a:pt x="2977116" y="744279"/>
                </a:cubicBezTo>
                <a:cubicBezTo>
                  <a:pt x="3160101" y="851020"/>
                  <a:pt x="3037824" y="822822"/>
                  <a:pt x="3232298" y="850605"/>
                </a:cubicBezTo>
                <a:cubicBezTo>
                  <a:pt x="3239315" y="851607"/>
                  <a:pt x="3246475" y="850605"/>
                  <a:pt x="3253563" y="850605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209414" y="5358809"/>
            <a:ext cx="2402958" cy="765544"/>
          </a:xfrm>
          <a:custGeom>
            <a:avLst/>
            <a:gdLst>
              <a:gd name="connsiteX0" fmla="*/ 0 w 2402958"/>
              <a:gd name="connsiteY0" fmla="*/ 0 h 765544"/>
              <a:gd name="connsiteX1" fmla="*/ 63795 w 2402958"/>
              <a:gd name="connsiteY1" fmla="*/ 106326 h 765544"/>
              <a:gd name="connsiteX2" fmla="*/ 106326 w 2402958"/>
              <a:gd name="connsiteY2" fmla="*/ 148856 h 765544"/>
              <a:gd name="connsiteX3" fmla="*/ 191386 w 2402958"/>
              <a:gd name="connsiteY3" fmla="*/ 276447 h 765544"/>
              <a:gd name="connsiteX4" fmla="*/ 318977 w 2402958"/>
              <a:gd name="connsiteY4" fmla="*/ 361507 h 765544"/>
              <a:gd name="connsiteX5" fmla="*/ 446567 w 2402958"/>
              <a:gd name="connsiteY5" fmla="*/ 404038 h 765544"/>
              <a:gd name="connsiteX6" fmla="*/ 552893 w 2402958"/>
              <a:gd name="connsiteY6" fmla="*/ 467833 h 765544"/>
              <a:gd name="connsiteX7" fmla="*/ 680484 w 2402958"/>
              <a:gd name="connsiteY7" fmla="*/ 531628 h 765544"/>
              <a:gd name="connsiteX8" fmla="*/ 914400 w 2402958"/>
              <a:gd name="connsiteY8" fmla="*/ 510363 h 765544"/>
              <a:gd name="connsiteX9" fmla="*/ 999460 w 2402958"/>
              <a:gd name="connsiteY9" fmla="*/ 489098 h 765544"/>
              <a:gd name="connsiteX10" fmla="*/ 1212112 w 2402958"/>
              <a:gd name="connsiteY10" fmla="*/ 467833 h 765544"/>
              <a:gd name="connsiteX11" fmla="*/ 1573619 w 2402958"/>
              <a:gd name="connsiteY11" fmla="*/ 531628 h 765544"/>
              <a:gd name="connsiteX12" fmla="*/ 1616149 w 2402958"/>
              <a:gd name="connsiteY12" fmla="*/ 595424 h 765544"/>
              <a:gd name="connsiteX13" fmla="*/ 1701209 w 2402958"/>
              <a:gd name="connsiteY13" fmla="*/ 616689 h 765544"/>
              <a:gd name="connsiteX14" fmla="*/ 2062716 w 2402958"/>
              <a:gd name="connsiteY14" fmla="*/ 637954 h 765544"/>
              <a:gd name="connsiteX15" fmla="*/ 2126512 w 2402958"/>
              <a:gd name="connsiteY15" fmla="*/ 659219 h 765544"/>
              <a:gd name="connsiteX16" fmla="*/ 2232837 w 2402958"/>
              <a:gd name="connsiteY16" fmla="*/ 680484 h 765544"/>
              <a:gd name="connsiteX17" fmla="*/ 2317898 w 2402958"/>
              <a:gd name="connsiteY17" fmla="*/ 701749 h 765544"/>
              <a:gd name="connsiteX18" fmla="*/ 2402958 w 2402958"/>
              <a:gd name="connsiteY18" fmla="*/ 765544 h 7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2958" h="765544">
                <a:moveTo>
                  <a:pt x="0" y="0"/>
                </a:moveTo>
                <a:cubicBezTo>
                  <a:pt x="21265" y="35442"/>
                  <a:pt x="39771" y="72693"/>
                  <a:pt x="63795" y="106326"/>
                </a:cubicBezTo>
                <a:cubicBezTo>
                  <a:pt x="75448" y="122641"/>
                  <a:pt x="94297" y="132817"/>
                  <a:pt x="106326" y="148856"/>
                </a:cubicBezTo>
                <a:cubicBezTo>
                  <a:pt x="136995" y="189748"/>
                  <a:pt x="148856" y="248094"/>
                  <a:pt x="191386" y="276447"/>
                </a:cubicBezTo>
                <a:cubicBezTo>
                  <a:pt x="233916" y="304800"/>
                  <a:pt x="270485" y="345343"/>
                  <a:pt x="318977" y="361507"/>
                </a:cubicBezTo>
                <a:lnTo>
                  <a:pt x="446567" y="404038"/>
                </a:lnTo>
                <a:cubicBezTo>
                  <a:pt x="529640" y="487109"/>
                  <a:pt x="442471" y="412622"/>
                  <a:pt x="552893" y="467833"/>
                </a:cubicBezTo>
                <a:cubicBezTo>
                  <a:pt x="717782" y="550278"/>
                  <a:pt x="520134" y="478179"/>
                  <a:pt x="680484" y="531628"/>
                </a:cubicBezTo>
                <a:cubicBezTo>
                  <a:pt x="758456" y="524540"/>
                  <a:pt x="836793" y="520711"/>
                  <a:pt x="914400" y="510363"/>
                </a:cubicBezTo>
                <a:cubicBezTo>
                  <a:pt x="943370" y="506500"/>
                  <a:pt x="970528" y="493231"/>
                  <a:pt x="999460" y="489098"/>
                </a:cubicBezTo>
                <a:cubicBezTo>
                  <a:pt x="1069982" y="479024"/>
                  <a:pt x="1141228" y="474921"/>
                  <a:pt x="1212112" y="467833"/>
                </a:cubicBezTo>
                <a:cubicBezTo>
                  <a:pt x="1418712" y="481606"/>
                  <a:pt x="1480644" y="415409"/>
                  <a:pt x="1573619" y="531628"/>
                </a:cubicBezTo>
                <a:cubicBezTo>
                  <a:pt x="1589585" y="551585"/>
                  <a:pt x="1594884" y="581247"/>
                  <a:pt x="1616149" y="595424"/>
                </a:cubicBezTo>
                <a:cubicBezTo>
                  <a:pt x="1640466" y="611636"/>
                  <a:pt x="1672115" y="613918"/>
                  <a:pt x="1701209" y="616689"/>
                </a:cubicBezTo>
                <a:cubicBezTo>
                  <a:pt x="1821376" y="628133"/>
                  <a:pt x="1942214" y="630866"/>
                  <a:pt x="2062716" y="637954"/>
                </a:cubicBezTo>
                <a:cubicBezTo>
                  <a:pt x="2083981" y="645042"/>
                  <a:pt x="2104766" y="653782"/>
                  <a:pt x="2126512" y="659219"/>
                </a:cubicBezTo>
                <a:cubicBezTo>
                  <a:pt x="2161576" y="667985"/>
                  <a:pt x="2197554" y="672643"/>
                  <a:pt x="2232837" y="680484"/>
                </a:cubicBezTo>
                <a:cubicBezTo>
                  <a:pt x="2261367" y="686824"/>
                  <a:pt x="2289544" y="694661"/>
                  <a:pt x="2317898" y="701749"/>
                </a:cubicBezTo>
                <a:cubicBezTo>
                  <a:pt x="2390034" y="749840"/>
                  <a:pt x="2363621" y="726207"/>
                  <a:pt x="2402958" y="765544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329970" y="4486940"/>
            <a:ext cx="2083981" cy="2298309"/>
          </a:xfrm>
          <a:custGeom>
            <a:avLst/>
            <a:gdLst>
              <a:gd name="connsiteX0" fmla="*/ 0 w 2083981"/>
              <a:gd name="connsiteY0" fmla="*/ 0 h 2298309"/>
              <a:gd name="connsiteX1" fmla="*/ 170121 w 2083981"/>
              <a:gd name="connsiteY1" fmla="*/ 63795 h 2298309"/>
              <a:gd name="connsiteX2" fmla="*/ 212651 w 2083981"/>
              <a:gd name="connsiteY2" fmla="*/ 127590 h 2298309"/>
              <a:gd name="connsiteX3" fmla="*/ 276446 w 2083981"/>
              <a:gd name="connsiteY3" fmla="*/ 170120 h 2298309"/>
              <a:gd name="connsiteX4" fmla="*/ 318977 w 2083981"/>
              <a:gd name="connsiteY4" fmla="*/ 212651 h 2298309"/>
              <a:gd name="connsiteX5" fmla="*/ 382772 w 2083981"/>
              <a:gd name="connsiteY5" fmla="*/ 404037 h 2298309"/>
              <a:gd name="connsiteX6" fmla="*/ 404037 w 2083981"/>
              <a:gd name="connsiteY6" fmla="*/ 467832 h 2298309"/>
              <a:gd name="connsiteX7" fmla="*/ 425302 w 2083981"/>
              <a:gd name="connsiteY7" fmla="*/ 531627 h 2298309"/>
              <a:gd name="connsiteX8" fmla="*/ 467833 w 2083981"/>
              <a:gd name="connsiteY8" fmla="*/ 574158 h 2298309"/>
              <a:gd name="connsiteX9" fmla="*/ 510363 w 2083981"/>
              <a:gd name="connsiteY9" fmla="*/ 893134 h 2298309"/>
              <a:gd name="connsiteX10" fmla="*/ 552893 w 2083981"/>
              <a:gd name="connsiteY10" fmla="*/ 1063255 h 2298309"/>
              <a:gd name="connsiteX11" fmla="*/ 595423 w 2083981"/>
              <a:gd name="connsiteY11" fmla="*/ 1105786 h 2298309"/>
              <a:gd name="connsiteX12" fmla="*/ 616688 w 2083981"/>
              <a:gd name="connsiteY12" fmla="*/ 1169581 h 2298309"/>
              <a:gd name="connsiteX13" fmla="*/ 574158 w 2083981"/>
              <a:gd name="connsiteY13" fmla="*/ 1467293 h 2298309"/>
              <a:gd name="connsiteX14" fmla="*/ 595423 w 2083981"/>
              <a:gd name="connsiteY14" fmla="*/ 1679944 h 2298309"/>
              <a:gd name="connsiteX15" fmla="*/ 659219 w 2083981"/>
              <a:gd name="connsiteY15" fmla="*/ 1701209 h 2298309"/>
              <a:gd name="connsiteX16" fmla="*/ 701749 w 2083981"/>
              <a:gd name="connsiteY16" fmla="*/ 1765004 h 2298309"/>
              <a:gd name="connsiteX17" fmla="*/ 723014 w 2083981"/>
              <a:gd name="connsiteY17" fmla="*/ 1956390 h 2298309"/>
              <a:gd name="connsiteX18" fmla="*/ 850605 w 2083981"/>
              <a:gd name="connsiteY18" fmla="*/ 1998920 h 2298309"/>
              <a:gd name="connsiteX19" fmla="*/ 871870 w 2083981"/>
              <a:gd name="connsiteY19" fmla="*/ 2062716 h 2298309"/>
              <a:gd name="connsiteX20" fmla="*/ 935665 w 2083981"/>
              <a:gd name="connsiteY20" fmla="*/ 2083981 h 2298309"/>
              <a:gd name="connsiteX21" fmla="*/ 999460 w 2083981"/>
              <a:gd name="connsiteY21" fmla="*/ 2126511 h 2298309"/>
              <a:gd name="connsiteX22" fmla="*/ 1169581 w 2083981"/>
              <a:gd name="connsiteY22" fmla="*/ 2169041 h 2298309"/>
              <a:gd name="connsiteX23" fmla="*/ 1339702 w 2083981"/>
              <a:gd name="connsiteY23" fmla="*/ 2211572 h 2298309"/>
              <a:gd name="connsiteX24" fmla="*/ 1531088 w 2083981"/>
              <a:gd name="connsiteY24" fmla="*/ 2232837 h 2298309"/>
              <a:gd name="connsiteX25" fmla="*/ 1658679 w 2083981"/>
              <a:gd name="connsiteY25" fmla="*/ 2275367 h 2298309"/>
              <a:gd name="connsiteX26" fmla="*/ 2083981 w 2083981"/>
              <a:gd name="connsiteY26" fmla="*/ 2296632 h 22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83981" h="2298309">
                <a:moveTo>
                  <a:pt x="0" y="0"/>
                </a:moveTo>
                <a:cubicBezTo>
                  <a:pt x="76074" y="15215"/>
                  <a:pt x="115364" y="9038"/>
                  <a:pt x="170121" y="63795"/>
                </a:cubicBezTo>
                <a:cubicBezTo>
                  <a:pt x="188193" y="81867"/>
                  <a:pt x="194579" y="109518"/>
                  <a:pt x="212651" y="127590"/>
                </a:cubicBezTo>
                <a:cubicBezTo>
                  <a:pt x="230723" y="145662"/>
                  <a:pt x="256489" y="154154"/>
                  <a:pt x="276446" y="170120"/>
                </a:cubicBezTo>
                <a:cubicBezTo>
                  <a:pt x="292102" y="182645"/>
                  <a:pt x="304800" y="198474"/>
                  <a:pt x="318977" y="212651"/>
                </a:cubicBezTo>
                <a:lnTo>
                  <a:pt x="382772" y="404037"/>
                </a:lnTo>
                <a:lnTo>
                  <a:pt x="404037" y="467832"/>
                </a:lnTo>
                <a:cubicBezTo>
                  <a:pt x="411125" y="489097"/>
                  <a:pt x="409452" y="515777"/>
                  <a:pt x="425302" y="531627"/>
                </a:cubicBezTo>
                <a:lnTo>
                  <a:pt x="467833" y="574158"/>
                </a:lnTo>
                <a:cubicBezTo>
                  <a:pt x="519954" y="730522"/>
                  <a:pt x="472520" y="571465"/>
                  <a:pt x="510363" y="893134"/>
                </a:cubicBezTo>
                <a:cubicBezTo>
                  <a:pt x="512594" y="912099"/>
                  <a:pt x="534729" y="1032981"/>
                  <a:pt x="552893" y="1063255"/>
                </a:cubicBezTo>
                <a:cubicBezTo>
                  <a:pt x="563208" y="1080447"/>
                  <a:pt x="581246" y="1091609"/>
                  <a:pt x="595423" y="1105786"/>
                </a:cubicBezTo>
                <a:cubicBezTo>
                  <a:pt x="602511" y="1127051"/>
                  <a:pt x="616688" y="1147166"/>
                  <a:pt x="616688" y="1169581"/>
                </a:cubicBezTo>
                <a:cubicBezTo>
                  <a:pt x="616688" y="1355936"/>
                  <a:pt x="613512" y="1349229"/>
                  <a:pt x="574158" y="1467293"/>
                </a:cubicBezTo>
                <a:cubicBezTo>
                  <a:pt x="581246" y="1538177"/>
                  <a:pt x="571078" y="1612996"/>
                  <a:pt x="595423" y="1679944"/>
                </a:cubicBezTo>
                <a:cubicBezTo>
                  <a:pt x="603083" y="1701010"/>
                  <a:pt x="641715" y="1687206"/>
                  <a:pt x="659219" y="1701209"/>
                </a:cubicBezTo>
                <a:cubicBezTo>
                  <a:pt x="679176" y="1717174"/>
                  <a:pt x="687572" y="1743739"/>
                  <a:pt x="701749" y="1765004"/>
                </a:cubicBezTo>
                <a:cubicBezTo>
                  <a:pt x="708837" y="1828799"/>
                  <a:pt x="688553" y="1902237"/>
                  <a:pt x="723014" y="1956390"/>
                </a:cubicBezTo>
                <a:cubicBezTo>
                  <a:pt x="747083" y="1994212"/>
                  <a:pt x="850605" y="1998920"/>
                  <a:pt x="850605" y="1998920"/>
                </a:cubicBezTo>
                <a:cubicBezTo>
                  <a:pt x="857693" y="2020185"/>
                  <a:pt x="856020" y="2046866"/>
                  <a:pt x="871870" y="2062716"/>
                </a:cubicBezTo>
                <a:cubicBezTo>
                  <a:pt x="887720" y="2078566"/>
                  <a:pt x="915616" y="2073957"/>
                  <a:pt x="935665" y="2083981"/>
                </a:cubicBezTo>
                <a:cubicBezTo>
                  <a:pt x="958524" y="2095411"/>
                  <a:pt x="976601" y="2115081"/>
                  <a:pt x="999460" y="2126511"/>
                </a:cubicBezTo>
                <a:cubicBezTo>
                  <a:pt x="1048069" y="2150815"/>
                  <a:pt x="1121052" y="2156909"/>
                  <a:pt x="1169581" y="2169041"/>
                </a:cubicBezTo>
                <a:cubicBezTo>
                  <a:pt x="1301518" y="2202026"/>
                  <a:pt x="1156812" y="2185445"/>
                  <a:pt x="1339702" y="2211572"/>
                </a:cubicBezTo>
                <a:cubicBezTo>
                  <a:pt x="1403245" y="2220650"/>
                  <a:pt x="1467293" y="2225749"/>
                  <a:pt x="1531088" y="2232837"/>
                </a:cubicBezTo>
                <a:cubicBezTo>
                  <a:pt x="1573618" y="2247014"/>
                  <a:pt x="1614194" y="2269806"/>
                  <a:pt x="1658679" y="2275367"/>
                </a:cubicBezTo>
                <a:cubicBezTo>
                  <a:pt x="1913203" y="2307182"/>
                  <a:pt x="1771652" y="2296632"/>
                  <a:pt x="2083981" y="22966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07771" y="6570921"/>
            <a:ext cx="1646793" cy="896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06326" y="5167423"/>
            <a:ext cx="3317358" cy="2254103"/>
          </a:xfrm>
          <a:custGeom>
            <a:avLst/>
            <a:gdLst>
              <a:gd name="connsiteX0" fmla="*/ 21265 w 3317358"/>
              <a:gd name="connsiteY0" fmla="*/ 1913861 h 2254103"/>
              <a:gd name="connsiteX1" fmla="*/ 85060 w 3317358"/>
              <a:gd name="connsiteY1" fmla="*/ 1807535 h 2254103"/>
              <a:gd name="connsiteX2" fmla="*/ 148855 w 3317358"/>
              <a:gd name="connsiteY2" fmla="*/ 1743740 h 2254103"/>
              <a:gd name="connsiteX3" fmla="*/ 170121 w 3317358"/>
              <a:gd name="connsiteY3" fmla="*/ 1679944 h 2254103"/>
              <a:gd name="connsiteX4" fmla="*/ 276446 w 3317358"/>
              <a:gd name="connsiteY4" fmla="*/ 1573619 h 2254103"/>
              <a:gd name="connsiteX5" fmla="*/ 318976 w 3317358"/>
              <a:gd name="connsiteY5" fmla="*/ 1509824 h 2254103"/>
              <a:gd name="connsiteX6" fmla="*/ 361507 w 3317358"/>
              <a:gd name="connsiteY6" fmla="*/ 1467293 h 2254103"/>
              <a:gd name="connsiteX7" fmla="*/ 446567 w 3317358"/>
              <a:gd name="connsiteY7" fmla="*/ 1275907 h 2254103"/>
              <a:gd name="connsiteX8" fmla="*/ 510362 w 3317358"/>
              <a:gd name="connsiteY8" fmla="*/ 1233377 h 2254103"/>
              <a:gd name="connsiteX9" fmla="*/ 552893 w 3317358"/>
              <a:gd name="connsiteY9" fmla="*/ 1190847 h 2254103"/>
              <a:gd name="connsiteX10" fmla="*/ 574158 w 3317358"/>
              <a:gd name="connsiteY10" fmla="*/ 1127051 h 2254103"/>
              <a:gd name="connsiteX11" fmla="*/ 659218 w 3317358"/>
              <a:gd name="connsiteY11" fmla="*/ 999461 h 2254103"/>
              <a:gd name="connsiteX12" fmla="*/ 680483 w 3317358"/>
              <a:gd name="connsiteY12" fmla="*/ 935665 h 2254103"/>
              <a:gd name="connsiteX13" fmla="*/ 701748 w 3317358"/>
              <a:gd name="connsiteY13" fmla="*/ 829340 h 2254103"/>
              <a:gd name="connsiteX14" fmla="*/ 786809 w 3317358"/>
              <a:gd name="connsiteY14" fmla="*/ 744279 h 2254103"/>
              <a:gd name="connsiteX15" fmla="*/ 829339 w 3317358"/>
              <a:gd name="connsiteY15" fmla="*/ 616689 h 2254103"/>
              <a:gd name="connsiteX16" fmla="*/ 850604 w 3317358"/>
              <a:gd name="connsiteY16" fmla="*/ 531628 h 2254103"/>
              <a:gd name="connsiteX17" fmla="*/ 978195 w 3317358"/>
              <a:gd name="connsiteY17" fmla="*/ 446568 h 2254103"/>
              <a:gd name="connsiteX18" fmla="*/ 1063255 w 3317358"/>
              <a:gd name="connsiteY18" fmla="*/ 340242 h 2254103"/>
              <a:gd name="connsiteX19" fmla="*/ 1169581 w 3317358"/>
              <a:gd name="connsiteY19" fmla="*/ 255182 h 2254103"/>
              <a:gd name="connsiteX20" fmla="*/ 1275907 w 3317358"/>
              <a:gd name="connsiteY20" fmla="*/ 148856 h 2254103"/>
              <a:gd name="connsiteX21" fmla="*/ 1339702 w 3317358"/>
              <a:gd name="connsiteY21" fmla="*/ 85061 h 2254103"/>
              <a:gd name="connsiteX22" fmla="*/ 1424762 w 3317358"/>
              <a:gd name="connsiteY22" fmla="*/ 63796 h 2254103"/>
              <a:gd name="connsiteX23" fmla="*/ 1531088 w 3317358"/>
              <a:gd name="connsiteY23" fmla="*/ 42530 h 2254103"/>
              <a:gd name="connsiteX24" fmla="*/ 1594883 w 3317358"/>
              <a:gd name="connsiteY24" fmla="*/ 21265 h 2254103"/>
              <a:gd name="connsiteX25" fmla="*/ 1679944 w 3317358"/>
              <a:gd name="connsiteY25" fmla="*/ 42530 h 2254103"/>
              <a:gd name="connsiteX26" fmla="*/ 1935125 w 3317358"/>
              <a:gd name="connsiteY26" fmla="*/ 0 h 2254103"/>
              <a:gd name="connsiteX27" fmla="*/ 2020186 w 3317358"/>
              <a:gd name="connsiteY27" fmla="*/ 21265 h 2254103"/>
              <a:gd name="connsiteX28" fmla="*/ 2147776 w 3317358"/>
              <a:gd name="connsiteY28" fmla="*/ 63796 h 2254103"/>
              <a:gd name="connsiteX29" fmla="*/ 2190307 w 3317358"/>
              <a:gd name="connsiteY29" fmla="*/ 106326 h 2254103"/>
              <a:gd name="connsiteX30" fmla="*/ 2254102 w 3317358"/>
              <a:gd name="connsiteY30" fmla="*/ 127591 h 2254103"/>
              <a:gd name="connsiteX31" fmla="*/ 2296632 w 3317358"/>
              <a:gd name="connsiteY31" fmla="*/ 191386 h 2254103"/>
              <a:gd name="connsiteX32" fmla="*/ 2317897 w 3317358"/>
              <a:gd name="connsiteY32" fmla="*/ 255182 h 2254103"/>
              <a:gd name="connsiteX33" fmla="*/ 2339162 w 3317358"/>
              <a:gd name="connsiteY33" fmla="*/ 340242 h 2254103"/>
              <a:gd name="connsiteX34" fmla="*/ 2381693 w 3317358"/>
              <a:gd name="connsiteY34" fmla="*/ 467833 h 2254103"/>
              <a:gd name="connsiteX35" fmla="*/ 2275367 w 3317358"/>
              <a:gd name="connsiteY35" fmla="*/ 552893 h 2254103"/>
              <a:gd name="connsiteX36" fmla="*/ 2254102 w 3317358"/>
              <a:gd name="connsiteY36" fmla="*/ 616689 h 2254103"/>
              <a:gd name="connsiteX37" fmla="*/ 2275367 w 3317358"/>
              <a:gd name="connsiteY37" fmla="*/ 701749 h 2254103"/>
              <a:gd name="connsiteX38" fmla="*/ 2381693 w 3317358"/>
              <a:gd name="connsiteY38" fmla="*/ 808075 h 2254103"/>
              <a:gd name="connsiteX39" fmla="*/ 2424223 w 3317358"/>
              <a:gd name="connsiteY39" fmla="*/ 871870 h 2254103"/>
              <a:gd name="connsiteX40" fmla="*/ 2551814 w 3317358"/>
              <a:gd name="connsiteY40" fmla="*/ 935665 h 2254103"/>
              <a:gd name="connsiteX41" fmla="*/ 2615609 w 3317358"/>
              <a:gd name="connsiteY41" fmla="*/ 978196 h 2254103"/>
              <a:gd name="connsiteX42" fmla="*/ 2743200 w 3317358"/>
              <a:gd name="connsiteY42" fmla="*/ 1041991 h 2254103"/>
              <a:gd name="connsiteX43" fmla="*/ 2785730 w 3317358"/>
              <a:gd name="connsiteY43" fmla="*/ 1105786 h 2254103"/>
              <a:gd name="connsiteX44" fmla="*/ 2934586 w 3317358"/>
              <a:gd name="connsiteY44" fmla="*/ 1148317 h 2254103"/>
              <a:gd name="connsiteX45" fmla="*/ 2998381 w 3317358"/>
              <a:gd name="connsiteY45" fmla="*/ 1190847 h 2254103"/>
              <a:gd name="connsiteX46" fmla="*/ 3062176 w 3317358"/>
              <a:gd name="connsiteY46" fmla="*/ 1254642 h 2254103"/>
              <a:gd name="connsiteX47" fmla="*/ 3125972 w 3317358"/>
              <a:gd name="connsiteY47" fmla="*/ 1275907 h 2254103"/>
              <a:gd name="connsiteX48" fmla="*/ 3168502 w 3317358"/>
              <a:gd name="connsiteY48" fmla="*/ 1339703 h 2254103"/>
              <a:gd name="connsiteX49" fmla="*/ 3296093 w 3317358"/>
              <a:gd name="connsiteY49" fmla="*/ 1467293 h 2254103"/>
              <a:gd name="connsiteX50" fmla="*/ 3317358 w 3317358"/>
              <a:gd name="connsiteY50" fmla="*/ 1531089 h 2254103"/>
              <a:gd name="connsiteX51" fmla="*/ 3253562 w 3317358"/>
              <a:gd name="connsiteY51" fmla="*/ 1637414 h 2254103"/>
              <a:gd name="connsiteX52" fmla="*/ 3211032 w 3317358"/>
              <a:gd name="connsiteY52" fmla="*/ 1786270 h 2254103"/>
              <a:gd name="connsiteX53" fmla="*/ 3168502 w 3317358"/>
              <a:gd name="connsiteY53" fmla="*/ 1935126 h 2254103"/>
              <a:gd name="connsiteX54" fmla="*/ 3104707 w 3317358"/>
              <a:gd name="connsiteY54" fmla="*/ 1998921 h 2254103"/>
              <a:gd name="connsiteX55" fmla="*/ 3062176 w 3317358"/>
              <a:gd name="connsiteY55" fmla="*/ 2062717 h 2254103"/>
              <a:gd name="connsiteX56" fmla="*/ 2998381 w 3317358"/>
              <a:gd name="connsiteY56" fmla="*/ 2083982 h 2254103"/>
              <a:gd name="connsiteX57" fmla="*/ 2913321 w 3317358"/>
              <a:gd name="connsiteY57" fmla="*/ 2105247 h 2254103"/>
              <a:gd name="connsiteX58" fmla="*/ 2849525 w 3317358"/>
              <a:gd name="connsiteY58" fmla="*/ 2126512 h 2254103"/>
              <a:gd name="connsiteX59" fmla="*/ 2658139 w 3317358"/>
              <a:gd name="connsiteY59" fmla="*/ 2147777 h 2254103"/>
              <a:gd name="connsiteX60" fmla="*/ 2466753 w 3317358"/>
              <a:gd name="connsiteY60" fmla="*/ 2211572 h 2254103"/>
              <a:gd name="connsiteX61" fmla="*/ 2402958 w 3317358"/>
              <a:gd name="connsiteY61" fmla="*/ 2232837 h 2254103"/>
              <a:gd name="connsiteX62" fmla="*/ 2339162 w 3317358"/>
              <a:gd name="connsiteY62" fmla="*/ 2254103 h 2254103"/>
              <a:gd name="connsiteX63" fmla="*/ 2211572 w 3317358"/>
              <a:gd name="connsiteY63" fmla="*/ 2232837 h 2254103"/>
              <a:gd name="connsiteX64" fmla="*/ 2169041 w 3317358"/>
              <a:gd name="connsiteY64" fmla="*/ 2190307 h 2254103"/>
              <a:gd name="connsiteX65" fmla="*/ 2041451 w 3317358"/>
              <a:gd name="connsiteY65" fmla="*/ 2147777 h 2254103"/>
              <a:gd name="connsiteX66" fmla="*/ 1977655 w 3317358"/>
              <a:gd name="connsiteY66" fmla="*/ 2126512 h 2254103"/>
              <a:gd name="connsiteX67" fmla="*/ 1616148 w 3317358"/>
              <a:gd name="connsiteY67" fmla="*/ 2169042 h 2254103"/>
              <a:gd name="connsiteX68" fmla="*/ 1488558 w 3317358"/>
              <a:gd name="connsiteY68" fmla="*/ 2211572 h 2254103"/>
              <a:gd name="connsiteX69" fmla="*/ 1318437 w 3317358"/>
              <a:gd name="connsiteY69" fmla="*/ 2190307 h 2254103"/>
              <a:gd name="connsiteX70" fmla="*/ 1190846 w 3317358"/>
              <a:gd name="connsiteY70" fmla="*/ 2147777 h 2254103"/>
              <a:gd name="connsiteX71" fmla="*/ 850604 w 3317358"/>
              <a:gd name="connsiteY71" fmla="*/ 2190307 h 2254103"/>
              <a:gd name="connsiteX72" fmla="*/ 723014 w 3317358"/>
              <a:gd name="connsiteY72" fmla="*/ 2232837 h 2254103"/>
              <a:gd name="connsiteX73" fmla="*/ 637953 w 3317358"/>
              <a:gd name="connsiteY73" fmla="*/ 2211572 h 2254103"/>
              <a:gd name="connsiteX74" fmla="*/ 531627 w 3317358"/>
              <a:gd name="connsiteY74" fmla="*/ 2126512 h 2254103"/>
              <a:gd name="connsiteX75" fmla="*/ 361507 w 3317358"/>
              <a:gd name="connsiteY75" fmla="*/ 2083982 h 2254103"/>
              <a:gd name="connsiteX76" fmla="*/ 106325 w 3317358"/>
              <a:gd name="connsiteY76" fmla="*/ 2083982 h 2254103"/>
              <a:gd name="connsiteX77" fmla="*/ 63795 w 3317358"/>
              <a:gd name="connsiteY77" fmla="*/ 2041451 h 2254103"/>
              <a:gd name="connsiteX78" fmla="*/ 42530 w 3317358"/>
              <a:gd name="connsiteY78" fmla="*/ 1977656 h 2254103"/>
              <a:gd name="connsiteX79" fmla="*/ 0 w 3317358"/>
              <a:gd name="connsiteY79" fmla="*/ 1913861 h 2254103"/>
              <a:gd name="connsiteX80" fmla="*/ 42530 w 3317358"/>
              <a:gd name="connsiteY80" fmla="*/ 1871330 h 2254103"/>
              <a:gd name="connsiteX81" fmla="*/ 85060 w 3317358"/>
              <a:gd name="connsiteY81" fmla="*/ 1807535 h 225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17358" h="2254103">
                <a:moveTo>
                  <a:pt x="21265" y="1913861"/>
                </a:moveTo>
                <a:cubicBezTo>
                  <a:pt x="42530" y="1878419"/>
                  <a:pt x="60261" y="1840601"/>
                  <a:pt x="85060" y="1807535"/>
                </a:cubicBezTo>
                <a:cubicBezTo>
                  <a:pt x="103104" y="1783476"/>
                  <a:pt x="132173" y="1768762"/>
                  <a:pt x="148855" y="1743740"/>
                </a:cubicBezTo>
                <a:cubicBezTo>
                  <a:pt x="161289" y="1725089"/>
                  <a:pt x="160096" y="1699993"/>
                  <a:pt x="170121" y="1679944"/>
                </a:cubicBezTo>
                <a:cubicBezTo>
                  <a:pt x="205563" y="1609060"/>
                  <a:pt x="212651" y="1616149"/>
                  <a:pt x="276446" y="1573619"/>
                </a:cubicBezTo>
                <a:cubicBezTo>
                  <a:pt x="290623" y="1552354"/>
                  <a:pt x="303010" y="1529781"/>
                  <a:pt x="318976" y="1509824"/>
                </a:cubicBezTo>
                <a:cubicBezTo>
                  <a:pt x="331501" y="1494168"/>
                  <a:pt x="352541" y="1485226"/>
                  <a:pt x="361507" y="1467293"/>
                </a:cubicBezTo>
                <a:cubicBezTo>
                  <a:pt x="403619" y="1383069"/>
                  <a:pt x="384015" y="1338459"/>
                  <a:pt x="446567" y="1275907"/>
                </a:cubicBezTo>
                <a:cubicBezTo>
                  <a:pt x="464639" y="1257835"/>
                  <a:pt x="490405" y="1249342"/>
                  <a:pt x="510362" y="1233377"/>
                </a:cubicBezTo>
                <a:cubicBezTo>
                  <a:pt x="526018" y="1220853"/>
                  <a:pt x="538716" y="1205024"/>
                  <a:pt x="552893" y="1190847"/>
                </a:cubicBezTo>
                <a:cubicBezTo>
                  <a:pt x="559981" y="1169582"/>
                  <a:pt x="563272" y="1146646"/>
                  <a:pt x="574158" y="1127051"/>
                </a:cubicBezTo>
                <a:cubicBezTo>
                  <a:pt x="598981" y="1082369"/>
                  <a:pt x="659218" y="999461"/>
                  <a:pt x="659218" y="999461"/>
                </a:cubicBezTo>
                <a:cubicBezTo>
                  <a:pt x="666306" y="978196"/>
                  <a:pt x="675046" y="957411"/>
                  <a:pt x="680483" y="935665"/>
                </a:cubicBezTo>
                <a:cubicBezTo>
                  <a:pt x="689249" y="900601"/>
                  <a:pt x="684195" y="860935"/>
                  <a:pt x="701748" y="829340"/>
                </a:cubicBezTo>
                <a:cubicBezTo>
                  <a:pt x="721221" y="794288"/>
                  <a:pt x="786809" y="744279"/>
                  <a:pt x="786809" y="744279"/>
                </a:cubicBezTo>
                <a:cubicBezTo>
                  <a:pt x="800986" y="701749"/>
                  <a:pt x="818466" y="660181"/>
                  <a:pt x="829339" y="616689"/>
                </a:cubicBezTo>
                <a:cubicBezTo>
                  <a:pt x="836427" y="588335"/>
                  <a:pt x="831358" y="553623"/>
                  <a:pt x="850604" y="531628"/>
                </a:cubicBezTo>
                <a:cubicBezTo>
                  <a:pt x="884263" y="493160"/>
                  <a:pt x="942052" y="482712"/>
                  <a:pt x="978195" y="446568"/>
                </a:cubicBezTo>
                <a:cubicBezTo>
                  <a:pt x="1080893" y="343867"/>
                  <a:pt x="955941" y="474383"/>
                  <a:pt x="1063255" y="340242"/>
                </a:cubicBezTo>
                <a:cubicBezTo>
                  <a:pt x="1118528" y="271152"/>
                  <a:pt x="1095899" y="319654"/>
                  <a:pt x="1169581" y="255182"/>
                </a:cubicBezTo>
                <a:cubicBezTo>
                  <a:pt x="1207302" y="222176"/>
                  <a:pt x="1240465" y="184298"/>
                  <a:pt x="1275907" y="148856"/>
                </a:cubicBezTo>
                <a:cubicBezTo>
                  <a:pt x="1297172" y="127591"/>
                  <a:pt x="1310527" y="92355"/>
                  <a:pt x="1339702" y="85061"/>
                </a:cubicBezTo>
                <a:cubicBezTo>
                  <a:pt x="1368055" y="77973"/>
                  <a:pt x="1396232" y="70136"/>
                  <a:pt x="1424762" y="63796"/>
                </a:cubicBezTo>
                <a:cubicBezTo>
                  <a:pt x="1460045" y="55955"/>
                  <a:pt x="1496023" y="51296"/>
                  <a:pt x="1531088" y="42530"/>
                </a:cubicBezTo>
                <a:cubicBezTo>
                  <a:pt x="1552834" y="37093"/>
                  <a:pt x="1573618" y="28353"/>
                  <a:pt x="1594883" y="21265"/>
                </a:cubicBezTo>
                <a:cubicBezTo>
                  <a:pt x="1623237" y="28353"/>
                  <a:pt x="1650718" y="42530"/>
                  <a:pt x="1679944" y="42530"/>
                </a:cubicBezTo>
                <a:cubicBezTo>
                  <a:pt x="1822387" y="42530"/>
                  <a:pt x="1835307" y="33273"/>
                  <a:pt x="1935125" y="0"/>
                </a:cubicBezTo>
                <a:cubicBezTo>
                  <a:pt x="1963479" y="7088"/>
                  <a:pt x="1992192" y="12867"/>
                  <a:pt x="2020186" y="21265"/>
                </a:cubicBezTo>
                <a:cubicBezTo>
                  <a:pt x="2063126" y="34147"/>
                  <a:pt x="2147776" y="63796"/>
                  <a:pt x="2147776" y="63796"/>
                </a:cubicBezTo>
                <a:cubicBezTo>
                  <a:pt x="2161953" y="77973"/>
                  <a:pt x="2173115" y="96011"/>
                  <a:pt x="2190307" y="106326"/>
                </a:cubicBezTo>
                <a:cubicBezTo>
                  <a:pt x="2209528" y="117858"/>
                  <a:pt x="2236599" y="113588"/>
                  <a:pt x="2254102" y="127591"/>
                </a:cubicBezTo>
                <a:cubicBezTo>
                  <a:pt x="2274059" y="143557"/>
                  <a:pt x="2282455" y="170121"/>
                  <a:pt x="2296632" y="191386"/>
                </a:cubicBezTo>
                <a:cubicBezTo>
                  <a:pt x="2303720" y="212651"/>
                  <a:pt x="2311739" y="233629"/>
                  <a:pt x="2317897" y="255182"/>
                </a:cubicBezTo>
                <a:cubicBezTo>
                  <a:pt x="2325926" y="283283"/>
                  <a:pt x="2330764" y="312249"/>
                  <a:pt x="2339162" y="340242"/>
                </a:cubicBezTo>
                <a:cubicBezTo>
                  <a:pt x="2352044" y="383182"/>
                  <a:pt x="2381693" y="467833"/>
                  <a:pt x="2381693" y="467833"/>
                </a:cubicBezTo>
                <a:cubicBezTo>
                  <a:pt x="2330704" y="620794"/>
                  <a:pt x="2408877" y="446084"/>
                  <a:pt x="2275367" y="552893"/>
                </a:cubicBezTo>
                <a:cubicBezTo>
                  <a:pt x="2257863" y="566896"/>
                  <a:pt x="2261190" y="595424"/>
                  <a:pt x="2254102" y="616689"/>
                </a:cubicBezTo>
                <a:cubicBezTo>
                  <a:pt x="2261190" y="645042"/>
                  <a:pt x="2259155" y="677432"/>
                  <a:pt x="2275367" y="701749"/>
                </a:cubicBezTo>
                <a:cubicBezTo>
                  <a:pt x="2303170" y="743453"/>
                  <a:pt x="2353890" y="766371"/>
                  <a:pt x="2381693" y="808075"/>
                </a:cubicBezTo>
                <a:cubicBezTo>
                  <a:pt x="2395870" y="829340"/>
                  <a:pt x="2406151" y="853798"/>
                  <a:pt x="2424223" y="871870"/>
                </a:cubicBezTo>
                <a:cubicBezTo>
                  <a:pt x="2465446" y="913093"/>
                  <a:pt x="2499927" y="918370"/>
                  <a:pt x="2551814" y="935665"/>
                </a:cubicBezTo>
                <a:cubicBezTo>
                  <a:pt x="2573079" y="949842"/>
                  <a:pt x="2592750" y="966766"/>
                  <a:pt x="2615609" y="978196"/>
                </a:cubicBezTo>
                <a:cubicBezTo>
                  <a:pt x="2791705" y="1066245"/>
                  <a:pt x="2560354" y="920096"/>
                  <a:pt x="2743200" y="1041991"/>
                </a:cubicBezTo>
                <a:cubicBezTo>
                  <a:pt x="2757377" y="1063256"/>
                  <a:pt x="2765773" y="1089820"/>
                  <a:pt x="2785730" y="1105786"/>
                </a:cubicBezTo>
                <a:cubicBezTo>
                  <a:pt x="2799596" y="1116879"/>
                  <a:pt x="2929031" y="1146928"/>
                  <a:pt x="2934586" y="1148317"/>
                </a:cubicBezTo>
                <a:cubicBezTo>
                  <a:pt x="2955851" y="1162494"/>
                  <a:pt x="2978747" y="1174486"/>
                  <a:pt x="2998381" y="1190847"/>
                </a:cubicBezTo>
                <a:cubicBezTo>
                  <a:pt x="3021484" y="1210099"/>
                  <a:pt x="3037153" y="1237960"/>
                  <a:pt x="3062176" y="1254642"/>
                </a:cubicBezTo>
                <a:cubicBezTo>
                  <a:pt x="3080827" y="1267076"/>
                  <a:pt x="3104707" y="1268819"/>
                  <a:pt x="3125972" y="1275907"/>
                </a:cubicBezTo>
                <a:cubicBezTo>
                  <a:pt x="3140149" y="1297172"/>
                  <a:pt x="3151522" y="1320601"/>
                  <a:pt x="3168502" y="1339703"/>
                </a:cubicBezTo>
                <a:cubicBezTo>
                  <a:pt x="3208461" y="1384657"/>
                  <a:pt x="3296093" y="1467293"/>
                  <a:pt x="3296093" y="1467293"/>
                </a:cubicBezTo>
                <a:cubicBezTo>
                  <a:pt x="3303181" y="1488558"/>
                  <a:pt x="3317358" y="1508673"/>
                  <a:pt x="3317358" y="1531089"/>
                </a:cubicBezTo>
                <a:cubicBezTo>
                  <a:pt x="3317358" y="1586300"/>
                  <a:pt x="3287252" y="1603725"/>
                  <a:pt x="3253562" y="1637414"/>
                </a:cubicBezTo>
                <a:cubicBezTo>
                  <a:pt x="3187087" y="1903316"/>
                  <a:pt x="3272043" y="1572730"/>
                  <a:pt x="3211032" y="1786270"/>
                </a:cubicBezTo>
                <a:cubicBezTo>
                  <a:pt x="3207488" y="1798676"/>
                  <a:pt x="3181248" y="1916007"/>
                  <a:pt x="3168502" y="1935126"/>
                </a:cubicBezTo>
                <a:cubicBezTo>
                  <a:pt x="3151820" y="1960149"/>
                  <a:pt x="3123959" y="1975818"/>
                  <a:pt x="3104707" y="1998921"/>
                </a:cubicBezTo>
                <a:cubicBezTo>
                  <a:pt x="3088345" y="2018555"/>
                  <a:pt x="3082133" y="2046751"/>
                  <a:pt x="3062176" y="2062717"/>
                </a:cubicBezTo>
                <a:cubicBezTo>
                  <a:pt x="3044673" y="2076720"/>
                  <a:pt x="3019934" y="2077824"/>
                  <a:pt x="2998381" y="2083982"/>
                </a:cubicBezTo>
                <a:cubicBezTo>
                  <a:pt x="2970280" y="2092011"/>
                  <a:pt x="2941422" y="2097218"/>
                  <a:pt x="2913321" y="2105247"/>
                </a:cubicBezTo>
                <a:cubicBezTo>
                  <a:pt x="2891768" y="2111405"/>
                  <a:pt x="2871636" y="2122827"/>
                  <a:pt x="2849525" y="2126512"/>
                </a:cubicBezTo>
                <a:cubicBezTo>
                  <a:pt x="2786210" y="2137064"/>
                  <a:pt x="2721934" y="2140689"/>
                  <a:pt x="2658139" y="2147777"/>
                </a:cubicBezTo>
                <a:lnTo>
                  <a:pt x="2466753" y="2211572"/>
                </a:lnTo>
                <a:lnTo>
                  <a:pt x="2402958" y="2232837"/>
                </a:lnTo>
                <a:lnTo>
                  <a:pt x="2339162" y="2254103"/>
                </a:lnTo>
                <a:cubicBezTo>
                  <a:pt x="2296632" y="2247014"/>
                  <a:pt x="2251943" y="2247976"/>
                  <a:pt x="2211572" y="2232837"/>
                </a:cubicBezTo>
                <a:cubicBezTo>
                  <a:pt x="2192799" y="2225797"/>
                  <a:pt x="2186973" y="2199273"/>
                  <a:pt x="2169041" y="2190307"/>
                </a:cubicBezTo>
                <a:cubicBezTo>
                  <a:pt x="2128943" y="2170258"/>
                  <a:pt x="2083981" y="2161954"/>
                  <a:pt x="2041451" y="2147777"/>
                </a:cubicBezTo>
                <a:lnTo>
                  <a:pt x="1977655" y="2126512"/>
                </a:lnTo>
                <a:cubicBezTo>
                  <a:pt x="1858777" y="2136418"/>
                  <a:pt x="1733202" y="2137118"/>
                  <a:pt x="1616148" y="2169042"/>
                </a:cubicBezTo>
                <a:cubicBezTo>
                  <a:pt x="1572897" y="2180838"/>
                  <a:pt x="1488558" y="2211572"/>
                  <a:pt x="1488558" y="2211572"/>
                </a:cubicBezTo>
                <a:cubicBezTo>
                  <a:pt x="1431851" y="2204484"/>
                  <a:pt x="1374317" y="2202281"/>
                  <a:pt x="1318437" y="2190307"/>
                </a:cubicBezTo>
                <a:cubicBezTo>
                  <a:pt x="1274601" y="2180914"/>
                  <a:pt x="1190846" y="2147777"/>
                  <a:pt x="1190846" y="2147777"/>
                </a:cubicBezTo>
                <a:cubicBezTo>
                  <a:pt x="1079586" y="2157892"/>
                  <a:pt x="960462" y="2160346"/>
                  <a:pt x="850604" y="2190307"/>
                </a:cubicBezTo>
                <a:cubicBezTo>
                  <a:pt x="807353" y="2202103"/>
                  <a:pt x="723014" y="2232837"/>
                  <a:pt x="723014" y="2232837"/>
                </a:cubicBezTo>
                <a:cubicBezTo>
                  <a:pt x="694660" y="2225749"/>
                  <a:pt x="664816" y="2223085"/>
                  <a:pt x="637953" y="2211572"/>
                </a:cubicBezTo>
                <a:cubicBezTo>
                  <a:pt x="489001" y="2147736"/>
                  <a:pt x="645947" y="2195103"/>
                  <a:pt x="531627" y="2126512"/>
                </a:cubicBezTo>
                <a:cubicBezTo>
                  <a:pt x="498932" y="2106895"/>
                  <a:pt x="384376" y="2088556"/>
                  <a:pt x="361507" y="2083982"/>
                </a:cubicBezTo>
                <a:cubicBezTo>
                  <a:pt x="263114" y="2098038"/>
                  <a:pt x="199609" y="2123961"/>
                  <a:pt x="106325" y="2083982"/>
                </a:cubicBezTo>
                <a:cubicBezTo>
                  <a:pt x="87897" y="2076084"/>
                  <a:pt x="77972" y="2055628"/>
                  <a:pt x="63795" y="2041451"/>
                </a:cubicBezTo>
                <a:cubicBezTo>
                  <a:pt x="56707" y="2020186"/>
                  <a:pt x="52554" y="1997705"/>
                  <a:pt x="42530" y="1977656"/>
                </a:cubicBezTo>
                <a:cubicBezTo>
                  <a:pt x="31100" y="1954797"/>
                  <a:pt x="0" y="1939418"/>
                  <a:pt x="0" y="1913861"/>
                </a:cubicBezTo>
                <a:cubicBezTo>
                  <a:pt x="0" y="1893812"/>
                  <a:pt x="30006" y="1886986"/>
                  <a:pt x="42530" y="1871330"/>
                </a:cubicBezTo>
                <a:cubicBezTo>
                  <a:pt x="58495" y="1851373"/>
                  <a:pt x="85060" y="1807535"/>
                  <a:pt x="85060" y="1807535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634716" y="4274288"/>
            <a:ext cx="2636875" cy="3083442"/>
          </a:xfrm>
          <a:custGeom>
            <a:avLst/>
            <a:gdLst>
              <a:gd name="connsiteX0" fmla="*/ 510363 w 2636875"/>
              <a:gd name="connsiteY0" fmla="*/ 318977 h 3083442"/>
              <a:gd name="connsiteX1" fmla="*/ 552893 w 2636875"/>
              <a:gd name="connsiteY1" fmla="*/ 212652 h 3083442"/>
              <a:gd name="connsiteX2" fmla="*/ 680484 w 2636875"/>
              <a:gd name="connsiteY2" fmla="*/ 148856 h 3083442"/>
              <a:gd name="connsiteX3" fmla="*/ 744279 w 2636875"/>
              <a:gd name="connsiteY3" fmla="*/ 106326 h 3083442"/>
              <a:gd name="connsiteX4" fmla="*/ 786810 w 2636875"/>
              <a:gd name="connsiteY4" fmla="*/ 63796 h 3083442"/>
              <a:gd name="connsiteX5" fmla="*/ 914400 w 2636875"/>
              <a:gd name="connsiteY5" fmla="*/ 21265 h 3083442"/>
              <a:gd name="connsiteX6" fmla="*/ 978196 w 2636875"/>
              <a:gd name="connsiteY6" fmla="*/ 0 h 3083442"/>
              <a:gd name="connsiteX7" fmla="*/ 1360968 w 2636875"/>
              <a:gd name="connsiteY7" fmla="*/ 21265 h 3083442"/>
              <a:gd name="connsiteX8" fmla="*/ 1488558 w 2636875"/>
              <a:gd name="connsiteY8" fmla="*/ 63796 h 3083442"/>
              <a:gd name="connsiteX9" fmla="*/ 1552354 w 2636875"/>
              <a:gd name="connsiteY9" fmla="*/ 85061 h 3083442"/>
              <a:gd name="connsiteX10" fmla="*/ 1616149 w 2636875"/>
              <a:gd name="connsiteY10" fmla="*/ 127591 h 3083442"/>
              <a:gd name="connsiteX11" fmla="*/ 1743740 w 2636875"/>
              <a:gd name="connsiteY11" fmla="*/ 148856 h 3083442"/>
              <a:gd name="connsiteX12" fmla="*/ 1807535 w 2636875"/>
              <a:gd name="connsiteY12" fmla="*/ 170121 h 3083442"/>
              <a:gd name="connsiteX13" fmla="*/ 1850065 w 2636875"/>
              <a:gd name="connsiteY13" fmla="*/ 212652 h 3083442"/>
              <a:gd name="connsiteX14" fmla="*/ 1892596 w 2636875"/>
              <a:gd name="connsiteY14" fmla="*/ 276447 h 3083442"/>
              <a:gd name="connsiteX15" fmla="*/ 2020186 w 2636875"/>
              <a:gd name="connsiteY15" fmla="*/ 340242 h 3083442"/>
              <a:gd name="connsiteX16" fmla="*/ 2105247 w 2636875"/>
              <a:gd name="connsiteY16" fmla="*/ 425303 h 3083442"/>
              <a:gd name="connsiteX17" fmla="*/ 2232837 w 2636875"/>
              <a:gd name="connsiteY17" fmla="*/ 510363 h 3083442"/>
              <a:gd name="connsiteX18" fmla="*/ 2381693 w 2636875"/>
              <a:gd name="connsiteY18" fmla="*/ 637954 h 3083442"/>
              <a:gd name="connsiteX19" fmla="*/ 2402958 w 2636875"/>
              <a:gd name="connsiteY19" fmla="*/ 765545 h 3083442"/>
              <a:gd name="connsiteX20" fmla="*/ 2445489 w 2636875"/>
              <a:gd name="connsiteY20" fmla="*/ 808075 h 3083442"/>
              <a:gd name="connsiteX21" fmla="*/ 2551814 w 2636875"/>
              <a:gd name="connsiteY21" fmla="*/ 914400 h 3083442"/>
              <a:gd name="connsiteX22" fmla="*/ 2573079 w 2636875"/>
              <a:gd name="connsiteY22" fmla="*/ 1169582 h 3083442"/>
              <a:gd name="connsiteX23" fmla="*/ 2594344 w 2636875"/>
              <a:gd name="connsiteY23" fmla="*/ 1424763 h 3083442"/>
              <a:gd name="connsiteX24" fmla="*/ 2615610 w 2636875"/>
              <a:gd name="connsiteY24" fmla="*/ 1488559 h 3083442"/>
              <a:gd name="connsiteX25" fmla="*/ 2636875 w 2636875"/>
              <a:gd name="connsiteY25" fmla="*/ 1616149 h 3083442"/>
              <a:gd name="connsiteX26" fmla="*/ 2615610 w 2636875"/>
              <a:gd name="connsiteY26" fmla="*/ 2041452 h 3083442"/>
              <a:gd name="connsiteX27" fmla="*/ 2573079 w 2636875"/>
              <a:gd name="connsiteY27" fmla="*/ 2083982 h 3083442"/>
              <a:gd name="connsiteX28" fmla="*/ 2551814 w 2636875"/>
              <a:gd name="connsiteY28" fmla="*/ 2147777 h 3083442"/>
              <a:gd name="connsiteX29" fmla="*/ 2509284 w 2636875"/>
              <a:gd name="connsiteY29" fmla="*/ 2211572 h 3083442"/>
              <a:gd name="connsiteX30" fmla="*/ 2488019 w 2636875"/>
              <a:gd name="connsiteY30" fmla="*/ 2296633 h 3083442"/>
              <a:gd name="connsiteX31" fmla="*/ 2466754 w 2636875"/>
              <a:gd name="connsiteY31" fmla="*/ 2679405 h 3083442"/>
              <a:gd name="connsiteX32" fmla="*/ 2339163 w 2636875"/>
              <a:gd name="connsiteY32" fmla="*/ 2785731 h 3083442"/>
              <a:gd name="connsiteX33" fmla="*/ 2296633 w 2636875"/>
              <a:gd name="connsiteY33" fmla="*/ 2849526 h 3083442"/>
              <a:gd name="connsiteX34" fmla="*/ 2169042 w 2636875"/>
              <a:gd name="connsiteY34" fmla="*/ 2934586 h 3083442"/>
              <a:gd name="connsiteX35" fmla="*/ 2041451 w 2636875"/>
              <a:gd name="connsiteY35" fmla="*/ 2892056 h 3083442"/>
              <a:gd name="connsiteX36" fmla="*/ 1977656 w 2636875"/>
              <a:gd name="connsiteY36" fmla="*/ 2849526 h 3083442"/>
              <a:gd name="connsiteX37" fmla="*/ 1850065 w 2636875"/>
              <a:gd name="connsiteY37" fmla="*/ 2806996 h 3083442"/>
              <a:gd name="connsiteX38" fmla="*/ 1786270 w 2636875"/>
              <a:gd name="connsiteY38" fmla="*/ 2828261 h 3083442"/>
              <a:gd name="connsiteX39" fmla="*/ 1658679 w 2636875"/>
              <a:gd name="connsiteY39" fmla="*/ 2998382 h 3083442"/>
              <a:gd name="connsiteX40" fmla="*/ 1531089 w 2636875"/>
              <a:gd name="connsiteY40" fmla="*/ 3083442 h 3083442"/>
              <a:gd name="connsiteX41" fmla="*/ 1318437 w 2636875"/>
              <a:gd name="connsiteY41" fmla="*/ 3062177 h 3083442"/>
              <a:gd name="connsiteX42" fmla="*/ 1190847 w 2636875"/>
              <a:gd name="connsiteY42" fmla="*/ 2955852 h 3083442"/>
              <a:gd name="connsiteX43" fmla="*/ 1127051 w 2636875"/>
              <a:gd name="connsiteY43" fmla="*/ 2913321 h 3083442"/>
              <a:gd name="connsiteX44" fmla="*/ 956931 w 2636875"/>
              <a:gd name="connsiteY44" fmla="*/ 2743200 h 3083442"/>
              <a:gd name="connsiteX45" fmla="*/ 914400 w 2636875"/>
              <a:gd name="connsiteY45" fmla="*/ 2700670 h 3083442"/>
              <a:gd name="connsiteX46" fmla="*/ 871870 w 2636875"/>
              <a:gd name="connsiteY46" fmla="*/ 2636875 h 3083442"/>
              <a:gd name="connsiteX47" fmla="*/ 808075 w 2636875"/>
              <a:gd name="connsiteY47" fmla="*/ 2615610 h 3083442"/>
              <a:gd name="connsiteX48" fmla="*/ 829340 w 2636875"/>
              <a:gd name="connsiteY48" fmla="*/ 2509284 h 3083442"/>
              <a:gd name="connsiteX49" fmla="*/ 850605 w 2636875"/>
              <a:gd name="connsiteY49" fmla="*/ 2339163 h 3083442"/>
              <a:gd name="connsiteX50" fmla="*/ 893135 w 2636875"/>
              <a:gd name="connsiteY50" fmla="*/ 2211572 h 3083442"/>
              <a:gd name="connsiteX51" fmla="*/ 935665 w 2636875"/>
              <a:gd name="connsiteY51" fmla="*/ 1871331 h 3083442"/>
              <a:gd name="connsiteX52" fmla="*/ 978196 w 2636875"/>
              <a:gd name="connsiteY52" fmla="*/ 1807535 h 3083442"/>
              <a:gd name="connsiteX53" fmla="*/ 956931 w 2636875"/>
              <a:gd name="connsiteY53" fmla="*/ 1467293 h 3083442"/>
              <a:gd name="connsiteX54" fmla="*/ 914400 w 2636875"/>
              <a:gd name="connsiteY54" fmla="*/ 1233377 h 3083442"/>
              <a:gd name="connsiteX55" fmla="*/ 850605 w 2636875"/>
              <a:gd name="connsiteY55" fmla="*/ 1169582 h 3083442"/>
              <a:gd name="connsiteX56" fmla="*/ 786810 w 2636875"/>
              <a:gd name="connsiteY56" fmla="*/ 1127052 h 3083442"/>
              <a:gd name="connsiteX57" fmla="*/ 744279 w 2636875"/>
              <a:gd name="connsiteY57" fmla="*/ 1084521 h 3083442"/>
              <a:gd name="connsiteX58" fmla="*/ 552893 w 2636875"/>
              <a:gd name="connsiteY58" fmla="*/ 978196 h 3083442"/>
              <a:gd name="connsiteX59" fmla="*/ 446568 w 2636875"/>
              <a:gd name="connsiteY59" fmla="*/ 956931 h 3083442"/>
              <a:gd name="connsiteX60" fmla="*/ 318977 w 2636875"/>
              <a:gd name="connsiteY60" fmla="*/ 914400 h 3083442"/>
              <a:gd name="connsiteX61" fmla="*/ 255182 w 2636875"/>
              <a:gd name="connsiteY61" fmla="*/ 850605 h 3083442"/>
              <a:gd name="connsiteX62" fmla="*/ 191386 w 2636875"/>
              <a:gd name="connsiteY62" fmla="*/ 829340 h 3083442"/>
              <a:gd name="connsiteX63" fmla="*/ 85061 w 2636875"/>
              <a:gd name="connsiteY63" fmla="*/ 723014 h 3083442"/>
              <a:gd name="connsiteX64" fmla="*/ 21265 w 2636875"/>
              <a:gd name="connsiteY64" fmla="*/ 595424 h 3083442"/>
              <a:gd name="connsiteX65" fmla="*/ 0 w 2636875"/>
              <a:gd name="connsiteY65" fmla="*/ 531628 h 3083442"/>
              <a:gd name="connsiteX66" fmla="*/ 63796 w 2636875"/>
              <a:gd name="connsiteY66" fmla="*/ 276447 h 3083442"/>
              <a:gd name="connsiteX67" fmla="*/ 127591 w 2636875"/>
              <a:gd name="connsiteY67" fmla="*/ 255182 h 3083442"/>
              <a:gd name="connsiteX68" fmla="*/ 318977 w 2636875"/>
              <a:gd name="connsiteY68" fmla="*/ 170121 h 3083442"/>
              <a:gd name="connsiteX69" fmla="*/ 382772 w 2636875"/>
              <a:gd name="connsiteY69" fmla="*/ 148856 h 3083442"/>
              <a:gd name="connsiteX70" fmla="*/ 531628 w 2636875"/>
              <a:gd name="connsiteY70" fmla="*/ 106326 h 3083442"/>
              <a:gd name="connsiteX71" fmla="*/ 616689 w 2636875"/>
              <a:gd name="connsiteY71" fmla="*/ 63796 h 3083442"/>
              <a:gd name="connsiteX72" fmla="*/ 871870 w 2636875"/>
              <a:gd name="connsiteY72" fmla="*/ 42531 h 3083442"/>
              <a:gd name="connsiteX73" fmla="*/ 956931 w 2636875"/>
              <a:gd name="connsiteY73" fmla="*/ 21265 h 3083442"/>
              <a:gd name="connsiteX74" fmla="*/ 1020726 w 2636875"/>
              <a:gd name="connsiteY74" fmla="*/ 0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36875" h="3083442">
                <a:moveTo>
                  <a:pt x="510363" y="318977"/>
                </a:moveTo>
                <a:cubicBezTo>
                  <a:pt x="524540" y="283535"/>
                  <a:pt x="530706" y="243714"/>
                  <a:pt x="552893" y="212652"/>
                </a:cubicBezTo>
                <a:cubicBezTo>
                  <a:pt x="586751" y="165251"/>
                  <a:pt x="635057" y="171570"/>
                  <a:pt x="680484" y="148856"/>
                </a:cubicBezTo>
                <a:cubicBezTo>
                  <a:pt x="703343" y="137426"/>
                  <a:pt x="724322" y="122291"/>
                  <a:pt x="744279" y="106326"/>
                </a:cubicBezTo>
                <a:cubicBezTo>
                  <a:pt x="759935" y="93802"/>
                  <a:pt x="768878" y="72762"/>
                  <a:pt x="786810" y="63796"/>
                </a:cubicBezTo>
                <a:cubicBezTo>
                  <a:pt x="826908" y="43747"/>
                  <a:pt x="871870" y="35442"/>
                  <a:pt x="914400" y="21265"/>
                </a:cubicBezTo>
                <a:lnTo>
                  <a:pt x="978196" y="0"/>
                </a:lnTo>
                <a:cubicBezTo>
                  <a:pt x="1105787" y="7088"/>
                  <a:pt x="1234167" y="5415"/>
                  <a:pt x="1360968" y="21265"/>
                </a:cubicBezTo>
                <a:cubicBezTo>
                  <a:pt x="1405452" y="26826"/>
                  <a:pt x="1446028" y="49619"/>
                  <a:pt x="1488558" y="63796"/>
                </a:cubicBezTo>
                <a:lnTo>
                  <a:pt x="1552354" y="85061"/>
                </a:lnTo>
                <a:cubicBezTo>
                  <a:pt x="1573619" y="99238"/>
                  <a:pt x="1591903" y="119509"/>
                  <a:pt x="1616149" y="127591"/>
                </a:cubicBezTo>
                <a:cubicBezTo>
                  <a:pt x="1657053" y="141226"/>
                  <a:pt x="1701650" y="139503"/>
                  <a:pt x="1743740" y="148856"/>
                </a:cubicBezTo>
                <a:cubicBezTo>
                  <a:pt x="1765622" y="153719"/>
                  <a:pt x="1786270" y="163033"/>
                  <a:pt x="1807535" y="170121"/>
                </a:cubicBezTo>
                <a:cubicBezTo>
                  <a:pt x="1821712" y="184298"/>
                  <a:pt x="1837540" y="196996"/>
                  <a:pt x="1850065" y="212652"/>
                </a:cubicBezTo>
                <a:cubicBezTo>
                  <a:pt x="1866031" y="232609"/>
                  <a:pt x="1874524" y="258375"/>
                  <a:pt x="1892596" y="276447"/>
                </a:cubicBezTo>
                <a:cubicBezTo>
                  <a:pt x="1933819" y="317670"/>
                  <a:pt x="1968299" y="322946"/>
                  <a:pt x="2020186" y="340242"/>
                </a:cubicBezTo>
                <a:cubicBezTo>
                  <a:pt x="2048540" y="368596"/>
                  <a:pt x="2071883" y="403061"/>
                  <a:pt x="2105247" y="425303"/>
                </a:cubicBezTo>
                <a:cubicBezTo>
                  <a:pt x="2147777" y="453656"/>
                  <a:pt x="2196693" y="474219"/>
                  <a:pt x="2232837" y="510363"/>
                </a:cubicBezTo>
                <a:cubicBezTo>
                  <a:pt x="2335970" y="613496"/>
                  <a:pt x="2284534" y="573182"/>
                  <a:pt x="2381693" y="637954"/>
                </a:cubicBezTo>
                <a:cubicBezTo>
                  <a:pt x="2388781" y="680484"/>
                  <a:pt x="2387818" y="725173"/>
                  <a:pt x="2402958" y="765545"/>
                </a:cubicBezTo>
                <a:cubicBezTo>
                  <a:pt x="2409998" y="784318"/>
                  <a:pt x="2432964" y="792419"/>
                  <a:pt x="2445489" y="808075"/>
                </a:cubicBezTo>
                <a:cubicBezTo>
                  <a:pt x="2526501" y="909338"/>
                  <a:pt x="2442449" y="841490"/>
                  <a:pt x="2551814" y="914400"/>
                </a:cubicBezTo>
                <a:cubicBezTo>
                  <a:pt x="2607979" y="1082895"/>
                  <a:pt x="2601714" y="997770"/>
                  <a:pt x="2573079" y="1169582"/>
                </a:cubicBezTo>
                <a:cubicBezTo>
                  <a:pt x="2580167" y="1254642"/>
                  <a:pt x="2583063" y="1340157"/>
                  <a:pt x="2594344" y="1424763"/>
                </a:cubicBezTo>
                <a:cubicBezTo>
                  <a:pt x="2597307" y="1446982"/>
                  <a:pt x="2610747" y="1466677"/>
                  <a:pt x="2615610" y="1488559"/>
                </a:cubicBezTo>
                <a:cubicBezTo>
                  <a:pt x="2624963" y="1530649"/>
                  <a:pt x="2629787" y="1573619"/>
                  <a:pt x="2636875" y="1616149"/>
                </a:cubicBezTo>
                <a:cubicBezTo>
                  <a:pt x="2629787" y="1757917"/>
                  <a:pt x="2634789" y="1900809"/>
                  <a:pt x="2615610" y="2041452"/>
                </a:cubicBezTo>
                <a:cubicBezTo>
                  <a:pt x="2612901" y="2061317"/>
                  <a:pt x="2583394" y="2066790"/>
                  <a:pt x="2573079" y="2083982"/>
                </a:cubicBezTo>
                <a:cubicBezTo>
                  <a:pt x="2561546" y="2103203"/>
                  <a:pt x="2561838" y="2127728"/>
                  <a:pt x="2551814" y="2147777"/>
                </a:cubicBezTo>
                <a:cubicBezTo>
                  <a:pt x="2540384" y="2170636"/>
                  <a:pt x="2523461" y="2190307"/>
                  <a:pt x="2509284" y="2211572"/>
                </a:cubicBezTo>
                <a:cubicBezTo>
                  <a:pt x="2502196" y="2239926"/>
                  <a:pt x="2490665" y="2267527"/>
                  <a:pt x="2488019" y="2296633"/>
                </a:cubicBezTo>
                <a:cubicBezTo>
                  <a:pt x="2476450" y="2423896"/>
                  <a:pt x="2490665" y="2553875"/>
                  <a:pt x="2466754" y="2679405"/>
                </a:cubicBezTo>
                <a:cubicBezTo>
                  <a:pt x="2460800" y="2710661"/>
                  <a:pt x="2363466" y="2769529"/>
                  <a:pt x="2339163" y="2785731"/>
                </a:cubicBezTo>
                <a:cubicBezTo>
                  <a:pt x="2324986" y="2806996"/>
                  <a:pt x="2315867" y="2832696"/>
                  <a:pt x="2296633" y="2849526"/>
                </a:cubicBezTo>
                <a:cubicBezTo>
                  <a:pt x="2258165" y="2883185"/>
                  <a:pt x="2169042" y="2934586"/>
                  <a:pt x="2169042" y="2934586"/>
                </a:cubicBezTo>
                <a:cubicBezTo>
                  <a:pt x="2126512" y="2920409"/>
                  <a:pt x="2078753" y="2916924"/>
                  <a:pt x="2041451" y="2892056"/>
                </a:cubicBezTo>
                <a:cubicBezTo>
                  <a:pt x="2020186" y="2877879"/>
                  <a:pt x="2001011" y="2859906"/>
                  <a:pt x="1977656" y="2849526"/>
                </a:cubicBezTo>
                <a:cubicBezTo>
                  <a:pt x="1936689" y="2831319"/>
                  <a:pt x="1850065" y="2806996"/>
                  <a:pt x="1850065" y="2806996"/>
                </a:cubicBezTo>
                <a:cubicBezTo>
                  <a:pt x="1828800" y="2814084"/>
                  <a:pt x="1802120" y="2812411"/>
                  <a:pt x="1786270" y="2828261"/>
                </a:cubicBezTo>
                <a:cubicBezTo>
                  <a:pt x="1698291" y="2916241"/>
                  <a:pt x="1734137" y="2941789"/>
                  <a:pt x="1658679" y="2998382"/>
                </a:cubicBezTo>
                <a:cubicBezTo>
                  <a:pt x="1617787" y="3029051"/>
                  <a:pt x="1531089" y="3083442"/>
                  <a:pt x="1531089" y="3083442"/>
                </a:cubicBezTo>
                <a:cubicBezTo>
                  <a:pt x="1460205" y="3076354"/>
                  <a:pt x="1387850" y="3078195"/>
                  <a:pt x="1318437" y="3062177"/>
                </a:cubicBezTo>
                <a:cubicBezTo>
                  <a:pt x="1274627" y="3052067"/>
                  <a:pt x="1219754" y="2979941"/>
                  <a:pt x="1190847" y="2955852"/>
                </a:cubicBezTo>
                <a:cubicBezTo>
                  <a:pt x="1171213" y="2939490"/>
                  <a:pt x="1146153" y="2930301"/>
                  <a:pt x="1127051" y="2913321"/>
                </a:cubicBezTo>
                <a:cubicBezTo>
                  <a:pt x="1126997" y="2913273"/>
                  <a:pt x="994752" y="2781021"/>
                  <a:pt x="956931" y="2743200"/>
                </a:cubicBezTo>
                <a:cubicBezTo>
                  <a:pt x="942754" y="2729023"/>
                  <a:pt x="925521" y="2717352"/>
                  <a:pt x="914400" y="2700670"/>
                </a:cubicBezTo>
                <a:cubicBezTo>
                  <a:pt x="900223" y="2679405"/>
                  <a:pt x="891827" y="2652841"/>
                  <a:pt x="871870" y="2636875"/>
                </a:cubicBezTo>
                <a:cubicBezTo>
                  <a:pt x="854367" y="2622872"/>
                  <a:pt x="829340" y="2622698"/>
                  <a:pt x="808075" y="2615610"/>
                </a:cubicBezTo>
                <a:cubicBezTo>
                  <a:pt x="815163" y="2580168"/>
                  <a:pt x="823844" y="2545008"/>
                  <a:pt x="829340" y="2509284"/>
                </a:cubicBezTo>
                <a:cubicBezTo>
                  <a:pt x="838030" y="2452800"/>
                  <a:pt x="838631" y="2395043"/>
                  <a:pt x="850605" y="2339163"/>
                </a:cubicBezTo>
                <a:cubicBezTo>
                  <a:pt x="859998" y="2295327"/>
                  <a:pt x="893135" y="2211572"/>
                  <a:pt x="893135" y="2211572"/>
                </a:cubicBezTo>
                <a:cubicBezTo>
                  <a:pt x="897193" y="2158812"/>
                  <a:pt x="889764" y="1963132"/>
                  <a:pt x="935665" y="1871331"/>
                </a:cubicBezTo>
                <a:cubicBezTo>
                  <a:pt x="947095" y="1848471"/>
                  <a:pt x="964019" y="1828800"/>
                  <a:pt x="978196" y="1807535"/>
                </a:cubicBezTo>
                <a:cubicBezTo>
                  <a:pt x="971108" y="1694121"/>
                  <a:pt x="966775" y="1580501"/>
                  <a:pt x="956931" y="1467293"/>
                </a:cubicBezTo>
                <a:cubicBezTo>
                  <a:pt x="956482" y="1462134"/>
                  <a:pt x="933272" y="1266404"/>
                  <a:pt x="914400" y="1233377"/>
                </a:cubicBezTo>
                <a:cubicBezTo>
                  <a:pt x="899480" y="1207266"/>
                  <a:pt x="873708" y="1188834"/>
                  <a:pt x="850605" y="1169582"/>
                </a:cubicBezTo>
                <a:cubicBezTo>
                  <a:pt x="830971" y="1153221"/>
                  <a:pt x="806767" y="1143018"/>
                  <a:pt x="786810" y="1127052"/>
                </a:cubicBezTo>
                <a:cubicBezTo>
                  <a:pt x="771154" y="1114527"/>
                  <a:pt x="760318" y="1096551"/>
                  <a:pt x="744279" y="1084521"/>
                </a:cubicBezTo>
                <a:cubicBezTo>
                  <a:pt x="665085" y="1025125"/>
                  <a:pt x="635778" y="998917"/>
                  <a:pt x="552893" y="978196"/>
                </a:cubicBezTo>
                <a:cubicBezTo>
                  <a:pt x="517829" y="969430"/>
                  <a:pt x="481438" y="966441"/>
                  <a:pt x="446568" y="956931"/>
                </a:cubicBezTo>
                <a:cubicBezTo>
                  <a:pt x="403317" y="945135"/>
                  <a:pt x="318977" y="914400"/>
                  <a:pt x="318977" y="914400"/>
                </a:cubicBezTo>
                <a:cubicBezTo>
                  <a:pt x="297712" y="893135"/>
                  <a:pt x="280205" y="867287"/>
                  <a:pt x="255182" y="850605"/>
                </a:cubicBezTo>
                <a:cubicBezTo>
                  <a:pt x="236531" y="838171"/>
                  <a:pt x="209318" y="842789"/>
                  <a:pt x="191386" y="829340"/>
                </a:cubicBezTo>
                <a:cubicBezTo>
                  <a:pt x="151288" y="799267"/>
                  <a:pt x="85061" y="723014"/>
                  <a:pt x="85061" y="723014"/>
                </a:cubicBezTo>
                <a:cubicBezTo>
                  <a:pt x="31610" y="562661"/>
                  <a:pt x="103713" y="760319"/>
                  <a:pt x="21265" y="595424"/>
                </a:cubicBezTo>
                <a:cubicBezTo>
                  <a:pt x="11240" y="575375"/>
                  <a:pt x="7088" y="552893"/>
                  <a:pt x="0" y="531628"/>
                </a:cubicBezTo>
                <a:cubicBezTo>
                  <a:pt x="7336" y="465605"/>
                  <a:pt x="-7671" y="333620"/>
                  <a:pt x="63796" y="276447"/>
                </a:cubicBezTo>
                <a:cubicBezTo>
                  <a:pt x="81299" y="262444"/>
                  <a:pt x="107542" y="265206"/>
                  <a:pt x="127591" y="255182"/>
                </a:cubicBezTo>
                <a:cubicBezTo>
                  <a:pt x="329785" y="154085"/>
                  <a:pt x="-10199" y="279847"/>
                  <a:pt x="318977" y="170121"/>
                </a:cubicBezTo>
                <a:cubicBezTo>
                  <a:pt x="340242" y="163033"/>
                  <a:pt x="361219" y="155014"/>
                  <a:pt x="382772" y="148856"/>
                </a:cubicBezTo>
                <a:cubicBezTo>
                  <a:pt x="432391" y="134679"/>
                  <a:pt x="483131" y="123961"/>
                  <a:pt x="531628" y="106326"/>
                </a:cubicBezTo>
                <a:cubicBezTo>
                  <a:pt x="561420" y="95493"/>
                  <a:pt x="585532" y="69638"/>
                  <a:pt x="616689" y="63796"/>
                </a:cubicBezTo>
                <a:cubicBezTo>
                  <a:pt x="700582" y="48066"/>
                  <a:pt x="786810" y="49619"/>
                  <a:pt x="871870" y="42531"/>
                </a:cubicBezTo>
                <a:cubicBezTo>
                  <a:pt x="900224" y="35442"/>
                  <a:pt x="928829" y="29294"/>
                  <a:pt x="956931" y="21265"/>
                </a:cubicBezTo>
                <a:cubicBezTo>
                  <a:pt x="978484" y="15107"/>
                  <a:pt x="1020726" y="0"/>
                  <a:pt x="1020726" y="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www.rebzi.ru/UserFiles/festival/45238908e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7236" r="70299" b="18751"/>
          <a:stretch/>
        </p:blipFill>
        <p:spPr bwMode="auto">
          <a:xfrm>
            <a:off x="5791840" y="1939410"/>
            <a:ext cx="1895078" cy="3228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://imgal.ru/usrfile/img/lisa-risun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57" y="5505873"/>
            <a:ext cx="2749220" cy="137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7019518" y="-100640"/>
            <a:ext cx="788865" cy="79208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4008759" y="5380074"/>
            <a:ext cx="2434571" cy="1982756"/>
          </a:xfrm>
          <a:custGeom>
            <a:avLst/>
            <a:gdLst>
              <a:gd name="connsiteX0" fmla="*/ 201734 w 2434571"/>
              <a:gd name="connsiteY0" fmla="*/ 446568 h 1982756"/>
              <a:gd name="connsiteX1" fmla="*/ 265529 w 2434571"/>
              <a:gd name="connsiteY1" fmla="*/ 340242 h 1982756"/>
              <a:gd name="connsiteX2" fmla="*/ 371855 w 2434571"/>
              <a:gd name="connsiteY2" fmla="*/ 233917 h 1982756"/>
              <a:gd name="connsiteX3" fmla="*/ 435650 w 2434571"/>
              <a:gd name="connsiteY3" fmla="*/ 106326 h 1982756"/>
              <a:gd name="connsiteX4" fmla="*/ 563241 w 2434571"/>
              <a:gd name="connsiteY4" fmla="*/ 63796 h 1982756"/>
              <a:gd name="connsiteX5" fmla="*/ 627036 w 2434571"/>
              <a:gd name="connsiteY5" fmla="*/ 21266 h 1982756"/>
              <a:gd name="connsiteX6" fmla="*/ 1009808 w 2434571"/>
              <a:gd name="connsiteY6" fmla="*/ 0 h 1982756"/>
              <a:gd name="connsiteX7" fmla="*/ 1243725 w 2434571"/>
              <a:gd name="connsiteY7" fmla="*/ 63796 h 1982756"/>
              <a:gd name="connsiteX8" fmla="*/ 1435111 w 2434571"/>
              <a:gd name="connsiteY8" fmla="*/ 85061 h 1982756"/>
              <a:gd name="connsiteX9" fmla="*/ 1562701 w 2434571"/>
              <a:gd name="connsiteY9" fmla="*/ 127591 h 1982756"/>
              <a:gd name="connsiteX10" fmla="*/ 1626497 w 2434571"/>
              <a:gd name="connsiteY10" fmla="*/ 170121 h 1982756"/>
              <a:gd name="connsiteX11" fmla="*/ 1754088 w 2434571"/>
              <a:gd name="connsiteY11" fmla="*/ 212652 h 1982756"/>
              <a:gd name="connsiteX12" fmla="*/ 1945474 w 2434571"/>
              <a:gd name="connsiteY12" fmla="*/ 255182 h 1982756"/>
              <a:gd name="connsiteX13" fmla="*/ 2073064 w 2434571"/>
              <a:gd name="connsiteY13" fmla="*/ 297712 h 1982756"/>
              <a:gd name="connsiteX14" fmla="*/ 2136860 w 2434571"/>
              <a:gd name="connsiteY14" fmla="*/ 318977 h 1982756"/>
              <a:gd name="connsiteX15" fmla="*/ 2179390 w 2434571"/>
              <a:gd name="connsiteY15" fmla="*/ 382773 h 1982756"/>
              <a:gd name="connsiteX16" fmla="*/ 2200655 w 2434571"/>
              <a:gd name="connsiteY16" fmla="*/ 467833 h 1982756"/>
              <a:gd name="connsiteX17" fmla="*/ 2221920 w 2434571"/>
              <a:gd name="connsiteY17" fmla="*/ 531628 h 1982756"/>
              <a:gd name="connsiteX18" fmla="*/ 2243185 w 2434571"/>
              <a:gd name="connsiteY18" fmla="*/ 616689 h 1982756"/>
              <a:gd name="connsiteX19" fmla="*/ 2306981 w 2434571"/>
              <a:gd name="connsiteY19" fmla="*/ 829340 h 1982756"/>
              <a:gd name="connsiteX20" fmla="*/ 2328246 w 2434571"/>
              <a:gd name="connsiteY20" fmla="*/ 999461 h 1982756"/>
              <a:gd name="connsiteX21" fmla="*/ 2370776 w 2434571"/>
              <a:gd name="connsiteY21" fmla="*/ 1127052 h 1982756"/>
              <a:gd name="connsiteX22" fmla="*/ 2392041 w 2434571"/>
              <a:gd name="connsiteY22" fmla="*/ 1190847 h 1982756"/>
              <a:gd name="connsiteX23" fmla="*/ 2434571 w 2434571"/>
              <a:gd name="connsiteY23" fmla="*/ 1254642 h 1982756"/>
              <a:gd name="connsiteX24" fmla="*/ 2413306 w 2434571"/>
              <a:gd name="connsiteY24" fmla="*/ 1509824 h 1982756"/>
              <a:gd name="connsiteX25" fmla="*/ 2370776 w 2434571"/>
              <a:gd name="connsiteY25" fmla="*/ 1573619 h 1982756"/>
              <a:gd name="connsiteX26" fmla="*/ 2349511 w 2434571"/>
              <a:gd name="connsiteY26" fmla="*/ 1637414 h 1982756"/>
              <a:gd name="connsiteX27" fmla="*/ 2349511 w 2434571"/>
              <a:gd name="connsiteY27" fmla="*/ 1828800 h 1982756"/>
              <a:gd name="connsiteX28" fmla="*/ 2264450 w 2434571"/>
              <a:gd name="connsiteY28" fmla="*/ 1850066 h 1982756"/>
              <a:gd name="connsiteX29" fmla="*/ 2136860 w 2434571"/>
              <a:gd name="connsiteY29" fmla="*/ 1871331 h 1982756"/>
              <a:gd name="connsiteX30" fmla="*/ 1860413 w 2434571"/>
              <a:gd name="connsiteY30" fmla="*/ 1935126 h 1982756"/>
              <a:gd name="connsiteX31" fmla="*/ 1392581 w 2434571"/>
              <a:gd name="connsiteY31" fmla="*/ 1913861 h 1982756"/>
              <a:gd name="connsiteX32" fmla="*/ 74143 w 2434571"/>
              <a:gd name="connsiteY32" fmla="*/ 1850066 h 1982756"/>
              <a:gd name="connsiteX33" fmla="*/ 31613 w 2434571"/>
              <a:gd name="connsiteY33" fmla="*/ 1786270 h 1982756"/>
              <a:gd name="connsiteX34" fmla="*/ 31613 w 2434571"/>
              <a:gd name="connsiteY34" fmla="*/ 1318438 h 1982756"/>
              <a:gd name="connsiteX35" fmla="*/ 74143 w 2434571"/>
              <a:gd name="connsiteY35" fmla="*/ 1275907 h 1982756"/>
              <a:gd name="connsiteX36" fmla="*/ 95408 w 2434571"/>
              <a:gd name="connsiteY36" fmla="*/ 1212112 h 1982756"/>
              <a:gd name="connsiteX37" fmla="*/ 201734 w 2434571"/>
              <a:gd name="connsiteY37" fmla="*/ 1105786 h 1982756"/>
              <a:gd name="connsiteX38" fmla="*/ 286794 w 2434571"/>
              <a:gd name="connsiteY38" fmla="*/ 999461 h 1982756"/>
              <a:gd name="connsiteX39" fmla="*/ 308060 w 2434571"/>
              <a:gd name="connsiteY39" fmla="*/ 935666 h 1982756"/>
              <a:gd name="connsiteX40" fmla="*/ 350590 w 2434571"/>
              <a:gd name="connsiteY40" fmla="*/ 893135 h 1982756"/>
              <a:gd name="connsiteX41" fmla="*/ 371855 w 2434571"/>
              <a:gd name="connsiteY41" fmla="*/ 829340 h 1982756"/>
              <a:gd name="connsiteX42" fmla="*/ 308060 w 2434571"/>
              <a:gd name="connsiteY42" fmla="*/ 616689 h 1982756"/>
              <a:gd name="connsiteX43" fmla="*/ 222999 w 2434571"/>
              <a:gd name="connsiteY43" fmla="*/ 510363 h 1982756"/>
              <a:gd name="connsiteX44" fmla="*/ 180469 w 2434571"/>
              <a:gd name="connsiteY44" fmla="*/ 382773 h 1982756"/>
              <a:gd name="connsiteX45" fmla="*/ 286794 w 2434571"/>
              <a:gd name="connsiteY45" fmla="*/ 361507 h 1982756"/>
              <a:gd name="connsiteX46" fmla="*/ 350590 w 2434571"/>
              <a:gd name="connsiteY46" fmla="*/ 318977 h 19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34571" h="1982756">
                <a:moveTo>
                  <a:pt x="201734" y="446568"/>
                </a:moveTo>
                <a:cubicBezTo>
                  <a:pt x="222999" y="411126"/>
                  <a:pt x="239709" y="372517"/>
                  <a:pt x="265529" y="340242"/>
                </a:cubicBezTo>
                <a:cubicBezTo>
                  <a:pt x="296840" y="301103"/>
                  <a:pt x="371855" y="233917"/>
                  <a:pt x="371855" y="233917"/>
                </a:cubicBezTo>
                <a:cubicBezTo>
                  <a:pt x="383442" y="199157"/>
                  <a:pt x="400936" y="128022"/>
                  <a:pt x="435650" y="106326"/>
                </a:cubicBezTo>
                <a:cubicBezTo>
                  <a:pt x="473667" y="82566"/>
                  <a:pt x="525939" y="88664"/>
                  <a:pt x="563241" y="63796"/>
                </a:cubicBezTo>
                <a:cubicBezTo>
                  <a:pt x="584506" y="49619"/>
                  <a:pt x="601736" y="24880"/>
                  <a:pt x="627036" y="21266"/>
                </a:cubicBezTo>
                <a:cubicBezTo>
                  <a:pt x="753539" y="3194"/>
                  <a:pt x="882217" y="7089"/>
                  <a:pt x="1009808" y="0"/>
                </a:cubicBezTo>
                <a:cubicBezTo>
                  <a:pt x="1083072" y="24422"/>
                  <a:pt x="1171768" y="55801"/>
                  <a:pt x="1243725" y="63796"/>
                </a:cubicBezTo>
                <a:lnTo>
                  <a:pt x="1435111" y="85061"/>
                </a:lnTo>
                <a:cubicBezTo>
                  <a:pt x="1477641" y="99238"/>
                  <a:pt x="1525400" y="102724"/>
                  <a:pt x="1562701" y="127591"/>
                </a:cubicBezTo>
                <a:cubicBezTo>
                  <a:pt x="1583966" y="141768"/>
                  <a:pt x="1603142" y="159741"/>
                  <a:pt x="1626497" y="170121"/>
                </a:cubicBezTo>
                <a:cubicBezTo>
                  <a:pt x="1667464" y="188329"/>
                  <a:pt x="1711558" y="198475"/>
                  <a:pt x="1754088" y="212652"/>
                </a:cubicBezTo>
                <a:cubicBezTo>
                  <a:pt x="1858785" y="247551"/>
                  <a:pt x="1795777" y="230233"/>
                  <a:pt x="1945474" y="255182"/>
                </a:cubicBezTo>
                <a:lnTo>
                  <a:pt x="2073064" y="297712"/>
                </a:lnTo>
                <a:lnTo>
                  <a:pt x="2136860" y="318977"/>
                </a:lnTo>
                <a:cubicBezTo>
                  <a:pt x="2151037" y="340242"/>
                  <a:pt x="2169322" y="359282"/>
                  <a:pt x="2179390" y="382773"/>
                </a:cubicBezTo>
                <a:cubicBezTo>
                  <a:pt x="2190903" y="409636"/>
                  <a:pt x="2192626" y="439732"/>
                  <a:pt x="2200655" y="467833"/>
                </a:cubicBezTo>
                <a:cubicBezTo>
                  <a:pt x="2206813" y="489386"/>
                  <a:pt x="2215762" y="510075"/>
                  <a:pt x="2221920" y="531628"/>
                </a:cubicBezTo>
                <a:cubicBezTo>
                  <a:pt x="2229949" y="559730"/>
                  <a:pt x="2234787" y="588695"/>
                  <a:pt x="2243185" y="616689"/>
                </a:cubicBezTo>
                <a:cubicBezTo>
                  <a:pt x="2320851" y="875575"/>
                  <a:pt x="2257961" y="633267"/>
                  <a:pt x="2306981" y="829340"/>
                </a:cubicBezTo>
                <a:cubicBezTo>
                  <a:pt x="2314069" y="886047"/>
                  <a:pt x="2316272" y="943581"/>
                  <a:pt x="2328246" y="999461"/>
                </a:cubicBezTo>
                <a:cubicBezTo>
                  <a:pt x="2337639" y="1043297"/>
                  <a:pt x="2356599" y="1084522"/>
                  <a:pt x="2370776" y="1127052"/>
                </a:cubicBezTo>
                <a:cubicBezTo>
                  <a:pt x="2377864" y="1148317"/>
                  <a:pt x="2379607" y="1172196"/>
                  <a:pt x="2392041" y="1190847"/>
                </a:cubicBezTo>
                <a:lnTo>
                  <a:pt x="2434571" y="1254642"/>
                </a:lnTo>
                <a:cubicBezTo>
                  <a:pt x="2427483" y="1339703"/>
                  <a:pt x="2430045" y="1426126"/>
                  <a:pt x="2413306" y="1509824"/>
                </a:cubicBezTo>
                <a:cubicBezTo>
                  <a:pt x="2408294" y="1534885"/>
                  <a:pt x="2382206" y="1550760"/>
                  <a:pt x="2370776" y="1573619"/>
                </a:cubicBezTo>
                <a:cubicBezTo>
                  <a:pt x="2360752" y="1593668"/>
                  <a:pt x="2356599" y="1616149"/>
                  <a:pt x="2349511" y="1637414"/>
                </a:cubicBezTo>
                <a:cubicBezTo>
                  <a:pt x="2357938" y="1679549"/>
                  <a:pt x="2394558" y="1783753"/>
                  <a:pt x="2349511" y="1828800"/>
                </a:cubicBezTo>
                <a:cubicBezTo>
                  <a:pt x="2328845" y="1849466"/>
                  <a:pt x="2293109" y="1844334"/>
                  <a:pt x="2264450" y="1850066"/>
                </a:cubicBezTo>
                <a:cubicBezTo>
                  <a:pt x="2222171" y="1858522"/>
                  <a:pt x="2179238" y="1863385"/>
                  <a:pt x="2136860" y="1871331"/>
                </a:cubicBezTo>
                <a:cubicBezTo>
                  <a:pt x="1922338" y="1911554"/>
                  <a:pt x="1986550" y="1893080"/>
                  <a:pt x="1860413" y="1935126"/>
                </a:cubicBezTo>
                <a:cubicBezTo>
                  <a:pt x="1704469" y="1928038"/>
                  <a:pt x="1548638" y="1917714"/>
                  <a:pt x="1392581" y="1913861"/>
                </a:cubicBezTo>
                <a:cubicBezTo>
                  <a:pt x="96946" y="1881870"/>
                  <a:pt x="486909" y="2125239"/>
                  <a:pt x="74143" y="1850066"/>
                </a:cubicBezTo>
                <a:cubicBezTo>
                  <a:pt x="59966" y="1828801"/>
                  <a:pt x="43043" y="1809129"/>
                  <a:pt x="31613" y="1786270"/>
                </a:cubicBezTo>
                <a:cubicBezTo>
                  <a:pt x="-34428" y="1654187"/>
                  <a:pt x="21972" y="1385925"/>
                  <a:pt x="31613" y="1318438"/>
                </a:cubicBezTo>
                <a:cubicBezTo>
                  <a:pt x="34448" y="1298590"/>
                  <a:pt x="59966" y="1290084"/>
                  <a:pt x="74143" y="1275907"/>
                </a:cubicBezTo>
                <a:cubicBezTo>
                  <a:pt x="81231" y="1254642"/>
                  <a:pt x="81959" y="1230044"/>
                  <a:pt x="95408" y="1212112"/>
                </a:cubicBezTo>
                <a:cubicBezTo>
                  <a:pt x="125482" y="1172014"/>
                  <a:pt x="201734" y="1105786"/>
                  <a:pt x="201734" y="1105786"/>
                </a:cubicBezTo>
                <a:cubicBezTo>
                  <a:pt x="255183" y="945438"/>
                  <a:pt x="176867" y="1136868"/>
                  <a:pt x="286794" y="999461"/>
                </a:cubicBezTo>
                <a:cubicBezTo>
                  <a:pt x="300797" y="981958"/>
                  <a:pt x="296527" y="954887"/>
                  <a:pt x="308060" y="935666"/>
                </a:cubicBezTo>
                <a:cubicBezTo>
                  <a:pt x="318375" y="918474"/>
                  <a:pt x="336413" y="907312"/>
                  <a:pt x="350590" y="893135"/>
                </a:cubicBezTo>
                <a:cubicBezTo>
                  <a:pt x="357678" y="871870"/>
                  <a:pt x="371855" y="851755"/>
                  <a:pt x="371855" y="829340"/>
                </a:cubicBezTo>
                <a:cubicBezTo>
                  <a:pt x="371855" y="800428"/>
                  <a:pt x="310535" y="619164"/>
                  <a:pt x="308060" y="616689"/>
                </a:cubicBezTo>
                <a:cubicBezTo>
                  <a:pt x="272708" y="581338"/>
                  <a:pt x="244461" y="558652"/>
                  <a:pt x="222999" y="510363"/>
                </a:cubicBezTo>
                <a:cubicBezTo>
                  <a:pt x="204792" y="469396"/>
                  <a:pt x="180469" y="382773"/>
                  <a:pt x="180469" y="382773"/>
                </a:cubicBezTo>
                <a:cubicBezTo>
                  <a:pt x="215911" y="375684"/>
                  <a:pt x="253573" y="375745"/>
                  <a:pt x="286794" y="361507"/>
                </a:cubicBezTo>
                <a:cubicBezTo>
                  <a:pt x="397725" y="313965"/>
                  <a:pt x="286865" y="318977"/>
                  <a:pt x="350590" y="318977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1zoom.ru/big2/236/246643-5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564"/>
            <a:ext cx="9144000" cy="717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18</Words>
  <Application>Microsoft Office PowerPoint</Application>
  <PresentationFormat>Экран (4:3)</PresentationFormat>
  <Paragraphs>10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ПУТЕШЕСТВИЕ В ЗИМНИЙ ЛЕС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5</cp:revision>
  <dcterms:created xsi:type="dcterms:W3CDTF">2013-11-02T06:08:20Z</dcterms:created>
  <dcterms:modified xsi:type="dcterms:W3CDTF">2013-12-04T18:27:32Z</dcterms:modified>
</cp:coreProperties>
</file>