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72" r:id="rId6"/>
    <p:sldId id="273" r:id="rId7"/>
    <p:sldId id="274" r:id="rId8"/>
    <p:sldId id="275" r:id="rId9"/>
    <p:sldId id="261" r:id="rId10"/>
    <p:sldId id="287" r:id="rId11"/>
    <p:sldId id="259" r:id="rId12"/>
    <p:sldId id="260" r:id="rId13"/>
    <p:sldId id="262" r:id="rId14"/>
    <p:sldId id="263" r:id="rId15"/>
    <p:sldId id="285" r:id="rId16"/>
    <p:sldId id="28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3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509120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rgbClr val="92D050"/>
                </a:solidFill>
              </a:rPr>
              <a:t>Времена года. Весна</a:t>
            </a:r>
            <a:endParaRPr lang="ru-RU" b="1" i="1" dirty="0">
              <a:solidFill>
                <a:srgbClr val="92D050"/>
              </a:solidFill>
            </a:endParaRPr>
          </a:p>
        </p:txBody>
      </p:sp>
      <p:pic>
        <p:nvPicPr>
          <p:cNvPr id="4" name="Picture 3" descr="pic0129_80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51520" y="332656"/>
            <a:ext cx="4359083" cy="3240360"/>
          </a:xfrm>
          <a:prstGeom prst="rect">
            <a:avLst/>
          </a:prstGeom>
          <a:noFill/>
          <a:ln/>
        </p:spPr>
      </p:pic>
      <p:pic>
        <p:nvPicPr>
          <p:cNvPr id="5" name="Picture 5" descr="37-10-1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715675" y="188912"/>
            <a:ext cx="4187025" cy="3456111"/>
          </a:xfrm>
          <a:prstGeom prst="rect">
            <a:avLst/>
          </a:prstGeom>
          <a:noFill/>
          <a:ln/>
        </p:spPr>
      </p:pic>
      <p:sp>
        <p:nvSpPr>
          <p:cNvPr id="6" name="Прямоугольник 5"/>
          <p:cNvSpPr/>
          <p:nvPr/>
        </p:nvSpPr>
        <p:spPr>
          <a:xfrm>
            <a:off x="6156176" y="3717032"/>
            <a:ext cx="1621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Март. Левитан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3645024"/>
            <a:ext cx="2859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Цветущие яблони. Левитан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Апрель, приметы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188640"/>
            <a:ext cx="7918852" cy="62125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edetkam.ru/images/phocagallery/vesna/thumbs/phoca_thumb_l_vesna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260648"/>
            <a:ext cx="7620000" cy="5715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23728" y="6093296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Весенний парк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edetkam.ru/images/phocagallery/vesna/thumbs/phoca_thumb_l_vesna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260648"/>
            <a:ext cx="7620000" cy="5715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15816" y="623731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Весенний лес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edetkam.ru/images/phocagallery/vesna/thumbs/phoca_thumb_l_vesna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260648"/>
            <a:ext cx="7620000" cy="5715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59832" y="6021288"/>
            <a:ext cx="2553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Первая весенняя травка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edetkam.ru/images/phocagallery/vesna/thumbs/phoca_thumb_l_vesna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188640"/>
            <a:ext cx="7620000" cy="5715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6021288"/>
            <a:ext cx="3977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Первые весенние цветы-подснежники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6021288"/>
            <a:ext cx="3389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Их так и называют – первоцветы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-IEmYAOQQwAA/UTC0_Mxj2tI/AAAAAAAABGA/Q9OWWW732lU/s1600/80277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404664"/>
            <a:ext cx="7584843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img-fotki.yandex.ru/get/3114/spo-lilek.2/0_26606_4119c799_XL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404664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iki.rdf.ru/media/upload/preview/122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980728"/>
            <a:ext cx="4762500" cy="35718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220072" y="476672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Весна, весна – затейница!</a:t>
            </a:r>
          </a:p>
          <a:p>
            <a:r>
              <a:rPr lang="ru-RU" dirty="0" smtClean="0"/>
              <a:t>Весенняя капель!</a:t>
            </a:r>
          </a:p>
          <a:p>
            <a:r>
              <a:rPr lang="ru-RU" dirty="0" smtClean="0"/>
              <a:t>То дождик хмурый ленится,</a:t>
            </a:r>
          </a:p>
          <a:p>
            <a:r>
              <a:rPr lang="ru-RU" dirty="0" smtClean="0"/>
              <a:t>То солнышко весь день,</a:t>
            </a:r>
          </a:p>
          <a:p>
            <a:r>
              <a:rPr lang="ru-RU" dirty="0" smtClean="0"/>
              <a:t>То маленькое облачко,</a:t>
            </a:r>
          </a:p>
          <a:p>
            <a:r>
              <a:rPr lang="ru-RU" dirty="0" smtClean="0"/>
              <a:t>Пытаясь прошмыгнуть,</a:t>
            </a:r>
          </a:p>
          <a:p>
            <a:r>
              <a:rPr lang="ru-RU" dirty="0" smtClean="0"/>
              <a:t>Летит с огромной скоростью</a:t>
            </a:r>
          </a:p>
          <a:p>
            <a:r>
              <a:rPr lang="ru-RU" dirty="0" smtClean="0"/>
              <a:t>И ветру прямо в грудь.</a:t>
            </a:r>
          </a:p>
          <a:p>
            <a:r>
              <a:rPr lang="ru-RU" dirty="0" smtClean="0"/>
              <a:t>И вот оно растаяло,</a:t>
            </a:r>
          </a:p>
          <a:p>
            <a:r>
              <a:rPr lang="ru-RU" dirty="0" smtClean="0"/>
              <a:t>И небо снова сплошь</a:t>
            </a:r>
          </a:p>
          <a:p>
            <a:r>
              <a:rPr lang="ru-RU" dirty="0" smtClean="0"/>
              <a:t>Покрылось синевою –</a:t>
            </a:r>
          </a:p>
          <a:p>
            <a:r>
              <a:rPr lang="ru-RU" dirty="0" smtClean="0"/>
              <a:t>Ни тучки не найдёшь.</a:t>
            </a:r>
          </a:p>
          <a:p>
            <a:r>
              <a:rPr lang="ru-RU" dirty="0" smtClean="0"/>
              <a:t>Вот лужицы весенние,</a:t>
            </a:r>
          </a:p>
          <a:p>
            <a:r>
              <a:rPr lang="ru-RU" dirty="0" smtClean="0"/>
              <a:t>Вливаясь в ручеёк,</a:t>
            </a:r>
          </a:p>
          <a:p>
            <a:r>
              <a:rPr lang="ru-RU" dirty="0" smtClean="0"/>
              <a:t>Играют </a:t>
            </a:r>
            <a:r>
              <a:rPr lang="ru-RU" dirty="0" err="1" smtClean="0"/>
              <a:t>c</a:t>
            </a:r>
            <a:r>
              <a:rPr lang="ru-RU" dirty="0" smtClean="0"/>
              <a:t> ясным солнышком</a:t>
            </a:r>
          </a:p>
          <a:p>
            <a:r>
              <a:rPr lang="ru-RU" dirty="0" smtClean="0"/>
              <a:t>Ленивым, тёплым днём.</a:t>
            </a:r>
          </a:p>
          <a:p>
            <a:r>
              <a:rPr lang="ru-RU" dirty="0" smtClean="0"/>
              <a:t>На улице сверкает весенняя капель!</a:t>
            </a:r>
          </a:p>
          <a:p>
            <a:r>
              <a:rPr lang="ru-RU" dirty="0" smtClean="0"/>
              <a:t>И прыгаем, и скачем мы</a:t>
            </a:r>
          </a:p>
          <a:p>
            <a:r>
              <a:rPr lang="ru-RU" dirty="0" smtClean="0"/>
              <a:t>По лужам целый день.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My\Изображения\Рисунки\Дерево Зимой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200" y="1905000"/>
            <a:ext cx="2895600" cy="4019550"/>
          </a:xfrm>
          <a:prstGeom prst="rect">
            <a:avLst/>
          </a:prstGeom>
          <a:noFill/>
        </p:spPr>
      </p:pic>
      <p:pic>
        <p:nvPicPr>
          <p:cNvPr id="3" name="Picture 5" descr="D:\My\Изображения\Рисунки\Дерево Весной.JPG"/>
          <p:cNvPicPr>
            <a:picLocks noChangeAspect="1" noChangeArrowheads="1"/>
          </p:cNvPicPr>
          <p:nvPr/>
        </p:nvPicPr>
        <p:blipFill>
          <a:blip r:embed="rId3" cstate="screen"/>
          <a:srcRect b="-713"/>
          <a:stretch>
            <a:fillRect/>
          </a:stretch>
        </p:blipFill>
        <p:spPr bwMode="auto">
          <a:xfrm>
            <a:off x="3048000" y="1905000"/>
            <a:ext cx="3028950" cy="4038600"/>
          </a:xfrm>
          <a:prstGeom prst="rect">
            <a:avLst/>
          </a:prstGeom>
          <a:noFill/>
        </p:spPr>
      </p:pic>
      <p:pic>
        <p:nvPicPr>
          <p:cNvPr id="5" name="Picture 6" descr="D:\My\Изображения\Рисунки\Дерево Летом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19800" y="1914525"/>
            <a:ext cx="3048000" cy="40290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1760" y="692696"/>
            <a:ext cx="5240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92D050"/>
                </a:solidFill>
              </a:rPr>
              <a:t>Весна - это переход от зимы к лету.</a:t>
            </a:r>
            <a:endParaRPr lang="ru-RU" sz="2400" b="1" i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edetkam.ru/images/phocagallery/vesna/thumbs/phoca_thumb_l_vesna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332656"/>
            <a:ext cx="7620000" cy="5715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75856" y="6165304"/>
            <a:ext cx="4608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Весеннее солнышко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начале весны еще холодно. Лежит снег. Но солнышко греет все жарче. </a:t>
            </a:r>
            <a:br>
              <a:rPr lang="ru-RU" dirty="0" smtClean="0"/>
            </a:br>
            <a:r>
              <a:rPr lang="ru-RU" dirty="0" smtClean="0"/>
              <a:t>И снег на солнышке начинает таять. Он превращается в воду.</a:t>
            </a:r>
            <a:endParaRPr lang="ru-RU" dirty="0"/>
          </a:p>
        </p:txBody>
      </p:sp>
      <p:pic>
        <p:nvPicPr>
          <p:cNvPr id="3" name="Picture 8" descr="D:\My\Изображения\Картины\Alexey Savrasov. Early Spring. Thaw.jpg"/>
          <p:cNvPicPr>
            <a:picLocks noChangeAspect="1" noChangeArrowheads="1"/>
          </p:cNvPicPr>
          <p:nvPr/>
        </p:nvPicPr>
        <p:blipFill>
          <a:blip r:embed="rId2" cstate="screen"/>
          <a:srcRect t="11539"/>
          <a:stretch>
            <a:fillRect/>
          </a:stretch>
        </p:blipFill>
        <p:spPr bwMode="auto">
          <a:xfrm>
            <a:off x="2195736" y="908720"/>
            <a:ext cx="4529212" cy="51885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37-13-1l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95736" y="404664"/>
            <a:ext cx="4844532" cy="52594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11760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Из растаявшего снега получаются веселые ручейки и большие лужи.</a:t>
            </a:r>
            <a:endParaRPr lang="ru-RU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915816" y="5733256"/>
            <a:ext cx="3671887" cy="36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dirty="0"/>
              <a:t>Весна. Большая вода. Левитан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My\Tmp\Ледоход на Неве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90800" y="152400"/>
            <a:ext cx="3962400" cy="58674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6021288"/>
            <a:ext cx="8604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Лед на речках тоже тает. Вначале он раскалывает на льдины.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52" descr="D:\My\Tmp\Ледоход в Архангельске2.jpg"/>
          <p:cNvPicPr>
            <a:picLocks noChangeAspect="1" noChangeArrowheads="1"/>
          </p:cNvPicPr>
          <p:nvPr/>
        </p:nvPicPr>
        <p:blipFill>
          <a:blip r:embed="rId2" cstate="screen"/>
          <a:srcRect b="6473"/>
          <a:stretch>
            <a:fillRect/>
          </a:stretch>
        </p:blipFill>
        <p:spPr bwMode="auto">
          <a:xfrm>
            <a:off x="899592" y="260648"/>
            <a:ext cx="7560568" cy="530340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5596116"/>
            <a:ext cx="828092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Толкаясь и ломаясь они плывут вниз по речке. Говорят, что на реке </a:t>
            </a:r>
            <a:r>
              <a:rPr lang="ru-RU" sz="4000" dirty="0" smtClean="0">
                <a:solidFill>
                  <a:schemeClr val="accent2"/>
                </a:solidFill>
              </a:rPr>
              <a:t>ЛЕ</a:t>
            </a:r>
            <a:r>
              <a:rPr lang="ru-RU" sz="4000" dirty="0" smtClean="0">
                <a:solidFill>
                  <a:srgbClr val="0099FF"/>
                </a:solidFill>
              </a:rPr>
              <a:t>ДО</a:t>
            </a:r>
            <a:r>
              <a:rPr lang="ru-RU" sz="4000" dirty="0" smtClean="0"/>
              <a:t>ХО</a:t>
            </a:r>
            <a:r>
              <a:rPr lang="ru-RU" sz="4000" dirty="0" smtClean="0">
                <a:solidFill>
                  <a:srgbClr val="0099FF"/>
                </a:solidFill>
              </a:rPr>
              <a:t>Д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edetkam.ru/images/phocagallery/vesna/thumbs/phoca_thumb_l_vesna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188640"/>
            <a:ext cx="7620000" cy="5715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27784" y="609329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Весенний горный ручей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187</Words>
  <Application>Microsoft Office PowerPoint</Application>
  <PresentationFormat>Экран (4:3)</PresentationFormat>
  <Paragraphs>36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Времена года. Весна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15</cp:revision>
  <dcterms:modified xsi:type="dcterms:W3CDTF">2013-12-01T21:38:03Z</dcterms:modified>
</cp:coreProperties>
</file>