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2mesyatcev.ru/mart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edetkam.ru/images/phocagallery/vesna/thumbs/phoca_thumb_l_vesna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2656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6165304"/>
            <a:ext cx="417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Первые весенние цветы- </a:t>
            </a:r>
            <a:r>
              <a:rPr lang="ru-RU" dirty="0" err="1" smtClean="0"/>
              <a:t>мать-и</a:t>
            </a:r>
            <a:r>
              <a:rPr lang="ru-RU" dirty="0" smtClean="0"/>
              <a:t> -мачеха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detkam.ru/images/phocagallery/vesna/thumbs/phoca_thumb_l_vesna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32656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6237312"/>
            <a:ext cx="182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Весенний дождь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detkam.ru/images/phocagallery/vesna/thumbs/phoca_thumb_l_vesna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60648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59492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Весной возвращаются птицы из теплых краев В </a:t>
            </a:r>
            <a:r>
              <a:rPr lang="ru-RU" dirty="0" smtClean="0">
                <a:hlinkClick r:id="rId3" tooltip="приметы в конце марта"/>
              </a:rPr>
              <a:t>конце марта</a:t>
            </a:r>
            <a:r>
              <a:rPr lang="ru-RU" dirty="0" smtClean="0"/>
              <a:t> — начале апреля прилетают скворцы.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врасов 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60648"/>
            <a:ext cx="4105821" cy="53129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6165304"/>
            <a:ext cx="4165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Одними из первых возвращаются грачи.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Грачи прилетели.</a:t>
            </a:r>
          </a:p>
          <a:p>
            <a:r>
              <a:rPr lang="ru-RU" dirty="0" smtClean="0"/>
              <a:t>А.К.Саврасов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detkam.ru/images/phocagallery/vesna/thumbs/phoca_thumb_l_vesna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60648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Весной животные все чаще </a:t>
            </a:r>
            <a:r>
              <a:rPr lang="ru-RU" dirty="0" err="1" smtClean="0"/>
              <a:t>вылазят</a:t>
            </a:r>
            <a:r>
              <a:rPr lang="ru-RU" dirty="0" smtClean="0"/>
              <a:t> из своих норок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My\Изображения\Фотографии\Clipart Животные\Животный мир\Медведи\Бурые\Insects0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304800"/>
            <a:ext cx="7467600" cy="5562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02128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Вылезают из своих зимних домиков животные-сони, которые проспали всю зиму: большой медведь и </a:t>
            </a:r>
            <a:r>
              <a:rPr lang="en-US" dirty="0" smtClean="0"/>
              <a:t>…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My\Изображения\Фотографии диски\Clipart Животные\Животный мир\Кролики, Белки, Грызуны\Бурундук\Rab&amp;Squir0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304800"/>
            <a:ext cx="7924800" cy="5816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6237312"/>
            <a:ext cx="2269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весёлый бурундучок.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D:\My\Изображения\Картины\Бакшеев Голубая весна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228600"/>
            <a:ext cx="7467600" cy="5721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39752" y="6165304"/>
            <a:ext cx="443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вот середина весны. Снег везде растаял.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11560" y="620688"/>
            <a:ext cx="3414390" cy="5328022"/>
            <a:chOff x="3024" y="384"/>
            <a:chExt cx="1924" cy="2948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3024" y="2928"/>
              <a:ext cx="19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ВЕ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Т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РИ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НИ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ЦА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  <p:pic>
          <p:nvPicPr>
            <p:cNvPr id="5" name="Picture 4" descr="D:\My\Изображения\Фотографии\Tmp\ветриницы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033" y="384"/>
              <a:ext cx="1911" cy="2544"/>
            </a:xfrm>
            <a:prstGeom prst="rect">
              <a:avLst/>
            </a:prstGeom>
            <a:noFill/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499992" y="692696"/>
            <a:ext cx="3962400" cy="3384550"/>
            <a:chOff x="2592" y="1680"/>
            <a:chExt cx="2496" cy="2132"/>
          </a:xfrm>
        </p:grpSpPr>
        <p:pic>
          <p:nvPicPr>
            <p:cNvPr id="7" name="Picture 7" descr="D:\My\Изображения\Фотографии\Tmp\Чистяк весенний 2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592" y="1680"/>
              <a:ext cx="2496" cy="1725"/>
            </a:xfrm>
            <a:prstGeom prst="rect">
              <a:avLst/>
            </a:prstGeom>
            <a:noFill/>
          </p:spPr>
        </p:pic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3172" y="3408"/>
              <a:ext cx="12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ЧИ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С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ТЯ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К</a:t>
              </a:r>
              <a:endParaRPr lang="en-US" sz="3600">
                <a:solidFill>
                  <a:srgbClr val="0033CC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99592" y="980728"/>
            <a:ext cx="3503613" cy="4897438"/>
            <a:chOff x="1104" y="439"/>
            <a:chExt cx="2207" cy="3085"/>
          </a:xfrm>
        </p:grpSpPr>
        <p:pic>
          <p:nvPicPr>
            <p:cNvPr id="3" name="Picture 6" descr="D:\My\Изображения\Фотографии\Tmp\Гусиный лук жёлтый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202" y="439"/>
              <a:ext cx="1534" cy="2539"/>
            </a:xfrm>
            <a:prstGeom prst="rect">
              <a:avLst/>
            </a:prstGeom>
            <a:noFill/>
          </p:spPr>
        </p:pic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1104" y="3120"/>
              <a:ext cx="22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ГУ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СИ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НЫ</a:t>
              </a:r>
              <a:r>
                <a:rPr lang="ru-RU" sz="3600">
                  <a:solidFill>
                    <a:srgbClr val="0033CC"/>
                  </a:solidFill>
                  <a:latin typeface="Arial" charset="0"/>
                </a:rPr>
                <a:t>Й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 </a:t>
              </a:r>
              <a:r>
                <a:rPr lang="ru-RU" sz="3600">
                  <a:solidFill>
                    <a:schemeClr val="tx2"/>
                  </a:solidFill>
                  <a:latin typeface="Arial" charset="0"/>
                </a:rPr>
                <a:t>ЛУ</a:t>
              </a:r>
              <a:r>
                <a:rPr lang="ru-RU" sz="3600">
                  <a:solidFill>
                    <a:srgbClr val="6699FF"/>
                  </a:solidFill>
                  <a:latin typeface="Arial" charset="0"/>
                </a:rPr>
                <a:t>К</a:t>
              </a:r>
              <a:endParaRPr lang="en-US" sz="3600">
                <a:solidFill>
                  <a:srgbClr val="6699FF"/>
                </a:solidFill>
                <a:latin typeface="Arial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436097" y="1196752"/>
            <a:ext cx="2833688" cy="4673600"/>
            <a:chOff x="2160" y="288"/>
            <a:chExt cx="1785" cy="2944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251" y="2828"/>
              <a:ext cx="16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600" dirty="0">
                  <a:solidFill>
                    <a:srgbClr val="0033CC"/>
                  </a:solidFill>
                  <a:latin typeface="Arial" charset="0"/>
                </a:rPr>
                <a:t>ХО</a:t>
              </a:r>
              <a:r>
                <a:rPr lang="ru-RU" sz="3600" dirty="0">
                  <a:solidFill>
                    <a:srgbClr val="6699FF"/>
                  </a:solidFill>
                  <a:latin typeface="Arial" charset="0"/>
                </a:rPr>
                <a:t>Х</a:t>
              </a:r>
              <a:r>
                <a:rPr lang="ru-RU" sz="3600" dirty="0">
                  <a:solidFill>
                    <a:schemeClr val="tx2"/>
                  </a:solidFill>
                  <a:latin typeface="Arial" charset="0"/>
                </a:rPr>
                <a:t>ЛА</a:t>
              </a:r>
              <a:r>
                <a:rPr lang="ru-RU" sz="3600" dirty="0">
                  <a:solidFill>
                    <a:srgbClr val="6699FF"/>
                  </a:solidFill>
                  <a:latin typeface="Arial" charset="0"/>
                </a:rPr>
                <a:t>Т</a:t>
              </a:r>
              <a:r>
                <a:rPr lang="ru-RU" sz="3600" dirty="0">
                  <a:solidFill>
                    <a:srgbClr val="0033CC"/>
                  </a:solidFill>
                  <a:latin typeface="Arial" charset="0"/>
                </a:rPr>
                <a:t>КА</a:t>
              </a:r>
              <a:endParaRPr lang="en-US" sz="3600" dirty="0">
                <a:solidFill>
                  <a:srgbClr val="0033CC"/>
                </a:solidFill>
                <a:latin typeface="Arial" charset="0"/>
              </a:endParaRPr>
            </a:p>
          </p:txBody>
        </p:sp>
        <p:pic>
          <p:nvPicPr>
            <p:cNvPr id="11" name="Picture 5" descr="D:\My\Изображения\Фотографии\Tmp\Хохлатка плотная 2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160" y="288"/>
              <a:ext cx="1688" cy="234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detkam.ru/images/phocagallery/vesna/thumbs/phoca_thumb_l_vesna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7864" y="6309320"/>
            <a:ext cx="2110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Лед на реке весной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detkam.ru/images/phocagallery/vesna/thumbs/phoca_thumb_l_vesna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8640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6093296"/>
            <a:ext cx="1828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Весенняя капель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detkam.ru/images/phocagallery/vesna/thumbs/phoca_thumb_l_vesna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60648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6093296"/>
            <a:ext cx="27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Почки на деревьях весной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:\My\Изображения\Фотографии отдельно\Растения\Деревья\Листья разворачиваютс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8610600" cy="5480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Деревья тоже оживают после зимы.</a:t>
            </a:r>
            <a:br>
              <a:rPr lang="ru-RU" dirty="0" smtClean="0"/>
            </a:br>
            <a:r>
              <a:rPr lang="ru-RU" dirty="0" smtClean="0"/>
              <a:t>На ветках начинают набухать почки, ...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My\Изображения\Фотографии\Tmp\весна 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304800"/>
            <a:ext cx="7467600" cy="56007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195736" y="609329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... и из них появляться новые листочки.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0129_8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228600"/>
            <a:ext cx="7921625" cy="5400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8052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Некоторые деревья вначале одеваются в цветы, а потом уже добавляют к ним листья. Посмотри как красиво цветет яблоня.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2013-12-01T21:38:08Z</dcterms:modified>
</cp:coreProperties>
</file>