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1" r:id="rId3"/>
    <p:sldId id="285" r:id="rId4"/>
    <p:sldId id="279" r:id="rId5"/>
    <p:sldId id="278" r:id="rId6"/>
    <p:sldId id="297" r:id="rId7"/>
    <p:sldId id="294" r:id="rId8"/>
    <p:sldId id="29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888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6479" autoAdjust="0"/>
  </p:normalViewPr>
  <p:slideViewPr>
    <p:cSldViewPr>
      <p:cViewPr varScale="1">
        <p:scale>
          <a:sx n="72" d="100"/>
          <a:sy n="72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FE2-B765-494B-8752-F213DC47D5FE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DCE84-A89C-4198-A63C-D2E883F57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eed4soft.ru/uploads/taginator/May-2012/shablony-dlya-prezentac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1000108"/>
            <a:ext cx="757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Дикие животные – это животные, которые живут в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природе без помощи и заботы человека.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C:\Users\888\Pictures\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500"/>
            <a:ext cx="5357850" cy="4071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eed4soft.ru/uploads/taginator/May-2012/shablony-dlya-prezentac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lastikanosa.ru/body/imag/prezentatsiya-jivotnyie-lesov-6303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00240"/>
            <a:ext cx="5286412" cy="37147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56256" y="500043"/>
            <a:ext cx="543148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Медведь очень любит полакомиться </a:t>
            </a:r>
          </a:p>
          <a:p>
            <a:pPr algn="ctr"/>
            <a:r>
              <a:rPr lang="ru-RU" sz="2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малиной и медом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eed4soft.ru/uploads/taginator/May-2012/shablony-dlya-prezentac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585791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8795" y="500042"/>
            <a:ext cx="721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Белочка живёт в дупле. На зиму она делает запасы – шишки, ягоды, грибочки.</a:t>
            </a:r>
            <a:endParaRPr lang="ru-RU" sz="2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eed4soft.ru/uploads/taginator/May-2012/shablony-dlya-prezentac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elfire.com/wp-content/uploads/2013/01/wallpaper-1447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00306"/>
            <a:ext cx="52864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642918"/>
            <a:ext cx="4897431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в лесу самый пугливый и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самый быстрый?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Конечно же, это заяц!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eed4soft.ru/uploads/taginator/May-2012/shablony-dlya-prezentac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avepic.ru/3869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331720"/>
            <a:ext cx="5072098" cy="33832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10758" y="500042"/>
            <a:ext cx="53224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Ёж – удивительное животное, 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тело его покрыто 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Колючками. Чувствуя опасность ёжик 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сворачивается в клубочек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eed4soft.ru/uploads/taginator/May-2012/shablony-dlya-prezentac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14480" y="1000108"/>
            <a:ext cx="6929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наших лесах можно встретить</a:t>
            </a:r>
          </a:p>
          <a:p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волка – это опасный хищник.</a:t>
            </a:r>
          </a:p>
        </p:txBody>
      </p:sp>
      <p:pic>
        <p:nvPicPr>
          <p:cNvPr id="35844" name="Picture 4" descr="http://stat18.privet.ru/lr/0a19e007923cee3f8f8ec50b975aa3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478634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eed4soft.ru/uploads/taginator/May-2012/shablony-dlya-prezentac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1000108"/>
            <a:ext cx="757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Лиса – хитрая охотница. Она живёт в норе.</a:t>
            </a:r>
          </a:p>
        </p:txBody>
      </p:sp>
      <p:pic>
        <p:nvPicPr>
          <p:cNvPr id="6" name="Picture 2" descr="http://static.diary.ru/userdir/2/2/1/3/2213689/74137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71678"/>
            <a:ext cx="571504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eed4soft.ru/uploads/taginator/May-2012/shablony-dlya-prezentac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1000108"/>
            <a:ext cx="757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7890" name="Picture 2" descr="C:\Users\888\Pictures\в лес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14356"/>
            <a:ext cx="6929486" cy="55104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888</cp:lastModifiedBy>
  <cp:revision>34</cp:revision>
  <dcterms:created xsi:type="dcterms:W3CDTF">2013-10-19T17:30:29Z</dcterms:created>
  <dcterms:modified xsi:type="dcterms:W3CDTF">2013-11-30T18:23:32Z</dcterms:modified>
</cp:coreProperties>
</file>