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6"/>
  </p:notesMasterIdLst>
  <p:sldIdLst>
    <p:sldId id="256" r:id="rId2"/>
    <p:sldId id="269" r:id="rId3"/>
    <p:sldId id="257" r:id="rId4"/>
    <p:sldId id="258" r:id="rId5"/>
    <p:sldId id="261" r:id="rId6"/>
    <p:sldId id="259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55" autoAdjust="0"/>
  </p:normalViewPr>
  <p:slideViewPr>
    <p:cSldViewPr>
      <p:cViewPr varScale="1">
        <p:scale>
          <a:sx n="70" d="100"/>
          <a:sy n="70" d="100"/>
        </p:scale>
        <p:origin x="-202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3C4A-C256-4206-B6D1-558A42DC37A0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53D43C-2625-4187-A18B-A2C76CC6B4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839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F68A9AA-39AB-4668-9B7A-164E90C55C71}" type="datetimeFigureOut">
              <a:rPr lang="ru-RU" smtClean="0"/>
              <a:t>25.09.2014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8D402-22F7-4BEF-B01D-D2616529808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8460432" cy="2299321"/>
          </a:xfrm>
        </p:spPr>
        <p:txBody>
          <a:bodyPr>
            <a:normAutofit/>
          </a:bodyPr>
          <a:lstStyle/>
          <a:p>
            <a:r>
              <a:rPr lang="ru-RU" dirty="0" smtClean="0"/>
              <a:t>Патриотическое воспитание младших дошкольников.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437112"/>
            <a:ext cx="6912768" cy="88924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Выполнила </a:t>
            </a:r>
          </a:p>
          <a:p>
            <a:r>
              <a:rPr lang="ru-RU" dirty="0" smtClean="0"/>
              <a:t>воспитатель Смирнова Т.А.</a:t>
            </a:r>
            <a:endParaRPr lang="ru-RU" dirty="0"/>
          </a:p>
        </p:txBody>
      </p:sp>
      <p:pic>
        <p:nvPicPr>
          <p:cNvPr id="4" name="Рисунок 3" descr="герб флаг.gi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2633666" cy="2411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5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Новая папка (2)\IMG_42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7425" y="3137251"/>
            <a:ext cx="2916000" cy="31780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8769" y="937628"/>
            <a:ext cx="3213879" cy="2412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 descr="C:\Users\User\Рабочий стол\муз.шк. ясли\P101003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706" y="3933056"/>
            <a:ext cx="3216000" cy="241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 flipH="1">
            <a:off x="113230" y="143107"/>
            <a:ext cx="352839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Фольклор</a:t>
            </a:r>
            <a:r>
              <a:rPr lang="ru-RU" sz="2800" dirty="0" smtClean="0"/>
              <a:t>– богатейший источник познавательного и </a:t>
            </a:r>
            <a:r>
              <a:rPr lang="ru-RU" sz="2800" dirty="0"/>
              <a:t>нравственного развития детей.</a:t>
            </a:r>
          </a:p>
        </p:txBody>
      </p:sp>
    </p:spTree>
    <p:extLst>
      <p:ext uri="{BB962C8B-B14F-4D97-AF65-F5344CB8AC3E}">
        <p14:creationId xmlns:p14="http://schemas.microsoft.com/office/powerpoint/2010/main" val="368152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404664"/>
            <a:ext cx="662473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B83D68"/>
              </a:buClr>
              <a:buSzPct val="76000"/>
            </a:pPr>
            <a:endParaRPr lang="ru-RU" sz="2600" dirty="0">
              <a:solidFill>
                <a:prstClr val="black"/>
              </a:solidFill>
              <a:latin typeface="Calibri"/>
            </a:endParaRPr>
          </a:p>
          <a:p>
            <a:pPr lvl="0">
              <a:spcBef>
                <a:spcPts val="600"/>
              </a:spcBef>
              <a:buClr>
                <a:srgbClr val="B83D68"/>
              </a:buClr>
              <a:buSzPct val="76000"/>
            </a:pPr>
            <a:r>
              <a:rPr lang="ru-RU" sz="3200" dirty="0">
                <a:solidFill>
                  <a:prstClr val="black"/>
                </a:solidFill>
              </a:rPr>
              <a:t>Стихи и рассказы о родном крае, о людях, о природе, о войне.</a:t>
            </a:r>
          </a:p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6000"/>
              <a:buFont typeface="Wingdings 3"/>
              <a:buChar char=""/>
            </a:pP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6792" y="2708920"/>
            <a:ext cx="1558863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 descr="книга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2096" y="2600908"/>
            <a:ext cx="1337291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53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73417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Народные праздники.</a:t>
            </a:r>
            <a:endParaRPr lang="ru-RU" sz="3200" dirty="0"/>
          </a:p>
        </p:txBody>
      </p:sp>
      <p:pic>
        <p:nvPicPr>
          <p:cNvPr id="2050" name="Picture 2" descr="F:\8-марта2012\P10100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700808"/>
            <a:ext cx="3600000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P101002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8285" y="3282895"/>
            <a:ext cx="3060000" cy="2295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05273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Осенины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249289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Масленица.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53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8-марта2012\DCIM\100OLYMP\P101004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1356" y="3595328"/>
            <a:ext cx="3042592" cy="2281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F:\Смирнова\DCIM\100OLYMP\P1010010.JPG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860032" y="2996984"/>
            <a:ext cx="2880000" cy="21584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87624" y="116632"/>
            <a:ext cx="5832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/>
              <a:t>Взаимодействие с родителями.</a:t>
            </a:r>
            <a:endParaRPr lang="ru-R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583928" y="322599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Совместные праздники.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860031" y="2428237"/>
            <a:ext cx="4181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Выставки совместного творчества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76762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Консультации, информационные стенды.</a:t>
            </a:r>
            <a:endParaRPr lang="ru-RU" dirty="0"/>
          </a:p>
        </p:txBody>
      </p:sp>
      <p:pic>
        <p:nvPicPr>
          <p:cNvPr id="8" name="Рисунок 7" descr="18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19730" y="1505374"/>
            <a:ext cx="1935987" cy="15271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72779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C:\Users\Серик\Pictures\смешарики\418458-ba8e4b56dd7a577f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143008"/>
            <a:ext cx="2376000" cy="167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3591307"/>
            <a:ext cx="266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ru-RU" sz="6600" b="1" dirty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6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7213" y="620688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Детство – ответственный этап в становлении личности и ее нравственной сферы. Вовремя созданная благоприятная педагогическая среда способствует воспитанию в детях основ патриотизма и гражданственности.</a:t>
            </a:r>
          </a:p>
        </p:txBody>
      </p:sp>
      <p:pic>
        <p:nvPicPr>
          <p:cNvPr id="3" name="Объект 4" descr="семья рис.jpg"/>
          <p:cNvPicPr>
            <a:picLocks noGrp="1"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3573016"/>
            <a:ext cx="2844000" cy="19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429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71600" y="404813"/>
            <a:ext cx="7488832" cy="5112419"/>
          </a:xfrm>
        </p:spPr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  <a:cs typeface="Adobe Hebrew" pitchFamily="18" charset="-79"/>
              </a:rPr>
              <a:t>Цель: </a:t>
            </a:r>
            <a:r>
              <a:rPr lang="ru-RU" sz="2400" b="0" dirty="0" smtClean="0">
                <a:cs typeface="Adobe Hebrew" pitchFamily="18" charset="-79"/>
              </a:rPr>
              <a:t/>
            </a:r>
            <a:br>
              <a:rPr lang="ru-RU" sz="2400" b="0" dirty="0" smtClean="0">
                <a:cs typeface="Adobe Hebrew" pitchFamily="18" charset="-79"/>
              </a:rPr>
            </a:br>
            <a:r>
              <a:rPr lang="ru-RU" sz="2400" b="0" dirty="0" smtClean="0">
                <a:cs typeface="Adobe Hebrew" pitchFamily="18" charset="-79"/>
              </a:rPr>
              <a:t>Воспитание </a:t>
            </a:r>
            <a:r>
              <a:rPr lang="ru-RU" sz="2400" b="0" dirty="0">
                <a:cs typeface="Adobe Hebrew" pitchFamily="18" charset="-79"/>
              </a:rPr>
              <a:t>любви и уважения к семье – неотъемлемой части малой родины, родным и близким людям;</a:t>
            </a:r>
            <a:br>
              <a:rPr lang="ru-RU" sz="2400" b="0" dirty="0">
                <a:cs typeface="Adobe Hebrew" pitchFamily="18" charset="-79"/>
              </a:rPr>
            </a:br>
            <a:r>
              <a:rPr lang="ru-RU" sz="2400" b="0" dirty="0">
                <a:cs typeface="Adobe Hebrew" pitchFamily="18" charset="-79"/>
              </a:rPr>
              <a:t>ознакомление детей с ближайшим окружением: детским садом, домом, людьми.</a:t>
            </a:r>
          </a:p>
        </p:txBody>
      </p:sp>
    </p:spTree>
    <p:extLst>
      <p:ext uri="{BB962C8B-B14F-4D97-AF65-F5344CB8AC3E}">
        <p14:creationId xmlns:p14="http://schemas.microsoft.com/office/powerpoint/2010/main" val="787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4766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Задачи: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340768"/>
            <a:ext cx="7560840" cy="38625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6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+mj-lt"/>
              </a:rPr>
              <a:t>Познакомить с понятием «семья», учить детей называть членов семьи, внушать детям чувство гордости за свою семью, прививать уважительное, заботливое отношение к пожилым родственникам. </a:t>
            </a:r>
          </a:p>
          <a:p>
            <a:pPr marL="274320" lvl="0" indent="-274320">
              <a:spcBef>
                <a:spcPts val="600"/>
              </a:spcBef>
              <a:buClr>
                <a:srgbClr val="B83D68"/>
              </a:buClr>
              <a:buSzPct val="76000"/>
              <a:buFont typeface="Wingdings 3"/>
              <a:buChar char=""/>
            </a:pPr>
            <a:r>
              <a:rPr lang="ru-RU" sz="2400" dirty="0">
                <a:solidFill>
                  <a:prstClr val="black"/>
                </a:solidFill>
                <a:latin typeface="+mj-lt"/>
              </a:rPr>
              <a:t>Вызывать у детей желание посещать детский сад, встречаться с друзьями, воспитывать у детей уважение к сотрудникам детского сада, желание оказывать посильную помощь.</a:t>
            </a:r>
          </a:p>
          <a:p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5394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2541" y="300712"/>
            <a:ext cx="6390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/>
              <a:t>Патриотическое воспитание</a:t>
            </a:r>
            <a:r>
              <a:rPr lang="ru-RU" sz="3600" dirty="0"/>
              <a:t> </a:t>
            </a:r>
            <a:r>
              <a:rPr lang="ru-RU" sz="3600" dirty="0" smtClean="0"/>
              <a:t>пронизывает </a:t>
            </a:r>
            <a:r>
              <a:rPr lang="ru-RU" sz="3600" dirty="0"/>
              <a:t>все виды детской деятельности в повседневной жизни и на занятиях.</a:t>
            </a:r>
          </a:p>
        </p:txBody>
      </p:sp>
      <p:pic>
        <p:nvPicPr>
          <p:cNvPr id="4" name="Рисунок 3" descr="дети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34645" y="3717032"/>
            <a:ext cx="2187253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3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Смирнова\DCIM\100OLYMP\P10100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197" y="2132860"/>
            <a:ext cx="2952000" cy="25220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F:\Смирнова\DCIM\100OLYMP\P10100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376" y="1700808"/>
            <a:ext cx="360003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4" name="TextBox 3"/>
          <p:cNvSpPr txBox="1"/>
          <p:nvPr/>
        </p:nvSpPr>
        <p:spPr>
          <a:xfrm>
            <a:off x="827584" y="620688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Образовательная область.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644376" y="49411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Тема: Моя семья.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таня\P101000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59" y="1484784"/>
            <a:ext cx="3600000" cy="27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88640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Фотоальбом «Моя семья»</a:t>
            </a:r>
            <a:endParaRPr lang="ru-RU" sz="3600" dirty="0"/>
          </a:p>
        </p:txBody>
      </p:sp>
      <p:pic>
        <p:nvPicPr>
          <p:cNvPr id="1026" name="Picture 2" descr="F:\таня\P10100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212976"/>
            <a:ext cx="3924000" cy="2943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16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таня\P10100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95" y="2861578"/>
            <a:ext cx="3983021" cy="2987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 descr="F:\таня\P101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626" y="2060848"/>
            <a:ext cx="3600000" cy="2700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3207" y="1772816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Дидактическая игра «Профессии»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941168"/>
            <a:ext cx="36478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Дидактическая игра «Что такое-- хорошо, что такое– плохо»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2526" y="548680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Игровая деятельность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7562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таня\P10100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1484784"/>
            <a:ext cx="5040000" cy="37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533570"/>
            <a:ext cx="7560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Беседа по картине «Труд детей»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35546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773</TotalTime>
  <Words>185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Патриотическое воспитание младших дошкольников.</vt:lpstr>
      <vt:lpstr>Презентация PowerPoint</vt:lpstr>
      <vt:lpstr>Цель:  Воспитание любви и уважения к семье – неотъемлемой части малой родины, родным и близким людям; ознакомление детей с ближайшим окружением: детским садом, домом, людьми.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младших дошкольников.</dc:title>
  <dc:creator>Павел-ПК</dc:creator>
  <cp:lastModifiedBy>Гость</cp:lastModifiedBy>
  <cp:revision>39</cp:revision>
  <dcterms:created xsi:type="dcterms:W3CDTF">2013-03-28T14:25:56Z</dcterms:created>
  <dcterms:modified xsi:type="dcterms:W3CDTF">2014-09-25T18:05:13Z</dcterms:modified>
</cp:coreProperties>
</file>