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4" r:id="rId10"/>
    <p:sldId id="275" r:id="rId11"/>
    <p:sldId id="276" r:id="rId12"/>
    <p:sldId id="277" r:id="rId13"/>
    <p:sldId id="266" r:id="rId14"/>
    <p:sldId id="267" r:id="rId15"/>
    <p:sldId id="268" r:id="rId16"/>
    <p:sldId id="269" r:id="rId17"/>
    <p:sldId id="279" r:id="rId18"/>
    <p:sldId id="280" r:id="rId19"/>
    <p:sldId id="270" r:id="rId20"/>
    <p:sldId id="271" r:id="rId21"/>
    <p:sldId id="281" r:id="rId22"/>
    <p:sldId id="282" r:id="rId23"/>
    <p:sldId id="272" r:id="rId24"/>
    <p:sldId id="273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E8E7-30CB-4359-A561-5011A41DE052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A762-2EBD-4E0E-AE79-E40C10807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10600" cy="4267200"/>
          </a:xfrm>
        </p:spPr>
        <p:txBody>
          <a:bodyPr>
            <a:normAutofit/>
          </a:bodyPr>
          <a:lstStyle/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Требования к развивающей предметно-пространственной среде</a:t>
            </a: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crrds1194.mskobr.ru/images/cms/data/e_ksperi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86800" cy="6031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ds73.ucoz.ru/_nw/3/69797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6172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goldofparadise.com/myimage/Tema/rasvitie_re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7650"/>
            <a:ext cx="8458200" cy="634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Трансформируемость</a:t>
            </a:r>
            <a:r>
              <a:rPr lang="ru-RU" dirty="0" smtClean="0"/>
              <a:t> пространства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5.dou-lnk.ru/sites/5.dou-lnk.ru/files/images/vernisaj_predmet_razviv_sreda_2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305800" cy="504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Полифункциональность</a:t>
            </a:r>
            <a:r>
              <a:rPr lang="ru-RU" dirty="0" smtClean="0"/>
              <a:t>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g.inforico.com.ua/a/modulnyy-nabor-zoopark--55d7-1347872001508598-1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Вариативность среды</a:t>
            </a:r>
            <a:endParaRPr lang="ru-RU" dirty="0"/>
          </a:p>
        </p:txBody>
      </p:sp>
      <p:pic>
        <p:nvPicPr>
          <p:cNvPr id="4" name="Picture 2" descr="http://education.simcat.ru/dou207/img/1277208605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19200"/>
            <a:ext cx="4628590" cy="3597076"/>
          </a:xfrm>
          <a:prstGeom prst="rect">
            <a:avLst/>
          </a:prstGeom>
          <a:noFill/>
        </p:spPr>
      </p:pic>
      <p:pic>
        <p:nvPicPr>
          <p:cNvPr id="5" name="Picture 2" descr="http://education.simcat.ru/dou207/img/1277208026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63566"/>
            <a:ext cx="5715000" cy="3594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Доступность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dsarnautovo.gvarono.ru/zb/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632031" cy="494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pavon.kz/cache/normal/media/img/gallery/source/1446/1366984359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40318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www.novodar.ru/images/stories/_95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6406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Безопасность среды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sad124kursk.ru/images/stories/sad00/DSC01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</p:spPr>
      </p:pic>
      <p:pic>
        <p:nvPicPr>
          <p:cNvPr id="6" name="Picture 2" descr="http://education.simcat.ru/dou207/img/1277208297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539826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ФГОС</a:t>
            </a:r>
            <a:endParaRPr lang="ru-RU" sz="5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52600" y="1219200"/>
            <a:ext cx="19812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57200" y="2514600"/>
            <a:ext cx="35052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Требования к структуре  Программы и ее объему</a:t>
            </a:r>
            <a:endParaRPr lang="ru-RU" sz="30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572000" y="1295400"/>
            <a:ext cx="0" cy="3200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95600" y="4572000"/>
            <a:ext cx="350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Требования к условиям реализации Программы</a:t>
            </a:r>
            <a:endParaRPr lang="ru-RU" sz="30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257800" y="1219200"/>
            <a:ext cx="16764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34000" y="2362200"/>
            <a:ext cx="3581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Требования к результатам освоения Программы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Средства обучения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ozedu.ru/files/u1111/DSCN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48032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bashkortostan.ru/upload/iblock/54f/IMG_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8"/>
            <a:ext cx="6477000" cy="4857751"/>
          </a:xfrm>
          <a:prstGeom prst="rect">
            <a:avLst/>
          </a:prstGeom>
          <a:noFill/>
        </p:spPr>
      </p:pic>
      <p:pic>
        <p:nvPicPr>
          <p:cNvPr id="37892" name="Picture 4" descr="http://74202s078.edusite.ru/images/p19_p402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683" y="0"/>
            <a:ext cx="535331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finatica.com/desktopmodules/binhandler/07e50412-5abf-4169-86b3-39501e74ec34/120/120/%D0%9C%D0%B0%D0%BD%D0%B5%D0%B6%20%D0%9A%D1%80%D1%83%D0%B6%D0%BE%D0%BA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vol-dou17.narod.ru/foto/zal/original/sport_z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838200"/>
            <a:ext cx="8518779" cy="5762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dou38.aprec.ru/wp-content/uploads/2011/12/Risunok11-550x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95606" cy="587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81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/>
              <a:t>Спасибо за внимание!</a:t>
            </a:r>
            <a:br>
              <a:rPr lang="ru-RU" sz="6000" b="1" dirty="0" smtClean="0"/>
            </a:br>
            <a:r>
              <a:rPr lang="ru-RU" sz="6000" b="1" dirty="0" smtClean="0"/>
              <a:t>Творческих успехов!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Требования к условиям реализации Программы: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Психолого</a:t>
            </a:r>
            <a:r>
              <a:rPr lang="ru-RU" sz="3600" dirty="0" smtClean="0"/>
              <a:t> – педагогические</a:t>
            </a:r>
          </a:p>
          <a:p>
            <a:r>
              <a:rPr lang="ru-RU" sz="3600" dirty="0" smtClean="0"/>
              <a:t>Кадровые </a:t>
            </a:r>
          </a:p>
          <a:p>
            <a:r>
              <a:rPr lang="ru-RU" sz="3600" dirty="0" smtClean="0"/>
              <a:t>Материально – технические </a:t>
            </a:r>
          </a:p>
          <a:p>
            <a:r>
              <a:rPr lang="ru-RU" sz="3600" dirty="0" smtClean="0"/>
              <a:t>Финансовые</a:t>
            </a:r>
          </a:p>
          <a:p>
            <a:r>
              <a:rPr lang="ru-RU" sz="3600" dirty="0" smtClean="0"/>
              <a:t>Предметно – пространственная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Максимальная реализация образовательного потенциала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gdou90.ru/p7hg_img_2/fullsize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4305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Возможность общения и совместной деятельности детей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5.dou-lnk.ru/sites/5.dou-lnk.ru/files/images/vernisaj_predmet_razviv_sreda_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33" y="1571752"/>
            <a:ext cx="7288567" cy="5004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Реализация различных образовательных программ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www.kyshtovgrad.ru/sites/default/files/images/main/23-05-13/1910/sdc19171.jpg?1369294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908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Содержательно-насыщенная, трансформируемая, полифункциональная, вариативная, доступная и безопасная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education.simcat.ru/dou22/img/1311146488_DSC02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Возрастные возможности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edu.panaboard.ru/img/expir/ds/ds188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5591175" cy="5347475"/>
          </a:xfrm>
          <a:prstGeom prst="rect">
            <a:avLst/>
          </a:prstGeom>
          <a:noFill/>
        </p:spPr>
      </p:pic>
      <p:pic>
        <p:nvPicPr>
          <p:cNvPr id="7172" name="Picture 4" descr="http://edu.panaboard.ru/img/expir/ds/2721-3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038600" cy="537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groups.ru/uploads/kurgan/company/331872978/134/.tmb/800x800/Centr-eksperimentirovanija-v-grupp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28848" cy="608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98</Words>
  <Application>Microsoft Office PowerPoint</Application>
  <PresentationFormat>Экран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Требования к развивающей предметно-пространственной среде</vt:lpstr>
      <vt:lpstr>ФГОС</vt:lpstr>
      <vt:lpstr>Требования к условиям реализации Программы:</vt:lpstr>
      <vt:lpstr>Максимальная реализация образовательного потенциала</vt:lpstr>
      <vt:lpstr>Возможность общения и совместной деятельности детей</vt:lpstr>
      <vt:lpstr>Реализация различных образовательных программ</vt:lpstr>
      <vt:lpstr>Содержательно-насыщенная, трансформируемая, полифункциональная, вариативная, доступная и безопасная среда</vt:lpstr>
      <vt:lpstr>1. Возрастные возможности детей</vt:lpstr>
      <vt:lpstr>Слайд 9</vt:lpstr>
      <vt:lpstr>Слайд 10</vt:lpstr>
      <vt:lpstr>Слайд 11</vt:lpstr>
      <vt:lpstr>Слайд 12</vt:lpstr>
      <vt:lpstr>2. Трансформируемость пространства</vt:lpstr>
      <vt:lpstr>3. Полифункциональность материалов</vt:lpstr>
      <vt:lpstr>4. Вариативность среды</vt:lpstr>
      <vt:lpstr>5. Доступность среды</vt:lpstr>
      <vt:lpstr>Слайд 17</vt:lpstr>
      <vt:lpstr>Слайд 18</vt:lpstr>
      <vt:lpstr>6. Безопасность среды</vt:lpstr>
      <vt:lpstr>Средства обучения</vt:lpstr>
      <vt:lpstr>Слайд 21</vt:lpstr>
      <vt:lpstr>Слайд 22</vt:lpstr>
      <vt:lpstr>Слайд 23</vt:lpstr>
      <vt:lpstr>Слайд 24</vt:lpstr>
      <vt:lpstr>Спасибо за внимание! Творческих успехов!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развивающей предметно-пространственной среде</dc:title>
  <dc:creator>User</dc:creator>
  <cp:lastModifiedBy>User</cp:lastModifiedBy>
  <cp:revision>25</cp:revision>
  <dcterms:created xsi:type="dcterms:W3CDTF">2014-03-12T15:15:51Z</dcterms:created>
  <dcterms:modified xsi:type="dcterms:W3CDTF">2014-03-13T05:41:28Z</dcterms:modified>
</cp:coreProperties>
</file>