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D8C657-1811-41CF-BA7B-D0D493C4BAF1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FF9F5A-4484-4ED9-8BDE-EA8921201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Bookman Old Style" pitchFamily="18" charset="0"/>
              </a:rPr>
              <a:t>Сюжетно-ролевая игра</a:t>
            </a:r>
            <a:br>
              <a:rPr lang="ru-RU" i="1" dirty="0" smtClean="0">
                <a:latin typeface="Bookman Old Style" pitchFamily="18" charset="0"/>
              </a:rPr>
            </a:br>
            <a:r>
              <a:rPr lang="ru-RU" i="1" dirty="0" smtClean="0">
                <a:latin typeface="Bookman Old Style" pitchFamily="18" charset="0"/>
              </a:rPr>
              <a:t>младшая группа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latin typeface="Bookman Old Style" pitchFamily="18" charset="0"/>
              </a:rPr>
              <a:t>Игровые сюжеты</a:t>
            </a:r>
          </a:p>
          <a:p>
            <a:r>
              <a:rPr lang="ru-RU" i="1" dirty="0" smtClean="0">
                <a:latin typeface="Bookman Old Style" pitchFamily="18" charset="0"/>
              </a:rPr>
              <a:t>(игровые ситуации)</a:t>
            </a:r>
          </a:p>
          <a:p>
            <a:endParaRPr lang="ru-RU" i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4143380"/>
            <a:ext cx="4000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 smtClean="0">
              <a:latin typeface="Bookman Old Style" pitchFamily="18" charset="0"/>
            </a:endParaRPr>
          </a:p>
          <a:p>
            <a:endParaRPr lang="ru-RU" i="1" dirty="0" smtClean="0">
              <a:latin typeface="Bookman Old Style" pitchFamily="18" charset="0"/>
            </a:endParaRPr>
          </a:p>
          <a:p>
            <a:endParaRPr lang="ru-RU" i="1" dirty="0" smtClean="0">
              <a:latin typeface="Bookman Old Style" pitchFamily="18" charset="0"/>
            </a:endParaRPr>
          </a:p>
          <a:p>
            <a:endParaRPr lang="ru-RU" i="1" dirty="0" smtClean="0">
              <a:latin typeface="Bookman Old Style" pitchFamily="18" charset="0"/>
            </a:endParaRPr>
          </a:p>
          <a:p>
            <a:r>
              <a:rPr lang="ru-RU" i="1" dirty="0" smtClean="0">
                <a:latin typeface="Bookman Old Style" pitchFamily="18" charset="0"/>
              </a:rPr>
              <a:t>Автор: Трофимова В.С.</a:t>
            </a:r>
          </a:p>
          <a:p>
            <a:r>
              <a:rPr lang="ru-RU" i="1" dirty="0" smtClean="0">
                <a:latin typeface="Bookman Old Style" pitchFamily="18" charset="0"/>
              </a:rPr>
              <a:t>ГБДОУ № 83 Приморского р-на г. Санкт -Петербурга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Сюжетно-ролевая игра «Автобус»: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сюжет «Водитель объявляет остановки»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4" name="Содержимое 3" descr="IMG_398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865396" y="1785926"/>
            <a:ext cx="5413208" cy="4286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Сюжетно-ролевая игра «Автобус»: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сюжет «Оплата проезда кондуктору»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12" name="Содержимое 11" descr="IMG_399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167255" y="1584960"/>
            <a:ext cx="6035040" cy="4526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Сюжетно-ролевая игра «Больница»: 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сюжет «Зайка заболел»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4" name="Содержимое 3" descr="IMG_398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071538" y="1571612"/>
            <a:ext cx="3429023" cy="2894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NetBook\Desktop\през\119___02\IMG_398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4876" y="3429000"/>
            <a:ext cx="3658378" cy="288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Сюжетно-ролевая игра «Больница»: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сюжет «На приеме у врача»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714488"/>
            <a:ext cx="3994837" cy="288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1" y="3571876"/>
            <a:ext cx="4214842" cy="288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Сюжетно-ролевая игра «Магазин»: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сюжет «Овощной магазин»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4" name="Содержимое 3" descr="IMG_397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571604" y="1785926"/>
            <a:ext cx="2909860" cy="288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NetBook\Desktop\през\119___02\IMG_397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4876" y="3429000"/>
            <a:ext cx="3840000" cy="288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Bookman Old Style" pitchFamily="18" charset="0"/>
              </a:rPr>
              <a:t>Подготовка к сюжетно-ролевой игре «Семья»: игровая ситуация «Пришли гости»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4" name="Содержимое 3" descr="IMG_399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 rot="5400000">
            <a:off x="2464578" y="1278734"/>
            <a:ext cx="4214844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Bookman Old Style" pitchFamily="18" charset="0"/>
              </a:rPr>
              <a:t>Подготовка к сюжетно-ролевой игре «Семья»: игровая ситуация «Ой, испачкалось белье»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4" name="Содержимое 3" descr="IMG_399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983760" y="1447800"/>
            <a:ext cx="640203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76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Сюжетно-ролевая игра младшая группа</vt:lpstr>
      <vt:lpstr>Сюжетно-ролевая игра «Автобус»: сюжет «Водитель объявляет остановки»</vt:lpstr>
      <vt:lpstr>Сюжетно-ролевая игра «Автобус»: сюжет «Оплата проезда кондуктору»</vt:lpstr>
      <vt:lpstr>Сюжетно-ролевая игра «Больница»:  сюжет «Зайка заболел»</vt:lpstr>
      <vt:lpstr>Сюжетно-ролевая игра «Больница»: сюжет «На приеме у врача»</vt:lpstr>
      <vt:lpstr>Сюжетно-ролевая игра «Магазин»: сюжет «Овощной магазин»</vt:lpstr>
      <vt:lpstr>Подготовка к сюжетно-ролевой игре «Семья»: игровая ситуация «Пришли гости»</vt:lpstr>
      <vt:lpstr>Подготовка к сюжетно-ролевой игре «Семья»: игровая ситуация «Ой, испачкалось белье»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Сюжетно-ролевая игра</dc:title>
  <dc:creator>NetBook</dc:creator>
  <cp:lastModifiedBy>NetBook</cp:lastModifiedBy>
  <cp:revision>23</cp:revision>
  <dcterms:created xsi:type="dcterms:W3CDTF">2013-02-27T05:52:23Z</dcterms:created>
  <dcterms:modified xsi:type="dcterms:W3CDTF">2014-09-28T12:21:29Z</dcterms:modified>
</cp:coreProperties>
</file>