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69" r:id="rId4"/>
    <p:sldId id="257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B34"/>
    <a:srgbClr val="6B196D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011A2-2EB0-40B0-913E-D8E4B6E66DDE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27ACF-A8F0-4134-B18B-116FB308C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27ACF-A8F0-4134-B18B-116FB308C4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kar62.ru/upload/images/f4/f4fa9937120949974520719190db3843thumb640x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7" name="Рисунок 6" descr="http://www.school36-tambov.ru/images/11111.jpg"/>
          <p:cNvPicPr/>
          <p:nvPr/>
        </p:nvPicPr>
        <p:blipFill>
          <a:blip r:embed="rId3" cstate="print"/>
          <a:srcRect b="4622"/>
          <a:stretch>
            <a:fillRect/>
          </a:stretch>
        </p:blipFill>
        <p:spPr bwMode="auto">
          <a:xfrm>
            <a:off x="6786578" y="214290"/>
            <a:ext cx="2214578" cy="2571768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3929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6B196D"/>
                </a:solidFill>
                <a:latin typeface="Arial Black" pitchFamily="34" charset="0"/>
              </a:rPr>
              <a:t>МАМА</a:t>
            </a:r>
          </a:p>
          <a:p>
            <a:r>
              <a:rPr lang="ru-RU" sz="4000" b="1" i="1" dirty="0" smtClean="0">
                <a:solidFill>
                  <a:srgbClr val="6B196D"/>
                </a:solidFill>
                <a:latin typeface="Arial Narrow" pitchFamily="34" charset="0"/>
              </a:rPr>
              <a:t>Всего четыре буквы, а смысл, длинною в жизнь</a:t>
            </a:r>
            <a:r>
              <a:rPr lang="ru-RU" sz="3200" b="1" i="1" dirty="0" smtClean="0">
                <a:solidFill>
                  <a:srgbClr val="6B196D"/>
                </a:solidFill>
                <a:latin typeface="Arial Narrow" pitchFamily="34" charset="0"/>
              </a:rPr>
              <a:t>…</a:t>
            </a:r>
            <a:endParaRPr lang="ru-RU" sz="3200" b="1" i="1" dirty="0">
              <a:solidFill>
                <a:srgbClr val="6B196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ovodar.ru/images/stories/8951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429156" cy="621510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142853"/>
            <a:ext cx="44291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 то, что жизнью одарила,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Что терпелива и добра!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Что на вниманье и заботу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Ты удивительно щедра!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 то, что сердцем своим чутким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Ты согреваешь каждый миг!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 то, что даришь беззаветно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Души своей святой родник!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 то, что делишь радость шутки,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Что ценишь помощь и успех!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Пусть Бог пошлет тебе здоровья, </a:t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Побольше счастья, долгих лет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! 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oshkolu.ru/content/media/pic/std/4000000/3275000/3274573-d6dbad1c6c6b8438.jpg"/>
          <p:cNvPicPr/>
          <p:nvPr/>
        </p:nvPicPr>
        <p:blipFill>
          <a:blip r:embed="rId3" cstate="print"/>
          <a:srcRect b="3414"/>
          <a:stretch>
            <a:fillRect/>
          </a:stretch>
        </p:blipFill>
        <p:spPr bwMode="auto">
          <a:xfrm>
            <a:off x="785786" y="357166"/>
            <a:ext cx="7786742" cy="60007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ycik.at.ua/_ld/12/88727911.jpg"/>
          <p:cNvPicPr/>
          <p:nvPr/>
        </p:nvPicPr>
        <p:blipFill>
          <a:blip r:embed="rId2" cstate="print"/>
          <a:srcRect b="4819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214818"/>
            <a:ext cx="4214842" cy="2246769"/>
          </a:xfrm>
          <a:prstGeom prst="rect">
            <a:avLst/>
          </a:prstGeom>
          <a:solidFill>
            <a:schemeClr val="accent2"/>
          </a:solidFill>
          <a:ln>
            <a:solidFill>
              <a:srgbClr val="6B1B34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Автор: </a:t>
            </a:r>
            <a:r>
              <a:rPr lang="ru-R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Половинкина М.В.</a:t>
            </a:r>
            <a:br>
              <a:rPr lang="ru-R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ГБОУ СОШ с. Богатое структурное подразделение                                  детсад «Солнышко»</a:t>
            </a:r>
            <a:endParaRPr lang="ru-RU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4386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«Всё прекрасное в человеке – от лучей солнца </a:t>
            </a:r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от ласки Матери».</a:t>
            </a:r>
            <a:endParaRPr lang="ru-RU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g1.liveinternet.ru/images/attach/c/8/99/468/99468421_large_08302ae31c07f212adc2d605de0270d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5940425" cy="452386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usportal.ru/images/articles/statusy-pro-mam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714908" cy="6500858"/>
          </a:xfrm>
          <a:prstGeom prst="rect">
            <a:avLst/>
          </a:prstGeom>
          <a:noFill/>
          <a:ln w="9525">
            <a:solidFill>
              <a:srgbClr val="6B1B34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4942" y="0"/>
            <a:ext cx="37147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этот день мы от всей души поздравляем дорогих мам с их праздником. Пусть светом и добром отзываются в душах детей ваши бесконечные заботы, терпение, любовь и преданность.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42852"/>
            <a:ext cx="4000528" cy="6500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Есть в природе знак святой и вещий,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Ярко обозначенный в веках.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Самая прекрасная из женщин –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Женщина с ребёнком на руках!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Пусть ей вечно солнце рукоплещет,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Так она и будет жить в веках,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Самая прекрасная из женщин –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Женщина с ребёнком на руках!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mama.tomsk.ru/foto/albums/userpics/12575/rebenoksmama.jpg"/>
          <p:cNvPicPr/>
          <p:nvPr/>
        </p:nvPicPr>
        <p:blipFill>
          <a:blip r:embed="rId3" cstate="print"/>
          <a:srcRect b="3906"/>
          <a:stretch>
            <a:fillRect/>
          </a:stretch>
        </p:blipFill>
        <p:spPr bwMode="auto">
          <a:xfrm>
            <a:off x="214282" y="285728"/>
            <a:ext cx="4214842" cy="6286544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По-русски  МАМА, </a:t>
            </a:r>
            <a:b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по-грузински  НАНА,</a:t>
            </a:r>
            <a:b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а по -  аварски ласково БАБА…  </a:t>
            </a:r>
            <a:r>
              <a:rPr lang="ru-RU" sz="3200" b="1" i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429000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Из тысяч слов земли и океана,</a:t>
            </a:r>
            <a:b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У этого особая судьба.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cdn2.all-art.org/pin-up_art1/3/harris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400554" cy="60722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02.radikal.ru/i198/1001/74/5158abe03bde.jpg"/>
          <p:cNvPicPr/>
          <p:nvPr/>
        </p:nvPicPr>
        <p:blipFill>
          <a:blip r:embed="rId4" cstate="print"/>
          <a:srcRect b="6640"/>
          <a:stretch>
            <a:fillRect/>
          </a:stretch>
        </p:blipFill>
        <p:spPr bwMode="auto">
          <a:xfrm>
            <a:off x="1714480" y="1500174"/>
            <a:ext cx="6000792" cy="385765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  <a:t>Да, это слово сопровождает человека всю жизнь. Ребёнок, ещё не научившись ходить, ищет глазёнками ту, что подарила ему жизнь.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86388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                           Когда ребёнок вскрикнет первый раз ,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                           И мать его коснётся осторожно,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                          Её любовь… О, как она тревожна. 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                          Тревожна каждый день и каждый час.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pen.az/uploads/posts/2012-01/1327566572_stiv-prost.jpg"/>
          <p:cNvPicPr/>
          <p:nvPr/>
        </p:nvPicPr>
        <p:blipFill>
          <a:blip r:embed="rId3" cstate="print"/>
          <a:srcRect b="5511"/>
          <a:stretch>
            <a:fillRect/>
          </a:stretch>
        </p:blipFill>
        <p:spPr bwMode="auto">
          <a:xfrm>
            <a:off x="285720" y="357166"/>
            <a:ext cx="4881578" cy="628654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0"/>
            <a:ext cx="35719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1B34"/>
                </a:solidFill>
                <a:latin typeface="Monotype Corsiva" pitchFamily="66" charset="0"/>
              </a:rPr>
              <a:t>Материнство – само по себе целый мир. Мать открывает себя заново в беззаветной любви к ребёнку. Счастье матери в её детях. Только мать и может поведать, сколько бессонных ночей провела она у детской кроватки, о чём думает, глядя на своё чадо. </a:t>
            </a:r>
            <a:endParaRPr lang="ru-RU" sz="3200" b="1" dirty="0">
              <a:solidFill>
                <a:srgbClr val="6B1B3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037.radikal.ru/0711/13/0f0c7c419db5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4" name="Рисунок 3" descr="http://img0.liveinternet.ru/images/attach/c/1/62/959/62959753_1282312918_194172_3583800x600.jpg"/>
          <p:cNvPicPr/>
          <p:nvPr/>
        </p:nvPicPr>
        <p:blipFill>
          <a:blip r:embed="rId3" cstate="print"/>
          <a:srcRect b="5195"/>
          <a:stretch>
            <a:fillRect/>
          </a:stretch>
        </p:blipFill>
        <p:spPr bwMode="auto">
          <a:xfrm>
            <a:off x="4143372" y="214290"/>
            <a:ext cx="4857784" cy="550072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3857652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B1B34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Над колыбелью ночевала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Своим кормила молоком,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Уроки первые давала…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Так я могу сказать о ком?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 любовью искренней упрямо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Неси добро, любовь и свет!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Живи прошу подольше, мама,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Тебя родней на свете нет!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</a:rPr>
              <a:t>В трудные минуты, затрудняясь в жизненных обстоятельствах, человек восклицает:«Ох, мамочка!»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</p:txBody>
      </p:sp>
      <p:pic>
        <p:nvPicPr>
          <p:cNvPr id="3" name="Рисунок 2" descr="http://chudetstvo.ru/foto/albums/userpics/10002/www_chudetstvo_ru_den_materi_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700092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287</Words>
  <Application>Microsoft Office PowerPoint</Application>
  <PresentationFormat>Экран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Юлиана</cp:lastModifiedBy>
  <cp:revision>8</cp:revision>
  <dcterms:created xsi:type="dcterms:W3CDTF">2013-11-22T16:56:29Z</dcterms:created>
  <dcterms:modified xsi:type="dcterms:W3CDTF">2013-11-22T17:55:15Z</dcterms:modified>
</cp:coreProperties>
</file>