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88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177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/>
              <a:t>Консультация для педагогов ДОУ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«Содержание центров науки в группе детского сада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выполнила: Васильева Т.В.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User\Desktop\Мамена папка\картинки интернет работа\30167_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3789040"/>
            <a:ext cx="3069240" cy="2805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184576"/>
          </a:xfrm>
        </p:spPr>
        <p:txBody>
          <a:bodyPr>
            <a:normAutofit/>
          </a:bodyPr>
          <a:lstStyle/>
          <a:p>
            <a:pPr algn="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Люди, научившиеся наблюдениям </a:t>
            </a:r>
            <a:r>
              <a:rPr lang="ru-RU" sz="32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опытам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приобретают способность сами ставить вопросы и получать на них фактические ответы,</a:t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оказываясь на более высоком  умственном и нравственном уровни  по сравнению с теми, кто такой школы не прошел.</a:t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/>
              <a:t>                                   </a:t>
            </a:r>
            <a:r>
              <a:rPr lang="ru-RU" sz="3200" dirty="0" smtClean="0"/>
              <a:t>               </a:t>
            </a:r>
            <a:br>
              <a:rPr lang="ru-RU" sz="3200" dirty="0" smtClean="0"/>
            </a:br>
            <a:r>
              <a:rPr lang="ru-RU" sz="2800" i="1" dirty="0" smtClean="0"/>
              <a:t>К.Е.Тимирязев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уголке экспериментальной деятельности должны быть выделены: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/>
              <a:t>- место для </a:t>
            </a:r>
            <a:r>
              <a:rPr lang="ru-RU" sz="2800" i="1" smtClean="0"/>
              <a:t>постоянной выставки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 - место </a:t>
            </a:r>
            <a:r>
              <a:rPr lang="ru-RU" sz="2800" i="1" smtClean="0"/>
              <a:t>для приборов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 - место для </a:t>
            </a:r>
            <a:r>
              <a:rPr lang="ru-RU" sz="2800" i="1" smtClean="0"/>
              <a:t>проведения опытов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 - место для неструктурированных материалов 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Неструктурированные материалы распределяются по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следующим направлениям: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- </a:t>
            </a:r>
            <a:r>
              <a:rPr lang="ru-RU" sz="2800" i="1" dirty="0" smtClean="0"/>
              <a:t>«Песок и вода»</a:t>
            </a:r>
            <a:br>
              <a:rPr lang="ru-RU" sz="2800" i="1" dirty="0" smtClean="0"/>
            </a:br>
            <a:r>
              <a:rPr lang="ru-RU" sz="2800" i="1" dirty="0" smtClean="0"/>
              <a:t>- «Звук»</a:t>
            </a:r>
            <a:br>
              <a:rPr lang="ru-RU" sz="2800" i="1" dirty="0" smtClean="0"/>
            </a:br>
            <a:r>
              <a:rPr lang="ru-RU" sz="2800" i="1" dirty="0" smtClean="0"/>
              <a:t>- «Магниты»</a:t>
            </a:r>
            <a:br>
              <a:rPr lang="ru-RU" sz="2800" i="1" dirty="0" smtClean="0"/>
            </a:br>
            <a:r>
              <a:rPr lang="ru-RU" sz="2800" i="1" dirty="0" smtClean="0"/>
              <a:t>- «Бумага»</a:t>
            </a:r>
            <a:br>
              <a:rPr lang="ru-RU" sz="2800" i="1" dirty="0" smtClean="0"/>
            </a:br>
            <a:r>
              <a:rPr lang="ru-RU" sz="2800" i="1" dirty="0" smtClean="0"/>
              <a:t>- «Свет»</a:t>
            </a:r>
            <a:br>
              <a:rPr lang="ru-RU" sz="2800" i="1" dirty="0" smtClean="0"/>
            </a:br>
            <a:r>
              <a:rPr lang="ru-RU" sz="2800" i="1" dirty="0" smtClean="0"/>
              <a:t>- «Стекло и пластмасса»</a:t>
            </a:r>
            <a:br>
              <a:rPr lang="ru-RU" sz="2800" i="1" dirty="0" smtClean="0"/>
            </a:br>
            <a:r>
              <a:rPr lang="ru-RU" sz="2800" i="1" dirty="0" smtClean="0"/>
              <a:t>- «Резина»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i="1" dirty="0"/>
          </a:p>
        </p:txBody>
      </p:sp>
      <p:pic>
        <p:nvPicPr>
          <p:cNvPr id="1026" name="Picture 2" descr="C:\Users\User\Desktop\Мамена папка\картинки интернет работа\5cdc323114b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52121" y="2288134"/>
            <a:ext cx="2592288" cy="4090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центра науки: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- </a:t>
            </a:r>
            <a:r>
              <a:rPr lang="ru-RU" sz="3600" i="1" dirty="0" smtClean="0"/>
              <a:t>компонент </a:t>
            </a:r>
            <a:r>
              <a:rPr lang="ru-RU" sz="3600" i="1" dirty="0" smtClean="0"/>
              <a:t>дидактический </a:t>
            </a:r>
            <a:r>
              <a:rPr lang="ru-RU" sz="1800" i="1" dirty="0" smtClean="0"/>
              <a:t>(схемы-обозначения, карточки-схемы проведения экспериментов, тематич. альбомы, книги)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- компонент оборудования </a:t>
            </a:r>
            <a:r>
              <a:rPr lang="ru-RU" sz="1800" i="1" dirty="0" smtClean="0"/>
              <a:t>(пипетки, колбы, мерные ложки, и т.д.)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- компонент </a:t>
            </a:r>
            <a:r>
              <a:rPr lang="ru-RU" sz="3600" i="1" dirty="0" smtClean="0"/>
              <a:t>стимулирующий</a:t>
            </a:r>
            <a:r>
              <a:rPr lang="ru-RU" sz="1800" i="1" dirty="0" smtClean="0"/>
              <a:t> (раздаточный материал)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4000" i="1" dirty="0" smtClean="0"/>
              <a:t> 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71184" cy="12837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Основное оборудование в центре науки:</a:t>
            </a:r>
            <a:r>
              <a:rPr lang="ru-RU" sz="28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827584" y="1340768"/>
            <a:ext cx="5976664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приборы-помощники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природный материал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утилизированный </a:t>
            </a:r>
            <a:r>
              <a:rPr lang="ru-RU" sz="2400" i="1" dirty="0" smtClean="0"/>
              <a:t>материал </a:t>
            </a:r>
            <a:r>
              <a:rPr lang="ru-RU" sz="1800" i="1" dirty="0" smtClean="0"/>
              <a:t>(проволока, разные виды ткани, пробки, и др.)</a:t>
            </a:r>
            <a:endParaRPr lang="ru-RU" sz="1800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технические </a:t>
            </a:r>
            <a:r>
              <a:rPr lang="ru-RU" sz="2400" i="1" dirty="0" smtClean="0"/>
              <a:t>материалы </a:t>
            </a:r>
            <a:r>
              <a:rPr lang="ru-RU" sz="1800" i="1" dirty="0" smtClean="0"/>
              <a:t>(гайки, скрепки, болты, гвозди)</a:t>
            </a:r>
            <a:endParaRPr lang="ru-RU" sz="1800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разные виды бумаги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к</a:t>
            </a:r>
            <a:r>
              <a:rPr lang="ru-RU" sz="2400" i="1" dirty="0" smtClean="0"/>
              <a:t>расители </a:t>
            </a:r>
            <a:r>
              <a:rPr lang="ru-RU" sz="1800" i="1" dirty="0" smtClean="0"/>
              <a:t>(пищевые и непищевые)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м</a:t>
            </a:r>
            <a:r>
              <a:rPr lang="ru-RU" sz="2400" i="1" dirty="0" smtClean="0"/>
              <a:t>едицинские материалы</a:t>
            </a:r>
            <a:r>
              <a:rPr lang="ru-RU" sz="1800" i="1" dirty="0" smtClean="0"/>
              <a:t> (пипетки, колбы и др.)</a:t>
            </a:r>
            <a:endParaRPr lang="ru-RU" sz="1800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прочие материалы </a:t>
            </a:r>
            <a:r>
              <a:rPr lang="ru-RU" sz="1800" i="1" dirty="0" smtClean="0"/>
              <a:t>(зеркала, воздушные шары, масло растительное, мука, соль, сахар, сито и др.)</a:t>
            </a:r>
            <a:endParaRPr lang="ru-RU" sz="1800" i="1" dirty="0"/>
          </a:p>
        </p:txBody>
      </p:sp>
      <p:pic>
        <p:nvPicPr>
          <p:cNvPr id="3074" name="Picture 2" descr="C:\Users\User\Desktop\Мамена папка\картинки интернет работа\1284199195_11949852971136319017provette_architetto_fran_01.sv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660232" y="4509120"/>
            <a:ext cx="211659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643782"/>
          </a:xfrm>
        </p:spPr>
        <p:txBody>
          <a:bodyPr>
            <a:noAutofit/>
          </a:bodyPr>
          <a:lstStyle/>
          <a:p>
            <a:r>
              <a:rPr lang="ru-RU" sz="34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Требования к центру науки:</a:t>
            </a:r>
            <a:endParaRPr lang="ru-RU" sz="3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060848"/>
            <a:ext cx="4618856" cy="406531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ru-RU" sz="3000" i="1" dirty="0" smtClean="0"/>
              <a:t>безопасность для жизни и здоровья детей</a:t>
            </a:r>
          </a:p>
          <a:p>
            <a:pPr>
              <a:buFont typeface="Wingdings" pitchFamily="2" charset="2"/>
              <a:buChar char="Ø"/>
            </a:pPr>
            <a:r>
              <a:rPr lang="ru-RU" sz="3000" i="1" dirty="0" smtClean="0"/>
              <a:t>достаточность</a:t>
            </a:r>
          </a:p>
          <a:p>
            <a:pPr>
              <a:buFont typeface="Wingdings" pitchFamily="2" charset="2"/>
              <a:buChar char="Ø"/>
            </a:pPr>
            <a:r>
              <a:rPr lang="ru-RU" sz="3000" i="1" dirty="0" smtClean="0"/>
              <a:t>доступность расположения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098" name="Picture 2" descr="C:\Users\User\Desktop\Мамена папка\картинки интернет работа\09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4048" y="3054948"/>
            <a:ext cx="3661246" cy="2678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crianca_pensa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348880"/>
            <a:ext cx="5544616" cy="3685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Выноска-облако 5"/>
          <p:cNvSpPr/>
          <p:nvPr/>
        </p:nvSpPr>
        <p:spPr>
          <a:xfrm>
            <a:off x="179512" y="764704"/>
            <a:ext cx="2845788" cy="1827193"/>
          </a:xfrm>
          <a:prstGeom prst="cloudCallout">
            <a:avLst>
              <a:gd name="adj1" fmla="val 26244"/>
              <a:gd name="adj2" fmla="val 7084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dirty="0"/>
              <a:t>Хочу знать</a:t>
            </a:r>
          </a:p>
        </p:txBody>
      </p:sp>
      <p:sp>
        <p:nvSpPr>
          <p:cNvPr id="7" name="Выноска-облако 6"/>
          <p:cNvSpPr/>
          <p:nvPr/>
        </p:nvSpPr>
        <p:spPr>
          <a:xfrm flipH="1">
            <a:off x="5580063" y="869950"/>
            <a:ext cx="2870200" cy="1827213"/>
          </a:xfrm>
          <a:prstGeom prst="cloudCallout">
            <a:avLst>
              <a:gd name="adj1" fmla="val 61584"/>
              <a:gd name="adj2" fmla="val 65628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dirty="0"/>
              <a:t>Хочу уметь</a:t>
            </a:r>
          </a:p>
        </p:txBody>
      </p:sp>
      <p:sp>
        <p:nvSpPr>
          <p:cNvPr id="8" name="Выноска-облако 7"/>
          <p:cNvSpPr/>
          <p:nvPr/>
        </p:nvSpPr>
        <p:spPr>
          <a:xfrm rot="10800000" flipV="1">
            <a:off x="5580112" y="4581128"/>
            <a:ext cx="3347864" cy="1639788"/>
          </a:xfrm>
          <a:prstGeom prst="cloudCallout">
            <a:avLst>
              <a:gd name="adj1" fmla="val 62440"/>
              <a:gd name="adj2" fmla="val -322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dirty="0"/>
              <a:t>Мне интересно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133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Консультация для педагогов ДОУ   «Содержание центров науки в группе детского сада»   выполнила: Васильева Т.В.</vt:lpstr>
      <vt:lpstr>Люди, научившиеся наблюдениям и опытам, приобретают способность сами ставить вопросы и получать на них фактические ответы, оказываясь на более высоком  умственном и нравственном уровни  по сравнению с теми, кто такой школы не прошел.                                                    К.Е.Тимирязев </vt:lpstr>
      <vt:lpstr>В уголке экспериментальной деятельности должны быть выделены:   - место для постоянной выставки  - место для приборов  - место для проведения опытов  - место для неструктурированных материалов    </vt:lpstr>
      <vt:lpstr>Неструктурированные материалы распределяются по  следующим направлениям: - «Песок и вода» - «Звук» - «Магниты» - «Бумага» - «Свет» - «Стекло и пластмасса» - «Резина»  </vt:lpstr>
      <vt:lpstr>Содержание центра науки:  - компонент дидактический (схемы-обозначения, карточки-схемы проведения экспериментов, тематич. альбомы, книги) - компонент оборудования (пипетки, колбы, мерные ложки, и т.д.) - компонент стимулирующий (раздаточный материал)    </vt:lpstr>
      <vt:lpstr>Основное оборудование в центре науки:  </vt:lpstr>
      <vt:lpstr> Требования к центру науки: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ДОУ</dc:title>
  <dc:creator>User</dc:creator>
  <cp:lastModifiedBy>User</cp:lastModifiedBy>
  <cp:revision>11</cp:revision>
  <dcterms:created xsi:type="dcterms:W3CDTF">2013-10-06T13:46:36Z</dcterms:created>
  <dcterms:modified xsi:type="dcterms:W3CDTF">2014-09-29T06:35:30Z</dcterms:modified>
</cp:coreProperties>
</file>