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7F58-8C24-4C59-AC26-88C8ED65C39D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3D32-3EFC-4198-ABDA-4C5111433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Долгосрочный проект</a:t>
            </a:r>
            <a:br>
              <a:rPr lang="ru-RU" sz="4000" dirty="0" smtClean="0"/>
            </a:br>
            <a:r>
              <a:rPr lang="ru-RU" sz="4000" dirty="0" smtClean="0"/>
              <a:t>«Покормите птиц зимой»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86190"/>
            <a:ext cx="3857652" cy="2643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ГБОУ СОШ №2005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дошкольное отделение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Семицветик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err="1" smtClean="0">
                <a:solidFill>
                  <a:schemeClr val="tx1"/>
                </a:solidFill>
              </a:rPr>
              <a:t>Вялкова</a:t>
            </a:r>
            <a:r>
              <a:rPr lang="ru-RU" dirty="0" smtClean="0">
                <a:solidFill>
                  <a:schemeClr val="tx1"/>
                </a:solidFill>
              </a:rPr>
              <a:t> М.А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г.Москва 2013 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1">
                <a:lumMod val="50000"/>
              </a:schemeClr>
            </a:gs>
            <a:gs pos="9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257676" cy="114300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714876" cy="5143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Обобщить и расширить представления детей о зимующих птицах, развивать в детях ответственность за «братьев наших меньших», воспитывать заботливое отношение к ним, желание помогать в трудных зимних условиях</a:t>
            </a:r>
          </a:p>
          <a:p>
            <a:endParaRPr lang="ru-RU" sz="1800" dirty="0" smtClean="0"/>
          </a:p>
          <a:p>
            <a:r>
              <a:rPr lang="ru-RU" sz="1800" dirty="0" smtClean="0"/>
              <a:t>Формирование у обучающихся ценностного представления и устойчивого интереса к практической деятельности по охране и защите зимующих птиц родного края</a:t>
            </a:r>
          </a:p>
          <a:p>
            <a:endParaRPr lang="ru-RU" sz="1800" dirty="0" smtClean="0"/>
          </a:p>
          <a:p>
            <a:r>
              <a:rPr lang="ru-RU" sz="1800" dirty="0" smtClean="0"/>
              <a:t>Развивать наблюдательность и образное восприятие мира</a:t>
            </a:r>
          </a:p>
          <a:p>
            <a:endParaRPr lang="ru-RU" dirty="0"/>
          </a:p>
        </p:txBody>
      </p:sp>
      <p:pic>
        <p:nvPicPr>
          <p:cNvPr id="18442" name="Picture 10" descr="Зимний Петергоф"/>
          <p:cNvPicPr>
            <a:picLocks noChangeAspect="1" noChangeArrowheads="1"/>
          </p:cNvPicPr>
          <p:nvPr/>
        </p:nvPicPr>
        <p:blipFill>
          <a:blip r:embed="rId2" cstate="print"/>
          <a:srcRect l="43013" r="13899"/>
          <a:stretch>
            <a:fillRect/>
          </a:stretch>
        </p:blipFill>
        <p:spPr bwMode="auto">
          <a:xfrm>
            <a:off x="4714844" y="0"/>
            <a:ext cx="4429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r="11166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:\Скаченно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9378">
            <a:off x="888761" y="1934181"/>
            <a:ext cx="3261079" cy="434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" descr="E:\Скаченное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030">
            <a:off x="3905246" y="2518651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Выноска-облако 7"/>
          <p:cNvSpPr/>
          <p:nvPr/>
        </p:nvSpPr>
        <p:spPr>
          <a:xfrm>
            <a:off x="785786" y="71414"/>
            <a:ext cx="3786214" cy="20717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Кормушку сделаю для птиц.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воробьев и  для синиц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286380" y="285728"/>
            <a:ext cx="3571900" cy="2143140"/>
          </a:xfrm>
          <a:prstGeom prst="cloudCallout">
            <a:avLst>
              <a:gd name="adj1" fmla="val -19614"/>
              <a:gd name="adj2" fmla="val 77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птички в гости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Прилетали.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никогда не голодали!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5583" r="5583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4071942"/>
            <a:ext cx="8229600" cy="168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Изготовление и развешивание кормушек, заготовка корма для птиц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6859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ТЕОРЕТИЧЕСКИЙ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: Расширение знаний детей о зимующих птицах.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11166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 descr="E:\Скаченное\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407687">
            <a:off x="2625434" y="1806989"/>
            <a:ext cx="6262699" cy="469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http://spbtut.ru/upload/board/2012-04/8b8b843e3b07f8_big.jpg"/>
          <p:cNvPicPr>
            <a:picLocks noChangeAspect="1" noChangeArrowheads="1"/>
          </p:cNvPicPr>
          <p:nvPr/>
        </p:nvPicPr>
        <p:blipFill>
          <a:blip r:embed="rId4" cstate="print"/>
          <a:srcRect l="8996" r="4422" b="14499"/>
          <a:stretch>
            <a:fillRect/>
          </a:stretch>
        </p:blipFill>
        <p:spPr bwMode="auto">
          <a:xfrm rot="181174">
            <a:off x="286260" y="270741"/>
            <a:ext cx="4007402" cy="2966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4929190" y="214290"/>
            <a:ext cx="4000528" cy="2786082"/>
          </a:xfrm>
          <a:prstGeom prst="cloudCallout">
            <a:avLst>
              <a:gd name="adj1" fmla="val -46433"/>
              <a:gd name="adj2" fmla="val 51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Приучите птиц в мороз</a:t>
            </a:r>
          </a:p>
          <a:p>
            <a:pPr algn="ctr"/>
            <a:r>
              <a:rPr lang="ru-RU" dirty="0" smtClean="0"/>
              <a:t>К своему окну,</a:t>
            </a:r>
          </a:p>
          <a:p>
            <a:pPr algn="ctr"/>
            <a:r>
              <a:rPr lang="ru-RU" dirty="0" smtClean="0"/>
              <a:t>Чтоб без песен не пришлось </a:t>
            </a:r>
            <a:endParaRPr lang="ru-RU" dirty="0"/>
          </a:p>
          <a:p>
            <a:pPr algn="ctr"/>
            <a:r>
              <a:rPr lang="ru-RU" dirty="0" smtClean="0"/>
              <a:t>Нам встречать весну!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5583" r="5583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ВИКТОРИНА</a:t>
            </a:r>
            <a:br>
              <a:rPr lang="ru-RU" sz="3200" dirty="0" smtClean="0"/>
            </a:br>
            <a:r>
              <a:rPr lang="ru-RU" sz="3200" dirty="0" smtClean="0"/>
              <a:t> «Что ты знаешь о зимующих птицах?»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Что птицам страшнее: голод или холод зимой? (голод)</a:t>
            </a:r>
          </a:p>
          <a:p>
            <a:r>
              <a:rPr lang="ru-RU" sz="2000" dirty="0" smtClean="0"/>
              <a:t>Какие птицы перекочевывают на зиму к жилью человека? (Синица большая, сорока, ворона, галка)</a:t>
            </a:r>
          </a:p>
          <a:p>
            <a:r>
              <a:rPr lang="ru-RU" sz="2000" dirty="0" smtClean="0"/>
              <a:t>Для какой птицы зимой семена репейника являются любимым кормом? (Для щегла)</a:t>
            </a:r>
          </a:p>
          <a:p>
            <a:r>
              <a:rPr lang="ru-RU" sz="2000" dirty="0" smtClean="0"/>
              <a:t>Какую пользу человеку приносит синица зимой, когда все насекомые спят? (Зимой синицы разыскивают в щелях и скважинах насекомых, яйца, личинки и поедают их)</a:t>
            </a:r>
          </a:p>
          <a:p>
            <a:r>
              <a:rPr lang="ru-RU" sz="2000" dirty="0" smtClean="0"/>
              <a:t>Название какой зимующей птицы созвучно с названием танца? ( Чечетка)</a:t>
            </a:r>
          </a:p>
          <a:p>
            <a:r>
              <a:rPr lang="ru-RU" sz="2000" dirty="0" smtClean="0"/>
              <a:t>Назовите зимующих птиц, на голове которых есть хохол? (Свиристель, чечетка)</a:t>
            </a:r>
          </a:p>
          <a:p>
            <a:r>
              <a:rPr lang="ru-RU" sz="2000" dirty="0" smtClean="0"/>
              <a:t>Какие птицы выводят птенцов в лютый мороз? (Клесты, зимородки)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5583" r="5583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E:\Скаченное\8 сделать не большу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738719" cy="3554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44005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«Птицы под окно!»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Прилетайте снег –снежок, снег-снежок</a:t>
            </a:r>
          </a:p>
          <a:p>
            <a:pPr>
              <a:buNone/>
            </a:pPr>
            <a:r>
              <a:rPr lang="ru-RU" sz="2000" dirty="0" smtClean="0"/>
              <a:t>Весь </a:t>
            </a:r>
            <a:r>
              <a:rPr lang="ru-RU" sz="2000" dirty="0"/>
              <a:t>в следах от птичьих ног,</a:t>
            </a:r>
          </a:p>
          <a:p>
            <a:pPr>
              <a:buNone/>
            </a:pPr>
            <a:r>
              <a:rPr lang="ru-RU" sz="2000" dirty="0"/>
              <a:t>Воробьи вокруг скакали,</a:t>
            </a:r>
          </a:p>
          <a:p>
            <a:pPr>
              <a:buNone/>
            </a:pPr>
            <a:r>
              <a:rPr lang="ru-RU" sz="2000" dirty="0"/>
              <a:t>Видно корм себе искали.</a:t>
            </a:r>
          </a:p>
          <a:p>
            <a:pPr>
              <a:buNone/>
            </a:pPr>
            <a:r>
              <a:rPr lang="ru-RU" sz="2000" dirty="0"/>
              <a:t>Время трудное пришло:</a:t>
            </a:r>
          </a:p>
          <a:p>
            <a:pPr>
              <a:buNone/>
            </a:pPr>
            <a:r>
              <a:rPr lang="ru-RU" sz="2000" dirty="0"/>
              <a:t>Зёрна снегом замело.</a:t>
            </a:r>
          </a:p>
          <a:p>
            <a:pPr>
              <a:buNone/>
            </a:pPr>
            <a:r>
              <a:rPr lang="ru-RU" sz="2000" dirty="0"/>
              <a:t>Куцехвостая семья,</a:t>
            </a:r>
          </a:p>
          <a:p>
            <a:pPr>
              <a:buNone/>
            </a:pPr>
            <a:r>
              <a:rPr lang="ru-RU" sz="2000" dirty="0"/>
              <a:t>Наши гости и друзья,</a:t>
            </a:r>
          </a:p>
          <a:p>
            <a:pPr>
              <a:buNone/>
            </a:pPr>
            <a:r>
              <a:rPr lang="ru-RU" sz="2000" dirty="0"/>
              <a:t>Прилетайте под окно-</a:t>
            </a:r>
          </a:p>
          <a:p>
            <a:pPr>
              <a:buNone/>
            </a:pPr>
            <a:r>
              <a:rPr lang="ru-RU" sz="2000" dirty="0"/>
              <a:t>Есть в кормушках вам зерно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None/>
            </a:pPr>
            <a:r>
              <a:rPr lang="ru-RU" sz="2000" dirty="0"/>
              <a:t>                                                                  </a:t>
            </a:r>
            <a:r>
              <a:rPr lang="ru-RU" sz="2000" dirty="0" smtClean="0"/>
              <a:t>                 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Бойко.</a:t>
            </a:r>
            <a:endParaRPr lang="ru-RU" sz="2000" dirty="0"/>
          </a:p>
        </p:txBody>
      </p:sp>
      <p:pic>
        <p:nvPicPr>
          <p:cNvPr id="24580" name="Picture 4" descr="http://muzhik-v-dome.ru/wp-content/uploads/sinichki-u-kormu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767131" cy="2756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309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Долгосрочный проект «Покормите птиц зимой»</vt:lpstr>
      <vt:lpstr>Задачи проекта</vt:lpstr>
      <vt:lpstr>Слайд 3</vt:lpstr>
      <vt:lpstr>ЭТАПЫ</vt:lpstr>
      <vt:lpstr>Слайд 5</vt:lpstr>
      <vt:lpstr>ВИКТОРИНА  «Что ты знаешь о зимующих птицах?»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Долгосрочный проект «Покормите птиц зимой»</dc:title>
  <dc:creator>Admin</dc:creator>
  <cp:lastModifiedBy>Елена</cp:lastModifiedBy>
  <cp:revision>25</cp:revision>
  <dcterms:created xsi:type="dcterms:W3CDTF">2013-11-28T18:29:14Z</dcterms:created>
  <dcterms:modified xsi:type="dcterms:W3CDTF">2013-12-07T14:02:45Z</dcterms:modified>
</cp:coreProperties>
</file>