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3BBDAA-2780-4AE8-808D-9655CA5477E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F3E83E-BF4C-43E2-B86D-0EF5E591C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780928"/>
            <a:ext cx="6694512" cy="1894362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ПРАЗДНИК</a:t>
            </a:r>
            <a:endParaRPr lang="ru-RU" sz="8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x_bc0622e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332656"/>
            <a:ext cx="5753100" cy="280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НОВЫЙ  ГОД</a:t>
            </a:r>
            <a:endParaRPr lang="ru-RU" sz="4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4_10ec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63688" y="1484784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066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Дети водят хоровод.</a:t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Детям дарят подарок.</a:t>
            </a:r>
            <a:endParaRPr lang="ru-RU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31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052736"/>
            <a:ext cx="3803915" cy="2852936"/>
          </a:xfrm>
          <a:prstGeom prst="rect">
            <a:avLst/>
          </a:prstGeom>
        </p:spPr>
      </p:pic>
      <p:pic>
        <p:nvPicPr>
          <p:cNvPr id="4" name="Рисунок 3" descr="79548204_large_s1_63200_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80112" y="3573016"/>
            <a:ext cx="3240360" cy="3052316"/>
          </a:xfrm>
          <a:prstGeom prst="rect">
            <a:avLst/>
          </a:prstGeom>
        </p:spPr>
      </p:pic>
      <p:pic>
        <p:nvPicPr>
          <p:cNvPr id="5" name="Рисунок 4" descr="HPIM364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40152" y="260648"/>
            <a:ext cx="2520280" cy="298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383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23 февраля.</a:t>
            </a:r>
            <a:b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Праздник папы, дедушки.</a:t>
            </a:r>
            <a:b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Праздник мальчиков.</a:t>
            </a:r>
            <a:b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ru-RU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b9640a1607b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2708920"/>
            <a:ext cx="6321208" cy="390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314_a6ff711f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9"/>
            <a:ext cx="3783471" cy="2520280"/>
          </a:xfrm>
          <a:prstGeom prst="rect">
            <a:avLst/>
          </a:prstGeom>
        </p:spPr>
      </p:pic>
      <p:pic>
        <p:nvPicPr>
          <p:cNvPr id="3" name="Рисунок 2" descr="23-fevralya_37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260648"/>
            <a:ext cx="3644826" cy="2427856"/>
          </a:xfrm>
          <a:prstGeom prst="rect">
            <a:avLst/>
          </a:prstGeom>
        </p:spPr>
      </p:pic>
      <p:pic>
        <p:nvPicPr>
          <p:cNvPr id="4" name="Рисунок 3" descr="23-fevralya_25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8" y="3284984"/>
            <a:ext cx="2160240" cy="324848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03848" y="4005064"/>
            <a:ext cx="554461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солдаты.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Папы и дети играют.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PIM373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1700808"/>
            <a:ext cx="4055593" cy="2769674"/>
          </a:xfrm>
          <a:prstGeom prst="rect">
            <a:avLst/>
          </a:prstGeom>
        </p:spPr>
      </p:pic>
      <p:pic>
        <p:nvPicPr>
          <p:cNvPr id="4" name="Рисунок 3" descr="HPIM373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4008" y="3789040"/>
            <a:ext cx="4248472" cy="2807836"/>
          </a:xfrm>
          <a:prstGeom prst="rect">
            <a:avLst/>
          </a:prstGeom>
        </p:spPr>
      </p:pic>
      <p:pic>
        <p:nvPicPr>
          <p:cNvPr id="5" name="Рисунок 4" descr="23februa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2240" y="404664"/>
            <a:ext cx="2177162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празднике весело!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article_image-image-artic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4005064"/>
            <a:ext cx="3491880" cy="2621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3683815_baloon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88224" y="188640"/>
            <a:ext cx="2232248" cy="2790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30026694634_86634_image0004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4005064"/>
            <a:ext cx="3528392" cy="2646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G_55.jpeg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60648"/>
            <a:ext cx="3799309" cy="2465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192688" cy="16561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День рождения.</a:t>
            </a:r>
            <a:br>
              <a:rPr lang="ru-RU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Паше 7 лет.  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463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1916832"/>
            <a:ext cx="3168352" cy="2139510"/>
          </a:xfrm>
          <a:prstGeom prst="rect">
            <a:avLst/>
          </a:prstGeom>
        </p:spPr>
      </p:pic>
      <p:pic>
        <p:nvPicPr>
          <p:cNvPr id="6" name="Рисунок 5" descr="DSC046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19672" y="4221088"/>
            <a:ext cx="3168352" cy="2410702"/>
          </a:xfrm>
          <a:prstGeom prst="rect">
            <a:avLst/>
          </a:prstGeom>
        </p:spPr>
      </p:pic>
      <p:pic>
        <p:nvPicPr>
          <p:cNvPr id="7" name="Рисунок 6" descr="DSC0465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0072" y="980728"/>
            <a:ext cx="3312368" cy="441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7000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Дети играют.  </a:t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Дети дарят подарки.</a:t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Дети задувают свечи.</a:t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064" y="260648"/>
            <a:ext cx="3780419" cy="2520280"/>
          </a:xfrm>
          <a:prstGeom prst="rect">
            <a:avLst/>
          </a:prstGeom>
        </p:spPr>
      </p:pic>
      <p:pic>
        <p:nvPicPr>
          <p:cNvPr id="4" name="Рисунок 3" descr="drsmalisho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36096" y="3645024"/>
            <a:ext cx="3384376" cy="2642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96752"/>
            <a:ext cx="475252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сентября.</a:t>
            </a:r>
            <a:b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Дети идут в школу.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77699699_1c860b53b8e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2780928"/>
            <a:ext cx="2808312" cy="3717776"/>
          </a:xfrm>
          <a:prstGeom prst="rect">
            <a:avLst/>
          </a:prstGeom>
        </p:spPr>
      </p:pic>
      <p:pic>
        <p:nvPicPr>
          <p:cNvPr id="4" name="Рисунок 3" descr="0_6cdc2_4359b4ae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2996952"/>
            <a:ext cx="4251201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Праздник мамы.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x_4f48d7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1412776"/>
            <a:ext cx="4176464" cy="4492019"/>
          </a:xfrm>
          <a:prstGeom prst="rect">
            <a:avLst/>
          </a:prstGeom>
        </p:spPr>
      </p:pic>
      <p:pic>
        <p:nvPicPr>
          <p:cNvPr id="4" name="Рисунок 3" descr="&amp;_234_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3068960"/>
            <a:ext cx="2669282" cy="2669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a59e3ff438365204b511614a5cc6ac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620688"/>
            <a:ext cx="725494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092280" cy="58326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Мальчик дарит маме цветы.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Девочка любит маму.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Мама любит дочь.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99150601.jpe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20272" y="0"/>
            <a:ext cx="2326941" cy="3284984"/>
          </a:xfrm>
          <a:prstGeom prst="rect">
            <a:avLst/>
          </a:prstGeom>
        </p:spPr>
      </p:pic>
      <p:pic>
        <p:nvPicPr>
          <p:cNvPr id="4" name="Рисунок 3" descr="0a097ff414b0581a9acd17bc5fc729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153536" y="3666893"/>
            <a:ext cx="3545675" cy="283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628800"/>
            <a:ext cx="5883424" cy="179107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марта.</a:t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Праздник мамы,    бабушки, девочек.</a:t>
            </a:r>
            <a:r>
              <a:rPr lang="ru-RU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 smtClean="0">
                <a:latin typeface="Arial" pitchFamily="34" charset="0"/>
                <a:cs typeface="Arial" pitchFamily="34" charset="0"/>
              </a:rPr>
            </a:br>
            <a:endParaRPr lang="ru-RU" sz="4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234ws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3140968"/>
            <a:ext cx="47625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Дети дарят маме подарок.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35896" y="2132856"/>
            <a:ext cx="5143500" cy="3672408"/>
          </a:xfrm>
          <a:prstGeom prst="rect">
            <a:avLst/>
          </a:prstGeom>
        </p:spPr>
      </p:pic>
      <p:pic>
        <p:nvPicPr>
          <p:cNvPr id="5" name="Рисунок 4" descr="916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212976"/>
            <a:ext cx="3105153" cy="3370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53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ПРАЗДНИК</vt:lpstr>
      <vt:lpstr>День рождения.     Паше 7 лет.  </vt:lpstr>
      <vt:lpstr>Дети играют.     Дети дарят подарки.   Дети задувают свечи. </vt:lpstr>
      <vt:lpstr>     1 сентября.  Дети идут в школу.</vt:lpstr>
      <vt:lpstr>          Праздник мамы.</vt:lpstr>
      <vt:lpstr>Слайд 6</vt:lpstr>
      <vt:lpstr>Мальчик дарит маме цветы.     Девочка любит маму.   Мама любит дочь. </vt:lpstr>
      <vt:lpstr>      8 марта. Праздник мамы,    бабушки, девочек. </vt:lpstr>
      <vt:lpstr>Дети дарят маме подарок.</vt:lpstr>
      <vt:lpstr>            НОВЫЙ  ГОД</vt:lpstr>
      <vt:lpstr>Дети водят хоровод.          Детям дарят подарок.</vt:lpstr>
      <vt:lpstr>            23 февраля.    Праздник папы, дедушки.        Праздник мальчиков. </vt:lpstr>
      <vt:lpstr>Слайд 13</vt:lpstr>
      <vt:lpstr>     Папы и дети играют.</vt:lpstr>
      <vt:lpstr>На празднике весело!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</dc:title>
  <dc:creator>Home</dc:creator>
  <cp:lastModifiedBy>Home</cp:lastModifiedBy>
  <cp:revision>10</cp:revision>
  <dcterms:created xsi:type="dcterms:W3CDTF">2012-11-18T19:01:57Z</dcterms:created>
  <dcterms:modified xsi:type="dcterms:W3CDTF">2013-12-08T11:42:49Z</dcterms:modified>
</cp:coreProperties>
</file>