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70D5-F4FC-4E81-84AF-759FEBBCF293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9C94-60A8-4277-9FD5-D06C5AA96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714512"/>
          </a:xfrm>
        </p:spPr>
        <p:txBody>
          <a:bodyPr/>
          <a:lstStyle/>
          <a:p>
            <a:r>
              <a:rPr lang="ru-RU" dirty="0" smtClean="0"/>
              <a:t>Урок «открытия» нового знания.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Обращение.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свою работу на уроке.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на уроке мне понравилось…</a:t>
            </a:r>
          </a:p>
          <a:p>
            <a:r>
              <a:rPr lang="ru-RU" dirty="0" smtClean="0"/>
              <a:t>Сегодня на уроке у меня получилось…</a:t>
            </a:r>
          </a:p>
          <a:p>
            <a:r>
              <a:rPr lang="ru-RU" dirty="0" smtClean="0"/>
              <a:t>Сегодня на уроке я испытывал(а) затруднения…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цель на уроке.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обращение?</a:t>
            </a:r>
          </a:p>
          <a:p>
            <a:r>
              <a:rPr lang="ru-RU" dirty="0" smtClean="0"/>
              <a:t>Знаки препинания при обращении.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 синтаксические конструкции.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1.Я желаю вам хорошего настроения.</a:t>
            </a:r>
          </a:p>
          <a:p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2.Я желаю </a:t>
            </a:r>
            <a:r>
              <a:rPr lang="ru-RU" sz="4400" dirty="0" err="1" smtClean="0">
                <a:solidFill>
                  <a:schemeClr val="accent4">
                    <a:lumMod val="50000"/>
                  </a:schemeClr>
                </a:solidFill>
              </a:rPr>
              <a:t>вам,друзья,хорошего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 настроения.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00197"/>
          </a:xfrm>
        </p:spPr>
        <p:txBody>
          <a:bodyPr/>
          <a:lstStyle/>
          <a:p>
            <a:r>
              <a:rPr lang="ru-RU" dirty="0" smtClean="0"/>
              <a:t>Знаки препинания при обращении.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О!...            .</a:t>
            </a:r>
          </a:p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             О,…          .</a:t>
            </a:r>
          </a:p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…,О,…           .</a:t>
            </a:r>
          </a:p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>…,О.!?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Поверьте себя.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И говорит так </a:t>
            </a:r>
            <a:r>
              <a:rPr lang="ru-RU" sz="4800" dirty="0" err="1" smtClean="0"/>
              <a:t>сладко,чуть</a:t>
            </a:r>
            <a:r>
              <a:rPr lang="ru-RU" sz="4800" dirty="0" smtClean="0"/>
              <a:t> дыша: «</a:t>
            </a:r>
            <a:r>
              <a:rPr lang="ru-RU" sz="4800" dirty="0" err="1" smtClean="0">
                <a:solidFill>
                  <a:srgbClr val="C00000"/>
                </a:solidFill>
              </a:rPr>
              <a:t>Голубушка,</a:t>
            </a:r>
            <a:r>
              <a:rPr lang="ru-RU" sz="4800" dirty="0" err="1" smtClean="0"/>
              <a:t>как</a:t>
            </a:r>
            <a:r>
              <a:rPr lang="ru-RU" sz="4800" dirty="0" smtClean="0"/>
              <a:t> хороша»!</a:t>
            </a:r>
          </a:p>
          <a:p>
            <a:r>
              <a:rPr lang="ru-RU" sz="4800" dirty="0" err="1" smtClean="0"/>
              <a:t>Что,ежели</a:t>
            </a:r>
            <a:r>
              <a:rPr lang="ru-RU" sz="4800" dirty="0" err="1" smtClean="0">
                <a:solidFill>
                  <a:srgbClr val="C00000"/>
                </a:solidFill>
              </a:rPr>
              <a:t>,сестрица,</a:t>
            </a:r>
            <a:r>
              <a:rPr lang="ru-RU" sz="4800" dirty="0" err="1" smtClean="0"/>
              <a:t>при</a:t>
            </a:r>
            <a:r>
              <a:rPr lang="ru-RU" sz="4800" dirty="0" smtClean="0"/>
              <a:t> красоте такой и петь ты мастерица…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85817"/>
          </a:xfrm>
        </p:spPr>
        <p:txBody>
          <a:bodyPr/>
          <a:lstStyle/>
          <a:p>
            <a:r>
              <a:rPr lang="ru-RU" dirty="0" smtClean="0"/>
              <a:t>Тестовая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А1.В каком предложении нет обращения.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1.Зачем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ты,Балда,к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нам залез.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2.Воротись,поклонись рыбке.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3.Постой,бабушка,постой немножко.</a:t>
            </a:r>
          </a:p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4.Здравствуй,солнце!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А2.В каком предложении нужно поставить одну запятую?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1.Ребята давайте жить дружно!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2.Что ты баба белены объелась?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3.Отпусти ты старче меня в море.</a:t>
            </a:r>
          </a:p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4.Что ж вы хлопцы рты свои разинули?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В1.Выпишите из предложения обращение.</a:t>
            </a: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Не </a:t>
            </a:r>
            <a:r>
              <a:rPr lang="ru-RU" sz="4400" dirty="0" err="1" smtClean="0">
                <a:solidFill>
                  <a:schemeClr val="accent3">
                    <a:lumMod val="50000"/>
                  </a:schemeClr>
                </a:solidFill>
              </a:rPr>
              <a:t>бойтесь,гости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дорогие!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тестовой работе.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А1-</a:t>
            </a:r>
            <a:r>
              <a:rPr lang="ru-RU" dirty="0" smtClean="0">
                <a:solidFill>
                  <a:srgbClr val="C00000"/>
                </a:solidFill>
              </a:rPr>
              <a:t>2.</a:t>
            </a:r>
          </a:p>
          <a:p>
            <a:r>
              <a:rPr lang="ru-RU" dirty="0" smtClean="0"/>
              <a:t>А2-</a:t>
            </a:r>
            <a:r>
              <a:rPr lang="ru-RU" dirty="0" smtClean="0">
                <a:solidFill>
                  <a:srgbClr val="C00000"/>
                </a:solidFill>
              </a:rPr>
              <a:t>1.</a:t>
            </a:r>
          </a:p>
          <a:p>
            <a:r>
              <a:rPr lang="ru-RU" dirty="0" smtClean="0"/>
              <a:t>В1-</a:t>
            </a:r>
            <a:r>
              <a:rPr lang="ru-RU" dirty="0" smtClean="0">
                <a:solidFill>
                  <a:srgbClr val="C00000"/>
                </a:solidFill>
              </a:rPr>
              <a:t>гости дорогие.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«открытия» нового знания.</vt:lpstr>
      <vt:lpstr>Наша цель на уроке.</vt:lpstr>
      <vt:lpstr>Сравните синтаксические конструкции.</vt:lpstr>
      <vt:lpstr>Знаки препинания при обращении.</vt:lpstr>
      <vt:lpstr>Поверьте себя.</vt:lpstr>
      <vt:lpstr>Тестовая работа.</vt:lpstr>
      <vt:lpstr>Слайд 7</vt:lpstr>
      <vt:lpstr>Слайд 8</vt:lpstr>
      <vt:lpstr>Ключ к тестовой работе.</vt:lpstr>
      <vt:lpstr>Проанализируйте свою работу на уроке.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«открытия» нового знания.</dc:title>
  <dc:creator>User</dc:creator>
  <cp:lastModifiedBy>user</cp:lastModifiedBy>
  <cp:revision>10</cp:revision>
  <dcterms:created xsi:type="dcterms:W3CDTF">2012-11-13T16:20:22Z</dcterms:created>
  <dcterms:modified xsi:type="dcterms:W3CDTF">2012-11-14T05:34:22Z</dcterms:modified>
</cp:coreProperties>
</file>